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55" autoAdjust="0"/>
    <p:restoredTop sz="92479" autoAdjust="0"/>
  </p:normalViewPr>
  <p:slideViewPr>
    <p:cSldViewPr>
      <p:cViewPr>
        <p:scale>
          <a:sx n="100" d="100"/>
          <a:sy n="100" d="100"/>
        </p:scale>
        <p:origin x="-1980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6EF38-933A-413E-9255-92AD06923CFF}" type="datetimeFigureOut">
              <a:rPr lang="zh-CN" altLang="en-US" smtClean="0"/>
              <a:t>2019/1/2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74D88-8454-4C53-8026-1EBC3F274E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架构图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88-8454-4C53-8026-1EBC3F274E3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部分技术选型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88-8454-4C53-8026-1EBC3F274E3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85852" y="214290"/>
            <a:ext cx="6500858" cy="857280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2844" y="642918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单点登陆</a:t>
            </a:r>
            <a:endParaRPr lang="zh-CN" altLang="en-US" sz="1050" dirty="0"/>
          </a:p>
        </p:txBody>
      </p:sp>
      <p:sp>
        <p:nvSpPr>
          <p:cNvPr id="7" name="矩形 6"/>
          <p:cNvSpPr/>
          <p:nvPr/>
        </p:nvSpPr>
        <p:spPr>
          <a:xfrm>
            <a:off x="1785918" y="357166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PC/</a:t>
            </a:r>
            <a:r>
              <a:rPr lang="zh-CN" altLang="en-US" sz="1400" dirty="0" smtClean="0"/>
              <a:t>移动终端浏览器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857884" y="357166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微信公众号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57290" y="214290"/>
            <a:ext cx="357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展现层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857620" y="357166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APP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1285852" y="1214422"/>
            <a:ext cx="6500858" cy="2214578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85918" y="1357298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用户管理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5857884" y="1357298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推荐系统</a:t>
            </a:r>
            <a:endParaRPr lang="zh-CN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57290" y="1714488"/>
            <a:ext cx="3571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业务</a:t>
            </a:r>
            <a:endParaRPr lang="en-US" altLang="zh-CN" sz="1600" dirty="0" smtClean="0"/>
          </a:p>
          <a:p>
            <a:r>
              <a:rPr lang="zh-CN" altLang="en-US" sz="1600" dirty="0" smtClean="0"/>
              <a:t>服务层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3857620" y="1357298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产品管理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1285852" y="3571876"/>
            <a:ext cx="6500858" cy="1714536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785918" y="3786190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缓存服务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5929322" y="3786190"/>
            <a:ext cx="171451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消息中间件</a:t>
            </a:r>
            <a:endParaRPr lang="zh-CN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357290" y="3786190"/>
            <a:ext cx="3571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基础服务层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3857620" y="3786190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日志服务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1785918" y="2071678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资源采集器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1285852" y="5429264"/>
            <a:ext cx="6500858" cy="928694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785918" y="5643578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数据库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5929322" y="5643578"/>
            <a:ext cx="1714512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普通文件系统</a:t>
            </a:r>
            <a:endParaRPr lang="zh-CN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357290" y="5455523"/>
            <a:ext cx="357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持久层</a:t>
            </a:r>
            <a:endParaRPr lang="zh-CN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142844" y="2357430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服务化</a:t>
            </a:r>
            <a:endParaRPr lang="zh-CN" altLang="en-US" sz="1050" dirty="0"/>
          </a:p>
        </p:txBody>
      </p:sp>
      <p:sp>
        <p:nvSpPr>
          <p:cNvPr id="36" name="矩形 35"/>
          <p:cNvSpPr/>
          <p:nvPr/>
        </p:nvSpPr>
        <p:spPr>
          <a:xfrm>
            <a:off x="142844" y="1500174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Restful</a:t>
            </a:r>
            <a:endParaRPr lang="zh-CN" altLang="en-US" sz="1050" dirty="0"/>
          </a:p>
        </p:txBody>
      </p:sp>
      <p:sp>
        <p:nvSpPr>
          <p:cNvPr id="37" name="矩形 36"/>
          <p:cNvSpPr/>
          <p:nvPr/>
        </p:nvSpPr>
        <p:spPr>
          <a:xfrm>
            <a:off x="142844" y="3214686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业务监控、自愈</a:t>
            </a:r>
            <a:endParaRPr lang="zh-CN" altLang="en-US" sz="1050" dirty="0"/>
          </a:p>
        </p:txBody>
      </p:sp>
      <p:sp>
        <p:nvSpPr>
          <p:cNvPr id="34" name="矩形 33"/>
          <p:cNvSpPr/>
          <p:nvPr/>
        </p:nvSpPr>
        <p:spPr>
          <a:xfrm>
            <a:off x="3857620" y="2071678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搜索器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1785918" y="4500570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短信、邮件服务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3857620" y="4500570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地图信息</a:t>
            </a:r>
            <a:r>
              <a:rPr lang="zh-CN" altLang="en-US" sz="1400" dirty="0" smtClean="0"/>
              <a:t>服务</a:t>
            </a:r>
            <a:endParaRPr lang="zh-CN" altLang="en-US" sz="1400" dirty="0"/>
          </a:p>
        </p:txBody>
      </p:sp>
      <p:sp>
        <p:nvSpPr>
          <p:cNvPr id="41" name="矩形 40"/>
          <p:cNvSpPr/>
          <p:nvPr/>
        </p:nvSpPr>
        <p:spPr>
          <a:xfrm>
            <a:off x="5857884" y="2071678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评价系统</a:t>
            </a:r>
            <a:endParaRPr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8001024" y="642918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日志规范</a:t>
            </a:r>
            <a:endParaRPr lang="zh-CN" altLang="en-US" sz="1050" dirty="0"/>
          </a:p>
        </p:txBody>
      </p:sp>
      <p:sp>
        <p:nvSpPr>
          <p:cNvPr id="43" name="矩形 42"/>
          <p:cNvSpPr/>
          <p:nvPr/>
        </p:nvSpPr>
        <p:spPr>
          <a:xfrm>
            <a:off x="8001024" y="1928802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接口规范</a:t>
            </a:r>
            <a:endParaRPr lang="zh-CN" altLang="en-US" sz="1050" dirty="0"/>
          </a:p>
        </p:txBody>
      </p:sp>
      <p:sp>
        <p:nvSpPr>
          <p:cNvPr id="44" name="矩形 43"/>
          <p:cNvSpPr/>
          <p:nvPr/>
        </p:nvSpPr>
        <p:spPr>
          <a:xfrm>
            <a:off x="8001024" y="1285860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配置规范</a:t>
            </a:r>
            <a:endParaRPr lang="zh-CN" altLang="en-US" sz="1050" dirty="0"/>
          </a:p>
        </p:txBody>
      </p:sp>
      <p:sp>
        <p:nvSpPr>
          <p:cNvPr id="45" name="矩形 44"/>
          <p:cNvSpPr/>
          <p:nvPr/>
        </p:nvSpPr>
        <p:spPr>
          <a:xfrm>
            <a:off x="8001024" y="2571744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开发规范</a:t>
            </a:r>
            <a:endParaRPr lang="zh-CN" altLang="en-US" sz="1050" dirty="0"/>
          </a:p>
        </p:txBody>
      </p:sp>
      <p:sp>
        <p:nvSpPr>
          <p:cNvPr id="46" name="矩形 45"/>
          <p:cNvSpPr/>
          <p:nvPr/>
        </p:nvSpPr>
        <p:spPr>
          <a:xfrm>
            <a:off x="8001024" y="3214686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返回码规范</a:t>
            </a:r>
            <a:endParaRPr lang="zh-CN" altLang="en-US" sz="1050" dirty="0"/>
          </a:p>
        </p:txBody>
      </p:sp>
      <p:sp>
        <p:nvSpPr>
          <p:cNvPr id="47" name="矩形 46"/>
          <p:cNvSpPr/>
          <p:nvPr/>
        </p:nvSpPr>
        <p:spPr>
          <a:xfrm>
            <a:off x="1785918" y="2786058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评分系统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142844" y="4071942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。。。</a:t>
            </a:r>
            <a:endParaRPr lang="zh-CN" altLang="en-US" sz="1050" dirty="0"/>
          </a:p>
        </p:txBody>
      </p:sp>
      <p:sp>
        <p:nvSpPr>
          <p:cNvPr id="49" name="矩形 48"/>
          <p:cNvSpPr/>
          <p:nvPr/>
        </p:nvSpPr>
        <p:spPr>
          <a:xfrm>
            <a:off x="8001024" y="3857628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。。。</a:t>
            </a:r>
            <a:endParaRPr lang="zh-CN" altLang="en-US" sz="1050" dirty="0"/>
          </a:p>
        </p:txBody>
      </p:sp>
      <p:sp>
        <p:nvSpPr>
          <p:cNvPr id="50" name="矩形 49"/>
          <p:cNvSpPr/>
          <p:nvPr/>
        </p:nvSpPr>
        <p:spPr>
          <a:xfrm>
            <a:off x="5929322" y="4500570"/>
            <a:ext cx="171451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监控服务</a:t>
            </a:r>
            <a:endParaRPr lang="zh-CN" altLang="en-US" sz="14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5852" y="214290"/>
            <a:ext cx="6500858" cy="857280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85918" y="357166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html5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5857884" y="357166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Element-</a:t>
            </a:r>
            <a:r>
              <a:rPr lang="en-US" altLang="zh-CN" sz="1400" dirty="0" err="1" smtClean="0"/>
              <a:t>ui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214290"/>
            <a:ext cx="357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展现层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857620" y="357166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vue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285852" y="1214422"/>
            <a:ext cx="6500858" cy="2214578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57290" y="1714488"/>
            <a:ext cx="3571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业务</a:t>
            </a:r>
            <a:endParaRPr lang="en-US" altLang="zh-CN" sz="1600" dirty="0" smtClean="0"/>
          </a:p>
          <a:p>
            <a:r>
              <a:rPr lang="zh-CN" altLang="en-US" sz="1600" dirty="0" smtClean="0"/>
              <a:t>服务层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1285852" y="3571876"/>
            <a:ext cx="6500858" cy="1714536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357290" y="3786190"/>
            <a:ext cx="3571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基础服务层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857620" y="3786190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Slf4j+log4j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3857620" y="2071678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Spring</a:t>
            </a:r>
            <a:r>
              <a:rPr lang="zh-CN" altLang="en-US" sz="1400" dirty="0" smtClean="0"/>
              <a:t>系列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1285852" y="5429264"/>
            <a:ext cx="6500858" cy="928694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785918" y="5643578"/>
            <a:ext cx="1714512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5857884" y="5643578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普通文件系统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357290" y="5455523"/>
            <a:ext cx="357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持久层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1785918" y="3786190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JavaMail</a:t>
            </a:r>
            <a:r>
              <a:rPr lang="zh-CN" altLang="en-US" sz="1400" dirty="0" smtClean="0"/>
              <a:t>、</a:t>
            </a:r>
            <a:r>
              <a:rPr lang="zh-CN" altLang="en-US" sz="1400" dirty="0" smtClean="0"/>
              <a:t>第三</a:t>
            </a:r>
            <a:r>
              <a:rPr lang="zh-CN" altLang="en-US" sz="1400" dirty="0" smtClean="0"/>
              <a:t>方短信服务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5857884" y="3786190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三方地图信息</a:t>
            </a:r>
            <a:r>
              <a:rPr lang="zh-CN" altLang="en-US" sz="1400" dirty="0" smtClean="0"/>
              <a:t>服务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1785918" y="2786058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Nutch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3857620" y="1357298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nginx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3857620" y="2786058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elasticsearch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5857884" y="2786058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mybatis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5857884" y="1357298"/>
            <a:ext cx="1785950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</a:t>
            </a:r>
            <a:r>
              <a:rPr lang="en-US" altLang="zh-CN" sz="1400" dirty="0" smtClean="0"/>
              <a:t>etty</a:t>
            </a:r>
            <a:endParaRPr lang="zh-CN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120</Words>
  <PresentationFormat>全屏显示(4:3)</PresentationFormat>
  <Paragraphs>57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China</cp:lastModifiedBy>
  <cp:revision>56</cp:revision>
  <dcterms:created xsi:type="dcterms:W3CDTF">2018-12-26T15:21:08Z</dcterms:created>
  <dcterms:modified xsi:type="dcterms:W3CDTF">2019-01-02T16:09:42Z</dcterms:modified>
</cp:coreProperties>
</file>