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9784-F55C-C055-4054-80DAEEC7C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A5C83-23AD-33F1-677C-734C6C373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F1C3-0CEE-E546-6B9B-FBBC9522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6224-01D0-F537-CD60-19518AED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9AF2-2C9F-F296-8225-5833ECF7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8DEB-135F-FB6F-6764-D1633B4C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33A0B-1785-8FD3-9AC9-BD66287D3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9072-0CF5-A86E-DE1D-F0448439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1ED7-98F5-BBEB-0774-5E16FD5D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88F4-B019-736B-7EC9-04E9471F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6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0864E-59B1-05C6-19E8-938C1922A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C420-8E89-AB4A-3DCB-61AEA883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31AA-17F9-5EC3-ECD9-41E3CE5B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7841-77D3-552B-5BED-6CC97B8E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694C-60E2-937C-38D6-E0159573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100F-573E-05D7-EF9F-8FF56F1F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4910-CB7C-E0B4-FEC5-7D62B3C9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A730-DEB9-C23D-D8DB-FE2818BD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9CA7-FCB5-D3F8-C3A0-166577C2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3067-293C-1A37-81BF-AC5B18C0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1279-80FA-3D82-2C52-5BC2A6E5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460A-553F-59B7-80DD-3A237BBB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D63D-28DD-1F31-12F2-DA3987C4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B8D6-750C-7ED7-4F4D-1142BFFA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FE9C-F243-6FC1-198E-FA80EBE0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DFA4-B644-DB8A-9CC6-47B8929A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9379-5DD4-E590-CCCA-673E69A58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6EA0C-6363-CCA3-8711-EC11A7299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D340D-C75B-FAF8-33C6-E516EBDB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B55E3-9CA2-D7D4-3952-79F78920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8997-5C26-69D5-8315-90FAEED1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E2B8-5284-38AE-F32C-4CDA0888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65C7-C3DD-8AD4-EBCC-B6AEC9F16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23FC-D9A7-7330-96D5-AACCC628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060AF-3ECA-A44C-EBF1-21A73486C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3EBFF-7B55-EF44-9E9D-09A297C81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24DDC-38E1-A563-33F8-34D194C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90A45-4839-7C97-C3C2-9957D5A9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F7BEF-D82B-7C58-B964-5AB471AB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7E-C904-E6F0-6D57-AA78356B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B907B-A477-4353-6CCC-FCC9422A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3DE98-EAA8-FC63-0705-FA7DD322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F73CD-0ACA-00B7-7C5B-31F1A5D9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F1C93-6542-F566-3CDF-BDC2B0CE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44402-835C-61FC-86AA-F9D55657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1355-B026-6FED-CF91-D6CC8380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9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8A44-0DA2-C3B3-1C65-D0E6CD26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CA15-336C-4031-6A9F-83D23755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2EE7F-E10D-B045-347D-3E9AC3D39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D210B-C01C-8340-0B0A-1C19504D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E2B82-D6F4-4867-0FF5-9157837C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ECEC1-360B-B532-4DA0-BF0AE5E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5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1393-01A5-021A-F31A-1E32C6C6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5ED15-B89B-6E4A-9DEF-788F11D7B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E5D30-25C3-66B6-56A0-35CAC674D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D9FB2-BE2C-6FA8-52D9-AB0FD24D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381C7-9230-D207-B47B-C18D652E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90E1-5554-D9B6-618C-EDF3F215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16146-EDA2-0F9A-D536-35AF0C7C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60F36-21B8-E1DD-1512-1ED03D7A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CF8D-0222-9566-0074-19E74764F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EB83-41BA-48FC-90B2-417C973AED0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8AFE-FC68-3170-F727-C1F850D5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95B3-DD21-33C2-E3FF-8834BDEAC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86DA-445C-1084-3B33-4233742C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762" y="168304"/>
            <a:ext cx="2226134" cy="63128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Pins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DAC521-E733-902D-5DBB-358695E52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186148"/>
              </p:ext>
            </p:extLst>
          </p:nvPr>
        </p:nvGraphicFramePr>
        <p:xfrm>
          <a:off x="2128133" y="233316"/>
          <a:ext cx="6261384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81">
                  <a:extLst>
                    <a:ext uri="{9D8B030D-6E8A-4147-A177-3AD203B41FA5}">
                      <a16:colId xmlns:a16="http://schemas.microsoft.com/office/drawing/2014/main" val="696950623"/>
                    </a:ext>
                  </a:extLst>
                </a:gridCol>
                <a:gridCol w="754483">
                  <a:extLst>
                    <a:ext uri="{9D8B030D-6E8A-4147-A177-3AD203B41FA5}">
                      <a16:colId xmlns:a16="http://schemas.microsoft.com/office/drawing/2014/main" val="3569791209"/>
                    </a:ext>
                  </a:extLst>
                </a:gridCol>
                <a:gridCol w="468681">
                  <a:extLst>
                    <a:ext uri="{9D8B030D-6E8A-4147-A177-3AD203B41FA5}">
                      <a16:colId xmlns:a16="http://schemas.microsoft.com/office/drawing/2014/main" val="864455450"/>
                    </a:ext>
                  </a:extLst>
                </a:gridCol>
                <a:gridCol w="2409363">
                  <a:extLst>
                    <a:ext uri="{9D8B030D-6E8A-4147-A177-3AD203B41FA5}">
                      <a16:colId xmlns:a16="http://schemas.microsoft.com/office/drawing/2014/main" val="1556280684"/>
                    </a:ext>
                  </a:extLst>
                </a:gridCol>
                <a:gridCol w="976377">
                  <a:extLst>
                    <a:ext uri="{9D8B030D-6E8A-4147-A177-3AD203B41FA5}">
                      <a16:colId xmlns:a16="http://schemas.microsoft.com/office/drawing/2014/main" val="3286478401"/>
                    </a:ext>
                  </a:extLst>
                </a:gridCol>
                <a:gridCol w="906199">
                  <a:extLst>
                    <a:ext uri="{9D8B030D-6E8A-4147-A177-3AD203B41FA5}">
                      <a16:colId xmlns:a16="http://schemas.microsoft.com/office/drawing/2014/main" val="1813250324"/>
                    </a:ext>
                  </a:extLst>
                </a:gridCol>
              </a:tblGrid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Controller Board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 Pico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Color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Controller board pins cross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Harness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91790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VCC+ Power to the boards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43784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GND. Power to the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0460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38 (GND)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 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71958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39 (VSYS)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Supplies power to RP board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85091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26 (GP20)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White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Motion sensor or bypass switch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44567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25 (GP19)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Yellow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Limit switch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94944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24 (GP18)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Limit switch 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78547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23 (GP21)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Motion sensor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12149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22 (GP17)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Green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GPIO Out to DPDT trigger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62448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21 (GP16)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Black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GPIO out SPST trigger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61957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Black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To common pin of bypass switch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Bypass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03705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Trigger voltage (1M pull-up resistor to VCC+)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Bypass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5217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Trigger voltage (1M pull-up resistor to VCC+)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Limit Switch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63445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Red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Trigger voltage (1M pull-up resistor to VCC+)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Limit Switch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42561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Black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GND to both limit switches.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18748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White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Trigger from motion sensor connects to Pin 6 of controller board.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Motion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54459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Red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VCC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Motion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85588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Black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GND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Motion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57227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Red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A diode and resistor will be connected directly on the LED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13*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Eyes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07732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Black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GND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Eyes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92002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Red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VCC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64745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Black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GND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SPST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09467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Blue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Relay trigger.  Triggered by GP16.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9430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White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NO of SPST connects to DPDT Relay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14*,8*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59724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Red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VCC in from SPST relay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DPDT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38098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Black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GND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0313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700" dirty="0"/>
                        <a:t>16*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DPDT relay trigger.  Triggered by GP17.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DPDT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13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3BAF03-D8B9-39E8-C026-45C331A01A97}"/>
              </a:ext>
            </a:extLst>
          </p:cNvPr>
          <p:cNvSpPr txBox="1"/>
          <p:nvPr/>
        </p:nvSpPr>
        <p:spPr>
          <a:xfrm>
            <a:off x="11169621" y="6408235"/>
            <a:ext cx="8226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Last modified 2/17/2025</a:t>
            </a:r>
          </a:p>
        </p:txBody>
      </p:sp>
    </p:spTree>
    <p:extLst>
      <p:ext uri="{BB962C8B-B14F-4D97-AF65-F5344CB8AC3E}">
        <p14:creationId xmlns:p14="http://schemas.microsoft.com/office/powerpoint/2010/main" val="236822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E82B0-A5D6-CFBC-3AFB-AA0C1007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68" y="490768"/>
            <a:ext cx="8376792" cy="55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042">
            <a:extLst>
              <a:ext uri="{FF2B5EF4-FFF2-40B4-BE49-F238E27FC236}">
                <a16:creationId xmlns:a16="http://schemas.microsoft.com/office/drawing/2014/main" id="{061801DA-3D89-CE2B-ABEE-270B0558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86" y="4770446"/>
            <a:ext cx="655217" cy="358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B1333-ACDC-9005-8EB6-BB89023B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Electrical Circuit Diagram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1EAD8-9393-EB3F-C167-90CCBF1BC482}"/>
              </a:ext>
            </a:extLst>
          </p:cNvPr>
          <p:cNvGrpSpPr/>
          <p:nvPr/>
        </p:nvGrpSpPr>
        <p:grpSpPr>
          <a:xfrm>
            <a:off x="2341218" y="2548799"/>
            <a:ext cx="618435" cy="715618"/>
            <a:chOff x="4152348" y="2451652"/>
            <a:chExt cx="618435" cy="7156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945FD1-4372-14F6-A2C2-21FAAE5B5CE5}"/>
                </a:ext>
              </a:extLst>
            </p:cNvPr>
            <p:cNvSpPr/>
            <p:nvPr/>
          </p:nvSpPr>
          <p:spPr>
            <a:xfrm>
              <a:off x="4152348" y="2451652"/>
              <a:ext cx="618435" cy="715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BE26EC-44B1-D38C-475D-E8C70FBC1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692" y="2555029"/>
              <a:ext cx="433745" cy="50886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3BF613-68B3-30F9-C84C-F2FCCE16001F}"/>
              </a:ext>
            </a:extLst>
          </p:cNvPr>
          <p:cNvCxnSpPr/>
          <p:nvPr/>
        </p:nvCxnSpPr>
        <p:spPr>
          <a:xfrm>
            <a:off x="2517914" y="3109808"/>
            <a:ext cx="0" cy="309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972FAE-707A-02A0-B93A-999F38B81CA9}"/>
              </a:ext>
            </a:extLst>
          </p:cNvPr>
          <p:cNvCxnSpPr>
            <a:cxnSpLocks/>
          </p:cNvCxnSpPr>
          <p:nvPr/>
        </p:nvCxnSpPr>
        <p:spPr>
          <a:xfrm>
            <a:off x="680278" y="2840382"/>
            <a:ext cx="183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C95C-38BD-1738-6BB9-8A00602822EA}"/>
              </a:ext>
            </a:extLst>
          </p:cNvPr>
          <p:cNvSpPr txBox="1"/>
          <p:nvPr/>
        </p:nvSpPr>
        <p:spPr>
          <a:xfrm>
            <a:off x="676874" y="2384743"/>
            <a:ext cx="13292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(Out)</a:t>
            </a:r>
          </a:p>
          <a:p>
            <a:r>
              <a:rPr lang="en-US" sz="900" dirty="0"/>
              <a:t>If Starting || Opening ||</a:t>
            </a:r>
          </a:p>
          <a:p>
            <a:r>
              <a:rPr lang="en-US" sz="900" dirty="0"/>
              <a:t> Closing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F8058-761E-F529-1CDF-2A2169C476B9}"/>
              </a:ext>
            </a:extLst>
          </p:cNvPr>
          <p:cNvCxnSpPr/>
          <p:nvPr/>
        </p:nvCxnSpPr>
        <p:spPr>
          <a:xfrm>
            <a:off x="2517914" y="2009913"/>
            <a:ext cx="0" cy="76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1C4B4F-9DE0-C69E-37CC-2F2D469A36AA}"/>
              </a:ext>
            </a:extLst>
          </p:cNvPr>
          <p:cNvSpPr txBox="1"/>
          <p:nvPr/>
        </p:nvSpPr>
        <p:spPr>
          <a:xfrm>
            <a:off x="2302951" y="1816262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VCC+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D1D06B-6B53-35E1-A8B3-672A2792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083" y="2469972"/>
            <a:ext cx="1109692" cy="740819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3B8F7FB-2D04-04B5-E992-F2DA6E50BF13}"/>
              </a:ext>
            </a:extLst>
          </p:cNvPr>
          <p:cNvCxnSpPr>
            <a:cxnSpLocks/>
          </p:cNvCxnSpPr>
          <p:nvPr/>
        </p:nvCxnSpPr>
        <p:spPr>
          <a:xfrm>
            <a:off x="2809899" y="2835637"/>
            <a:ext cx="2278936" cy="7579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1AEFC8-3075-8CD5-F724-2728C3E7F0C5}"/>
              </a:ext>
            </a:extLst>
          </p:cNvPr>
          <p:cNvCxnSpPr>
            <a:cxnSpLocks/>
          </p:cNvCxnSpPr>
          <p:nvPr/>
        </p:nvCxnSpPr>
        <p:spPr>
          <a:xfrm>
            <a:off x="5077793" y="3161039"/>
            <a:ext cx="6625" cy="4325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A2B4B6-2198-A6D6-2989-0E4D490BD58C}"/>
              </a:ext>
            </a:extLst>
          </p:cNvPr>
          <p:cNvSpPr/>
          <p:nvPr/>
        </p:nvSpPr>
        <p:spPr>
          <a:xfrm>
            <a:off x="5163929" y="2273094"/>
            <a:ext cx="229695" cy="230832"/>
          </a:xfrm>
          <a:custGeom>
            <a:avLst/>
            <a:gdLst>
              <a:gd name="connsiteX0" fmla="*/ 0 w 177971"/>
              <a:gd name="connsiteY0" fmla="*/ 159038 h 162924"/>
              <a:gd name="connsiteX1" fmla="*/ 79514 w 177971"/>
              <a:gd name="connsiteY1" fmla="*/ 12 h 162924"/>
              <a:gd name="connsiteX2" fmla="*/ 172279 w 177971"/>
              <a:gd name="connsiteY2" fmla="*/ 150203 h 162924"/>
              <a:gd name="connsiteX3" fmla="*/ 167861 w 177971"/>
              <a:gd name="connsiteY3" fmla="*/ 154621 h 162924"/>
              <a:gd name="connsiteX4" fmla="*/ 167861 w 177971"/>
              <a:gd name="connsiteY4" fmla="*/ 150203 h 16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971" h="162924">
                <a:moveTo>
                  <a:pt x="0" y="159038"/>
                </a:moveTo>
                <a:cubicBezTo>
                  <a:pt x="25400" y="80261"/>
                  <a:pt x="50801" y="1484"/>
                  <a:pt x="79514" y="12"/>
                </a:cubicBezTo>
                <a:cubicBezTo>
                  <a:pt x="108227" y="-1460"/>
                  <a:pt x="157555" y="124435"/>
                  <a:pt x="172279" y="150203"/>
                </a:cubicBezTo>
                <a:cubicBezTo>
                  <a:pt x="187003" y="175971"/>
                  <a:pt x="168597" y="154621"/>
                  <a:pt x="167861" y="154621"/>
                </a:cubicBezTo>
                <a:cubicBezTo>
                  <a:pt x="167125" y="154621"/>
                  <a:pt x="167493" y="152412"/>
                  <a:pt x="167861" y="15020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1049F5F-7644-90C3-6346-1B1953F11983}"/>
              </a:ext>
            </a:extLst>
          </p:cNvPr>
          <p:cNvSpPr/>
          <p:nvPr/>
        </p:nvSpPr>
        <p:spPr>
          <a:xfrm>
            <a:off x="4960736" y="2028020"/>
            <a:ext cx="636089" cy="475906"/>
          </a:xfrm>
          <a:custGeom>
            <a:avLst/>
            <a:gdLst>
              <a:gd name="connsiteX0" fmla="*/ 0 w 177971"/>
              <a:gd name="connsiteY0" fmla="*/ 159038 h 162924"/>
              <a:gd name="connsiteX1" fmla="*/ 79514 w 177971"/>
              <a:gd name="connsiteY1" fmla="*/ 12 h 162924"/>
              <a:gd name="connsiteX2" fmla="*/ 172279 w 177971"/>
              <a:gd name="connsiteY2" fmla="*/ 150203 h 162924"/>
              <a:gd name="connsiteX3" fmla="*/ 167861 w 177971"/>
              <a:gd name="connsiteY3" fmla="*/ 154621 h 162924"/>
              <a:gd name="connsiteX4" fmla="*/ 167861 w 177971"/>
              <a:gd name="connsiteY4" fmla="*/ 150203 h 16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971" h="162924">
                <a:moveTo>
                  <a:pt x="0" y="159038"/>
                </a:moveTo>
                <a:cubicBezTo>
                  <a:pt x="25400" y="80261"/>
                  <a:pt x="50801" y="1484"/>
                  <a:pt x="79514" y="12"/>
                </a:cubicBezTo>
                <a:cubicBezTo>
                  <a:pt x="108227" y="-1460"/>
                  <a:pt x="157555" y="124435"/>
                  <a:pt x="172279" y="150203"/>
                </a:cubicBezTo>
                <a:cubicBezTo>
                  <a:pt x="187003" y="175971"/>
                  <a:pt x="168597" y="154621"/>
                  <a:pt x="167861" y="154621"/>
                </a:cubicBezTo>
                <a:cubicBezTo>
                  <a:pt x="167125" y="154621"/>
                  <a:pt x="167493" y="152412"/>
                  <a:pt x="167861" y="15020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5EA26B-9438-E531-C0F4-72FBA1E5E83C}"/>
              </a:ext>
            </a:extLst>
          </p:cNvPr>
          <p:cNvSpPr txBox="1"/>
          <p:nvPr/>
        </p:nvSpPr>
        <p:spPr>
          <a:xfrm>
            <a:off x="3288279" y="1954237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(Out) If Opening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A756F-4B0E-C841-C93F-1ADCC0661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399" y="1930739"/>
            <a:ext cx="501374" cy="2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2235C1A-38FC-8009-C95F-206DE30CD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4010" y="2015461"/>
            <a:ext cx="292976" cy="1046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9248C55-084B-73A3-998E-EA5A7D078070}"/>
              </a:ext>
            </a:extLst>
          </p:cNvPr>
          <p:cNvSpPr txBox="1"/>
          <p:nvPr/>
        </p:nvSpPr>
        <p:spPr>
          <a:xfrm>
            <a:off x="8819706" y="1948539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VCC+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470D9C-0F6C-4B5B-771F-BBF898EBBE79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892772" y="2185069"/>
            <a:ext cx="811750" cy="3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1C4EFF-5F38-B024-F00E-7BB765B808EB}"/>
              </a:ext>
            </a:extLst>
          </p:cNvPr>
          <p:cNvGrpSpPr/>
          <p:nvPr/>
        </p:nvGrpSpPr>
        <p:grpSpPr>
          <a:xfrm>
            <a:off x="6479877" y="2388510"/>
            <a:ext cx="999441" cy="903393"/>
            <a:chOff x="6987228" y="2690191"/>
            <a:chExt cx="999441" cy="90339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155516D-405C-01BB-0B1D-CF5C049CD41B}"/>
                </a:ext>
              </a:extLst>
            </p:cNvPr>
            <p:cNvSpPr/>
            <p:nvPr/>
          </p:nvSpPr>
          <p:spPr>
            <a:xfrm>
              <a:off x="7001565" y="2690191"/>
              <a:ext cx="918818" cy="903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47A5F0-1035-465A-C842-7D6A76ECDCBF}"/>
                </a:ext>
              </a:extLst>
            </p:cNvPr>
            <p:cNvSpPr txBox="1"/>
            <p:nvPr/>
          </p:nvSpPr>
          <p:spPr>
            <a:xfrm>
              <a:off x="6987228" y="2956875"/>
              <a:ext cx="999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Actuator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D048975-DA18-BF61-D42D-14A8EACC3CC4}"/>
              </a:ext>
            </a:extLst>
          </p:cNvPr>
          <p:cNvCxnSpPr>
            <a:cxnSpLocks/>
            <a:stCxn id="36" idx="1"/>
            <a:endCxn id="47" idx="0"/>
          </p:cNvCxnSpPr>
          <p:nvPr/>
        </p:nvCxnSpPr>
        <p:spPr>
          <a:xfrm>
            <a:off x="5244928" y="2028055"/>
            <a:ext cx="1708695" cy="36045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68B9D06-7A58-6118-C8E7-5BFDF2963A57}"/>
              </a:ext>
            </a:extLst>
          </p:cNvPr>
          <p:cNvCxnSpPr>
            <a:cxnSpLocks/>
            <a:stCxn id="35" idx="4"/>
            <a:endCxn id="47" idx="1"/>
          </p:cNvCxnSpPr>
          <p:nvPr/>
        </p:nvCxnSpPr>
        <p:spPr>
          <a:xfrm>
            <a:off x="5380576" y="2485903"/>
            <a:ext cx="1248196" cy="34906"/>
          </a:xfrm>
          <a:prstGeom prst="bentConnector4">
            <a:avLst>
              <a:gd name="adj1" fmla="val 44087"/>
              <a:gd name="adj2" fmla="val -7836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3F6515-AC86-57F9-9171-4B9DAC983B60}"/>
              </a:ext>
            </a:extLst>
          </p:cNvPr>
          <p:cNvSpPr txBox="1"/>
          <p:nvPr/>
        </p:nvSpPr>
        <p:spPr>
          <a:xfrm>
            <a:off x="9313594" y="2238885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(IN)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F07944D-3C55-C257-703C-454D99C5B935}"/>
              </a:ext>
            </a:extLst>
          </p:cNvPr>
          <p:cNvSpPr txBox="1"/>
          <p:nvPr/>
        </p:nvSpPr>
        <p:spPr>
          <a:xfrm>
            <a:off x="9034669" y="1670970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 Limit Switch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13C9EFF2-9159-F5D0-F5C2-33CCD1DB84B1}"/>
              </a:ext>
            </a:extLst>
          </p:cNvPr>
          <p:cNvSpPr txBox="1"/>
          <p:nvPr/>
        </p:nvSpPr>
        <p:spPr>
          <a:xfrm>
            <a:off x="9074208" y="2682799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Bottom Limit Switch</a:t>
            </a:r>
          </a:p>
        </p:txBody>
      </p: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C48A6CDD-3F4B-A280-8F86-01D8125E5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3650" y="4192223"/>
            <a:ext cx="831893" cy="717587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780F89BB-E040-AC67-5C97-4E8978AC0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62" y="4841621"/>
            <a:ext cx="831893" cy="717587"/>
          </a:xfrm>
          <a:prstGeom prst="rect">
            <a:avLst/>
          </a:prstGeom>
        </p:spPr>
      </p:pic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3D26DE0-188C-EE7F-5E7E-F31584B5B481}"/>
              </a:ext>
            </a:extLst>
          </p:cNvPr>
          <p:cNvCxnSpPr/>
          <p:nvPr/>
        </p:nvCxnSpPr>
        <p:spPr>
          <a:xfrm>
            <a:off x="7271025" y="4551016"/>
            <a:ext cx="0" cy="6736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8235527-FB3E-6C0F-59B4-5FAB5F0B4322}"/>
              </a:ext>
            </a:extLst>
          </p:cNvPr>
          <p:cNvCxnSpPr>
            <a:cxnSpLocks/>
          </p:cNvCxnSpPr>
          <p:nvPr/>
        </p:nvCxnSpPr>
        <p:spPr>
          <a:xfrm>
            <a:off x="6681303" y="4560294"/>
            <a:ext cx="0" cy="6964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6339DF28-C69F-4BAB-8D17-94B50AB634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29164" y="3948837"/>
            <a:ext cx="1386206" cy="675699"/>
          </a:xfrm>
          <a:prstGeom prst="bentConnector3">
            <a:avLst>
              <a:gd name="adj1" fmla="val 99075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F550D10-885F-F170-F75F-7322EE173C02}"/>
              </a:ext>
            </a:extLst>
          </p:cNvPr>
          <p:cNvCxnSpPr/>
          <p:nvPr/>
        </p:nvCxnSpPr>
        <p:spPr>
          <a:xfrm>
            <a:off x="6479877" y="4958684"/>
            <a:ext cx="20142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Picture 1054">
            <a:extLst>
              <a:ext uri="{FF2B5EF4-FFF2-40B4-BE49-F238E27FC236}">
                <a16:creationId xmlns:a16="http://schemas.microsoft.com/office/drawing/2014/main" id="{A43E5802-DC6C-2641-3CEC-94AC7B9C0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429" y="4916224"/>
            <a:ext cx="341219" cy="121864"/>
          </a:xfrm>
          <a:prstGeom prst="rect">
            <a:avLst/>
          </a:prstGeom>
        </p:spPr>
      </p:pic>
      <p:pic>
        <p:nvPicPr>
          <p:cNvPr id="1059" name="Picture 1058">
            <a:extLst>
              <a:ext uri="{FF2B5EF4-FFF2-40B4-BE49-F238E27FC236}">
                <a16:creationId xmlns:a16="http://schemas.microsoft.com/office/drawing/2014/main" id="{0126DB81-9A79-6ADF-0673-49E8E8361C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7421" y="3706789"/>
            <a:ext cx="709521" cy="579897"/>
          </a:xfrm>
          <a:prstGeom prst="rect">
            <a:avLst/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4860DE10-1B25-91C8-0E07-CF47204312FE}"/>
              </a:ext>
            </a:extLst>
          </p:cNvPr>
          <p:cNvSpPr txBox="1"/>
          <p:nvPr/>
        </p:nvSpPr>
        <p:spPr>
          <a:xfrm>
            <a:off x="9074208" y="489468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(IN)</a:t>
            </a:r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FC19CE16-9B09-3488-976A-DF11A1F359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9632" y="4328315"/>
            <a:ext cx="984301" cy="552478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1035964D-7BE8-ABF9-3FB6-01CE96313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279" y="4565463"/>
            <a:ext cx="341219" cy="121864"/>
          </a:xfrm>
          <a:prstGeom prst="rect">
            <a:avLst/>
          </a:prstGeom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1A4AF5AC-A077-A105-99CB-792A63EECF9B}"/>
              </a:ext>
            </a:extLst>
          </p:cNvPr>
          <p:cNvSpPr txBox="1"/>
          <p:nvPr/>
        </p:nvSpPr>
        <p:spPr>
          <a:xfrm>
            <a:off x="8644282" y="4489138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VCC+</a:t>
            </a:r>
          </a:p>
        </p:txBody>
      </p:sp>
      <p:cxnSp>
        <p:nvCxnSpPr>
          <p:cNvPr id="1067" name="Connector: Elbow 1066">
            <a:extLst>
              <a:ext uri="{FF2B5EF4-FFF2-40B4-BE49-F238E27FC236}">
                <a16:creationId xmlns:a16="http://schemas.microsoft.com/office/drawing/2014/main" id="{EA47DE25-5CD1-905D-F0E0-12E2AAF49603}"/>
              </a:ext>
            </a:extLst>
          </p:cNvPr>
          <p:cNvCxnSpPr>
            <a:cxnSpLocks/>
            <a:stCxn id="1064" idx="3"/>
          </p:cNvCxnSpPr>
          <p:nvPr/>
        </p:nvCxnSpPr>
        <p:spPr>
          <a:xfrm>
            <a:off x="9340498" y="4626395"/>
            <a:ext cx="22805" cy="2895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DDE9911C-8845-F67B-E998-C6B414F249FC}"/>
              </a:ext>
            </a:extLst>
          </p:cNvPr>
          <p:cNvSpPr txBox="1"/>
          <p:nvPr/>
        </p:nvSpPr>
        <p:spPr>
          <a:xfrm>
            <a:off x="9250743" y="5177065"/>
            <a:ext cx="12121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Motion sensor bypass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67FDCFFF-C676-D438-557C-CCC06EC20A69}"/>
              </a:ext>
            </a:extLst>
          </p:cNvPr>
          <p:cNvSpPr txBox="1"/>
          <p:nvPr/>
        </p:nvSpPr>
        <p:spPr>
          <a:xfrm>
            <a:off x="6238913" y="4192514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Lights for eyes and mouth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33DA89-203D-906D-6696-1EB46F771CFF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623936" y="2047094"/>
            <a:ext cx="0" cy="1917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EF56EE-A4AF-AF43-9D5D-83388240F5FD}"/>
              </a:ext>
            </a:extLst>
          </p:cNvPr>
          <p:cNvGrpSpPr/>
          <p:nvPr/>
        </p:nvGrpSpPr>
        <p:grpSpPr>
          <a:xfrm>
            <a:off x="9824474" y="1995343"/>
            <a:ext cx="377026" cy="270630"/>
            <a:chOff x="10913467" y="3969234"/>
            <a:chExt cx="377026" cy="2706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0118E4-34E8-49F5-3617-500070D76CEB}"/>
                </a:ext>
              </a:extLst>
            </p:cNvPr>
            <p:cNvSpPr txBox="1"/>
            <p:nvPr/>
          </p:nvSpPr>
          <p:spPr>
            <a:xfrm>
              <a:off x="10913467" y="4004431"/>
              <a:ext cx="377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GND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AF60BB-EDF9-7AFE-417B-20CC5BF43898}"/>
                </a:ext>
              </a:extLst>
            </p:cNvPr>
            <p:cNvSpPr/>
            <p:nvPr/>
          </p:nvSpPr>
          <p:spPr>
            <a:xfrm>
              <a:off x="10956398" y="3969234"/>
              <a:ext cx="291165" cy="270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3EBB3D-6DDD-5FB5-EDA2-D28E6CA98137}"/>
              </a:ext>
            </a:extLst>
          </p:cNvPr>
          <p:cNvGrpSpPr/>
          <p:nvPr/>
        </p:nvGrpSpPr>
        <p:grpSpPr>
          <a:xfrm>
            <a:off x="10085908" y="4460614"/>
            <a:ext cx="377026" cy="270630"/>
            <a:chOff x="10913467" y="3969234"/>
            <a:chExt cx="377026" cy="2706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258D3DE-E16D-F9DE-6F38-B0AB6E5D01CD}"/>
                </a:ext>
              </a:extLst>
            </p:cNvPr>
            <p:cNvSpPr txBox="1"/>
            <p:nvPr/>
          </p:nvSpPr>
          <p:spPr>
            <a:xfrm>
              <a:off x="10913467" y="4004431"/>
              <a:ext cx="377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GND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5C8DD2F-B65C-EEE7-3115-FD5319BC5194}"/>
                </a:ext>
              </a:extLst>
            </p:cNvPr>
            <p:cNvSpPr/>
            <p:nvPr/>
          </p:nvSpPr>
          <p:spPr>
            <a:xfrm>
              <a:off x="10956398" y="3969234"/>
              <a:ext cx="291165" cy="270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3AE450-8CC9-B78D-6CC9-02EF76AEE919}"/>
              </a:ext>
            </a:extLst>
          </p:cNvPr>
          <p:cNvGrpSpPr/>
          <p:nvPr/>
        </p:nvGrpSpPr>
        <p:grpSpPr>
          <a:xfrm>
            <a:off x="7419834" y="4767458"/>
            <a:ext cx="377026" cy="270630"/>
            <a:chOff x="10913467" y="3969234"/>
            <a:chExt cx="377026" cy="2706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C8CAEF-833E-89E6-2B1B-7DE58A651706}"/>
                </a:ext>
              </a:extLst>
            </p:cNvPr>
            <p:cNvSpPr txBox="1"/>
            <p:nvPr/>
          </p:nvSpPr>
          <p:spPr>
            <a:xfrm>
              <a:off x="10913467" y="4004431"/>
              <a:ext cx="377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GND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779DC6-55E0-6288-D0E2-1572FB45336D}"/>
                </a:ext>
              </a:extLst>
            </p:cNvPr>
            <p:cNvSpPr/>
            <p:nvPr/>
          </p:nvSpPr>
          <p:spPr>
            <a:xfrm>
              <a:off x="10956398" y="3969234"/>
              <a:ext cx="291165" cy="270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6CC8C10-C8A4-94FA-8B0F-60FF3BD47659}"/>
              </a:ext>
            </a:extLst>
          </p:cNvPr>
          <p:cNvGrpSpPr/>
          <p:nvPr/>
        </p:nvGrpSpPr>
        <p:grpSpPr>
          <a:xfrm>
            <a:off x="2331103" y="3411560"/>
            <a:ext cx="377026" cy="270630"/>
            <a:chOff x="10913467" y="3969234"/>
            <a:chExt cx="377026" cy="27063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D99958-1DB2-C3F1-D818-D9592B4766CA}"/>
                </a:ext>
              </a:extLst>
            </p:cNvPr>
            <p:cNvSpPr txBox="1"/>
            <p:nvPr/>
          </p:nvSpPr>
          <p:spPr>
            <a:xfrm>
              <a:off x="10913467" y="4004431"/>
              <a:ext cx="377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GND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35B7489-06CA-0F32-18F4-EFA16C54E2D8}"/>
                </a:ext>
              </a:extLst>
            </p:cNvPr>
            <p:cNvSpPr/>
            <p:nvPr/>
          </p:nvSpPr>
          <p:spPr>
            <a:xfrm>
              <a:off x="10956398" y="3969234"/>
              <a:ext cx="291165" cy="270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3BCF0A-A45C-7660-2F92-1A1C73B9B99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7271025" y="4902773"/>
            <a:ext cx="1917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>
            <a:extLst>
              <a:ext uri="{FF2B5EF4-FFF2-40B4-BE49-F238E27FC236}">
                <a16:creationId xmlns:a16="http://schemas.microsoft.com/office/drawing/2014/main" id="{303828F7-C20E-BFA6-1C6C-CA652274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988" y="2943520"/>
            <a:ext cx="501374" cy="2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8AD96EE-0D65-F2CF-C01B-AE66C3659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0599" y="3028242"/>
            <a:ext cx="292976" cy="10463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D503A92-A880-75B8-4EAC-C79EC1D7761F}"/>
              </a:ext>
            </a:extLst>
          </p:cNvPr>
          <p:cNvSpPr txBox="1"/>
          <p:nvPr/>
        </p:nvSpPr>
        <p:spPr>
          <a:xfrm>
            <a:off x="8806295" y="2961320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VCC+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5494C8-F34B-72C7-B2DB-CB7BD55EF8A0}"/>
              </a:ext>
            </a:extLst>
          </p:cNvPr>
          <p:cNvSpPr txBox="1"/>
          <p:nvPr/>
        </p:nvSpPr>
        <p:spPr>
          <a:xfrm>
            <a:off x="9300183" y="325166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(IN)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FC3D5249-23B2-1B12-3FE6-CCDFC6C0162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9610525" y="3059875"/>
            <a:ext cx="0" cy="1917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EBCAB5B-66CB-C925-E11F-73EB3D6A0ADB}"/>
              </a:ext>
            </a:extLst>
          </p:cNvPr>
          <p:cNvGrpSpPr/>
          <p:nvPr/>
        </p:nvGrpSpPr>
        <p:grpSpPr>
          <a:xfrm>
            <a:off x="9811063" y="3008124"/>
            <a:ext cx="377026" cy="270630"/>
            <a:chOff x="10913467" y="3969234"/>
            <a:chExt cx="377026" cy="270630"/>
          </a:xfrm>
        </p:grpSpPr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D3FCCFC8-E0EB-D949-F86F-8F99164EFA7C}"/>
                </a:ext>
              </a:extLst>
            </p:cNvPr>
            <p:cNvSpPr txBox="1"/>
            <p:nvPr/>
          </p:nvSpPr>
          <p:spPr>
            <a:xfrm>
              <a:off x="10913467" y="4004431"/>
              <a:ext cx="377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GND</a:t>
              </a:r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92915018-12EE-008E-C5F5-92A29BA9B2D6}"/>
                </a:ext>
              </a:extLst>
            </p:cNvPr>
            <p:cNvSpPr/>
            <p:nvPr/>
          </p:nvSpPr>
          <p:spPr>
            <a:xfrm>
              <a:off x="10956398" y="3969234"/>
              <a:ext cx="291165" cy="270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CDE768CD-C68F-316F-62D4-3AEBC288ABF3}"/>
              </a:ext>
            </a:extLst>
          </p:cNvPr>
          <p:cNvGrpSpPr/>
          <p:nvPr/>
        </p:nvGrpSpPr>
        <p:grpSpPr>
          <a:xfrm>
            <a:off x="4487304" y="3161039"/>
            <a:ext cx="377026" cy="270630"/>
            <a:chOff x="10913467" y="3969234"/>
            <a:chExt cx="377026" cy="270630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343DB415-AE2D-6F5F-0E7C-B55CB81ED4AA}"/>
                </a:ext>
              </a:extLst>
            </p:cNvPr>
            <p:cNvSpPr txBox="1"/>
            <p:nvPr/>
          </p:nvSpPr>
          <p:spPr>
            <a:xfrm>
              <a:off x="10913467" y="4004431"/>
              <a:ext cx="377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GND</a:t>
              </a: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E8EFF054-9091-46B9-DC45-9F870B8FA5A8}"/>
                </a:ext>
              </a:extLst>
            </p:cNvPr>
            <p:cNvSpPr/>
            <p:nvPr/>
          </p:nvSpPr>
          <p:spPr>
            <a:xfrm>
              <a:off x="10956398" y="3969234"/>
              <a:ext cx="291165" cy="270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6894150-4DC3-CF91-E20A-A2EECFF8EDB9}"/>
              </a:ext>
            </a:extLst>
          </p:cNvPr>
          <p:cNvGrpSpPr/>
          <p:nvPr/>
        </p:nvGrpSpPr>
        <p:grpSpPr>
          <a:xfrm>
            <a:off x="5336857" y="3163442"/>
            <a:ext cx="377026" cy="270630"/>
            <a:chOff x="10913467" y="3969234"/>
            <a:chExt cx="377026" cy="270630"/>
          </a:xfrm>
        </p:grpSpPr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AB1C7AAE-AF93-9C7E-0013-9DE9952ACD6A}"/>
                </a:ext>
              </a:extLst>
            </p:cNvPr>
            <p:cNvSpPr txBox="1"/>
            <p:nvPr/>
          </p:nvSpPr>
          <p:spPr>
            <a:xfrm>
              <a:off x="10913467" y="4004431"/>
              <a:ext cx="377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GND</a:t>
              </a:r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23C82F9A-6CD1-B5C5-1703-538908293A2A}"/>
                </a:ext>
              </a:extLst>
            </p:cNvPr>
            <p:cNvSpPr/>
            <p:nvPr/>
          </p:nvSpPr>
          <p:spPr>
            <a:xfrm>
              <a:off x="10956398" y="3969234"/>
              <a:ext cx="291165" cy="270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71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544A8A-3BB0-2DFD-3B64-19383A87C29A}"/>
              </a:ext>
            </a:extLst>
          </p:cNvPr>
          <p:cNvSpPr/>
          <p:nvPr/>
        </p:nvSpPr>
        <p:spPr>
          <a:xfrm>
            <a:off x="3511464" y="3439706"/>
            <a:ext cx="708848" cy="258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Idle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5FE340-F7C0-2D0F-EDEE-39281DF52596}"/>
              </a:ext>
            </a:extLst>
          </p:cNvPr>
          <p:cNvCxnSpPr>
            <a:cxnSpLocks/>
            <a:stCxn id="4" idx="6"/>
            <a:endCxn id="22" idx="1"/>
          </p:cNvCxnSpPr>
          <p:nvPr/>
        </p:nvCxnSpPr>
        <p:spPr>
          <a:xfrm flipV="1">
            <a:off x="4220312" y="3325994"/>
            <a:ext cx="324629" cy="2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84E0DE-ACDD-76F0-6239-6E66F70971BE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5172210" y="2505079"/>
            <a:ext cx="906374" cy="82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3EA336-F13E-5FA6-ADDA-81D08ED980BE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5172210" y="3271453"/>
            <a:ext cx="906374" cy="5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BA919B-B317-A0E8-DEA2-2EDD5D0A8F9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172210" y="3271453"/>
            <a:ext cx="906374" cy="16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345D95-1295-6084-499C-AEF976C03B38}"/>
              </a:ext>
            </a:extLst>
          </p:cNvPr>
          <p:cNvSpPr txBox="1"/>
          <p:nvPr/>
        </p:nvSpPr>
        <p:spPr>
          <a:xfrm>
            <a:off x="5203079" y="3355067"/>
            <a:ext cx="4347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Top LS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B85A5-2694-5623-A200-020FFEDA9E6C}"/>
              </a:ext>
            </a:extLst>
          </p:cNvPr>
          <p:cNvSpPr txBox="1"/>
          <p:nvPr/>
        </p:nvSpPr>
        <p:spPr>
          <a:xfrm>
            <a:off x="5238715" y="3186815"/>
            <a:ext cx="4122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No LS 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63262-3F0B-5875-BEBD-2B700F95B3BB}"/>
              </a:ext>
            </a:extLst>
          </p:cNvPr>
          <p:cNvSpPr txBox="1"/>
          <p:nvPr/>
        </p:nvSpPr>
        <p:spPr>
          <a:xfrm>
            <a:off x="5408030" y="2762568"/>
            <a:ext cx="53251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Bottom LS 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AB1A12-C1FA-F6BA-5ACD-8D230E4BC219}"/>
              </a:ext>
            </a:extLst>
          </p:cNvPr>
          <p:cNvSpPr/>
          <p:nvPr/>
        </p:nvSpPr>
        <p:spPr>
          <a:xfrm>
            <a:off x="4544941" y="3200098"/>
            <a:ext cx="627269" cy="251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617026-8C76-7BDB-48DB-20D0E3E7AFC7}"/>
              </a:ext>
            </a:extLst>
          </p:cNvPr>
          <p:cNvSpPr/>
          <p:nvPr/>
        </p:nvSpPr>
        <p:spPr>
          <a:xfrm>
            <a:off x="6078584" y="2379183"/>
            <a:ext cx="627269" cy="251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Closing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FD557B-7875-FF9A-520B-0023BF343056}"/>
              </a:ext>
            </a:extLst>
          </p:cNvPr>
          <p:cNvSpPr/>
          <p:nvPr/>
        </p:nvSpPr>
        <p:spPr>
          <a:xfrm>
            <a:off x="6078584" y="3145557"/>
            <a:ext cx="627269" cy="251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Opening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9E13A75-A19F-4FE2-FA94-F2E13B6A785C}"/>
              </a:ext>
            </a:extLst>
          </p:cNvPr>
          <p:cNvSpPr/>
          <p:nvPr/>
        </p:nvSpPr>
        <p:spPr>
          <a:xfrm>
            <a:off x="7407964" y="1919774"/>
            <a:ext cx="958960" cy="91881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Bottom LS pressed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9FB5C1-364E-900E-7F00-8B8C7D5A6ADD}"/>
              </a:ext>
            </a:extLst>
          </p:cNvPr>
          <p:cNvCxnSpPr>
            <a:cxnSpLocks/>
            <a:stCxn id="43" idx="2"/>
            <a:endCxn id="27" idx="3"/>
          </p:cNvCxnSpPr>
          <p:nvPr/>
        </p:nvCxnSpPr>
        <p:spPr>
          <a:xfrm flipH="1">
            <a:off x="6705853" y="2379183"/>
            <a:ext cx="702111" cy="12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4C5CEB0-6248-7E12-9E95-E41F6F4AD79E}"/>
              </a:ext>
            </a:extLst>
          </p:cNvPr>
          <p:cNvSpPr/>
          <p:nvPr/>
        </p:nvSpPr>
        <p:spPr>
          <a:xfrm>
            <a:off x="7407964" y="3397348"/>
            <a:ext cx="958960" cy="91881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 LS pressed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2264C5-E34D-743C-6B07-0AF9F635FD3A}"/>
              </a:ext>
            </a:extLst>
          </p:cNvPr>
          <p:cNvCxnSpPr>
            <a:cxnSpLocks/>
            <a:stCxn id="50" idx="2"/>
            <a:endCxn id="29" idx="3"/>
          </p:cNvCxnSpPr>
          <p:nvPr/>
        </p:nvCxnSpPr>
        <p:spPr>
          <a:xfrm flipH="1" flipV="1">
            <a:off x="6705853" y="3271453"/>
            <a:ext cx="702111" cy="5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B6726E6-1058-A17B-DE02-1979C165B44E}"/>
              </a:ext>
            </a:extLst>
          </p:cNvPr>
          <p:cNvSpPr/>
          <p:nvPr/>
        </p:nvSpPr>
        <p:spPr>
          <a:xfrm>
            <a:off x="3671426" y="5031783"/>
            <a:ext cx="958960" cy="91881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Motion sensor off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75C736-02E9-4F6C-DF57-A874C415780A}"/>
              </a:ext>
            </a:extLst>
          </p:cNvPr>
          <p:cNvCxnSpPr>
            <a:cxnSpLocks/>
            <a:stCxn id="54" idx="0"/>
            <a:endCxn id="4" idx="4"/>
          </p:cNvCxnSpPr>
          <p:nvPr/>
        </p:nvCxnSpPr>
        <p:spPr>
          <a:xfrm flipH="1" flipV="1">
            <a:off x="3865888" y="3698034"/>
            <a:ext cx="285018" cy="13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1D6F7B2-14F6-454F-6394-48067EA30082}"/>
              </a:ext>
            </a:extLst>
          </p:cNvPr>
          <p:cNvSpPr/>
          <p:nvPr/>
        </p:nvSpPr>
        <p:spPr>
          <a:xfrm>
            <a:off x="5082783" y="4169385"/>
            <a:ext cx="958960" cy="91881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Motion sensor 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8DF547E-9000-64ED-FAC9-5D7D50FAFD3B}"/>
              </a:ext>
            </a:extLst>
          </p:cNvPr>
          <p:cNvCxnSpPr>
            <a:cxnSpLocks/>
            <a:stCxn id="61" idx="1"/>
            <a:endCxn id="22" idx="2"/>
          </p:cNvCxnSpPr>
          <p:nvPr/>
        </p:nvCxnSpPr>
        <p:spPr>
          <a:xfrm flipH="1" flipV="1">
            <a:off x="4858576" y="3451889"/>
            <a:ext cx="364643" cy="85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1">
            <a:extLst>
              <a:ext uri="{FF2B5EF4-FFF2-40B4-BE49-F238E27FC236}">
                <a16:creationId xmlns:a16="http://schemas.microsoft.com/office/drawing/2014/main" id="{9C82F5AD-F9E9-AF73-9555-419FD75596F1}"/>
              </a:ext>
            </a:extLst>
          </p:cNvPr>
          <p:cNvSpPr txBox="1">
            <a:spLocks/>
          </p:cNvSpPr>
          <p:nvPr/>
        </p:nvSpPr>
        <p:spPr>
          <a:xfrm>
            <a:off x="820784" y="491539"/>
            <a:ext cx="10515600" cy="82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States and Actions (Events)</a:t>
            </a:r>
          </a:p>
        </p:txBody>
      </p:sp>
    </p:spTree>
    <p:extLst>
      <p:ext uri="{BB962C8B-B14F-4D97-AF65-F5344CB8AC3E}">
        <p14:creationId xmlns:p14="http://schemas.microsoft.com/office/powerpoint/2010/main" val="310145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390</Words>
  <Application>Microsoft Office PowerPoint</Application>
  <PresentationFormat>Widescreen</PresentationFormat>
  <Paragraphs>163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Pins</vt:lpstr>
      <vt:lpstr>PowerPoint Presentation</vt:lpstr>
      <vt:lpstr>Electrical Circuit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Kumar</dc:creator>
  <cp:lastModifiedBy>Ashish Kumar</cp:lastModifiedBy>
  <cp:revision>32</cp:revision>
  <cp:lastPrinted>2025-01-18T00:38:00Z</cp:lastPrinted>
  <dcterms:created xsi:type="dcterms:W3CDTF">2024-12-15T17:40:01Z</dcterms:created>
  <dcterms:modified xsi:type="dcterms:W3CDTF">2025-02-21T19:49:04Z</dcterms:modified>
</cp:coreProperties>
</file>