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  <p15:guide id="4" orient="horz" pos="3067" userDrawn="1">
          <p15:clr>
            <a:srgbClr val="A4A3A4"/>
          </p15:clr>
        </p15:guide>
        <p15:guide id="5" pos="5201" userDrawn="1">
          <p15:clr>
            <a:srgbClr val="A4A3A4"/>
          </p15:clr>
        </p15:guide>
        <p15:guide id="6" pos="2479" userDrawn="1">
          <p15:clr>
            <a:srgbClr val="A4A3A4"/>
          </p15:clr>
        </p15:guide>
        <p15:guide id="7" orient="horz" pos="3725" userDrawn="1">
          <p15:clr>
            <a:srgbClr val="A4A3A4"/>
          </p15:clr>
        </p15:guide>
        <p15:guide id="8" orient="horz" pos="414" userDrawn="1">
          <p15:clr>
            <a:srgbClr val="A4A3A4"/>
          </p15:clr>
        </p15:guide>
        <p15:guide id="9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D25"/>
    <a:srgbClr val="E5E5E5"/>
    <a:srgbClr val="DEDEDE"/>
    <a:srgbClr val="5B777B"/>
    <a:srgbClr val="C2C2C8"/>
    <a:srgbClr val="F26E26"/>
    <a:srgbClr val="726969"/>
    <a:srgbClr val="2B5A9B"/>
    <a:srgbClr val="CD1F46"/>
    <a:srgbClr val="016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2" autoAdjust="0"/>
    <p:restoredTop sz="96429" autoAdjust="0"/>
  </p:normalViewPr>
  <p:slideViewPr>
    <p:cSldViewPr snapToGrid="0">
      <p:cViewPr>
        <p:scale>
          <a:sx n="81" d="100"/>
          <a:sy n="81" d="100"/>
        </p:scale>
        <p:origin x="-108" y="78"/>
      </p:cViewPr>
      <p:guideLst>
        <p:guide orient="horz" pos="2160"/>
        <p:guide orient="horz" pos="1253"/>
        <p:guide orient="horz" pos="3067"/>
        <p:guide orient="horz" pos="3725"/>
        <p:guide orient="horz" pos="414"/>
        <p:guide pos="3840"/>
        <p:guide pos="5201"/>
        <p:guide pos="2479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C3468-528F-419E-97D4-38981A651046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06B33-BD50-4973-A02E-54C7B31D9E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9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1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6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7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8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4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3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86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0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8799B-4655-4258-8A26-107C148C46FA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DC80-7304-42FF-B73E-E917F4A023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7675"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6096001 w 12192000"/>
              <a:gd name="connsiteY0" fmla="*/ 925595 h 6858000"/>
              <a:gd name="connsiteX1" fmla="*/ 6018938 w 12192000"/>
              <a:gd name="connsiteY1" fmla="*/ 942509 h 6858000"/>
              <a:gd name="connsiteX2" fmla="*/ 4000277 w 12192000"/>
              <a:gd name="connsiteY2" fmla="*/ 1953645 h 6858000"/>
              <a:gd name="connsiteX3" fmla="*/ 3925094 w 12192000"/>
              <a:gd name="connsiteY3" fmla="*/ 2073928 h 6858000"/>
              <a:gd name="connsiteX4" fmla="*/ 3925094 w 12192000"/>
              <a:gd name="connsiteY4" fmla="*/ 4784072 h 6858000"/>
              <a:gd name="connsiteX5" fmla="*/ 4000277 w 12192000"/>
              <a:gd name="connsiteY5" fmla="*/ 4908114 h 6858000"/>
              <a:gd name="connsiteX6" fmla="*/ 6018938 w 12192000"/>
              <a:gd name="connsiteY6" fmla="*/ 5919250 h 6858000"/>
              <a:gd name="connsiteX7" fmla="*/ 6173065 w 12192000"/>
              <a:gd name="connsiteY7" fmla="*/ 5919250 h 6858000"/>
              <a:gd name="connsiteX8" fmla="*/ 8191723 w 12192000"/>
              <a:gd name="connsiteY8" fmla="*/ 4908114 h 6858000"/>
              <a:gd name="connsiteX9" fmla="*/ 8266906 w 12192000"/>
              <a:gd name="connsiteY9" fmla="*/ 4784072 h 6858000"/>
              <a:gd name="connsiteX10" fmla="*/ 8266906 w 12192000"/>
              <a:gd name="connsiteY10" fmla="*/ 2073928 h 6858000"/>
              <a:gd name="connsiteX11" fmla="*/ 8191723 w 12192000"/>
              <a:gd name="connsiteY11" fmla="*/ 1953645 h 6858000"/>
              <a:gd name="connsiteX12" fmla="*/ 6173065 w 12192000"/>
              <a:gd name="connsiteY12" fmla="*/ 942509 h 6858000"/>
              <a:gd name="connsiteX13" fmla="*/ 6096001 w 12192000"/>
              <a:gd name="connsiteY13" fmla="*/ 925595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6096001" y="925595"/>
                </a:moveTo>
                <a:cubicBezTo>
                  <a:pt x="6067809" y="925595"/>
                  <a:pt x="6039615" y="931233"/>
                  <a:pt x="6018938" y="942509"/>
                </a:cubicBezTo>
                <a:lnTo>
                  <a:pt x="4000277" y="1953645"/>
                </a:lnTo>
                <a:cubicBezTo>
                  <a:pt x="3958927" y="1972439"/>
                  <a:pt x="3925094" y="2028822"/>
                  <a:pt x="3925094" y="2073928"/>
                </a:cubicBezTo>
                <a:cubicBezTo>
                  <a:pt x="3925094" y="2073928"/>
                  <a:pt x="3925094" y="2073928"/>
                  <a:pt x="3925094" y="4784072"/>
                </a:cubicBezTo>
                <a:cubicBezTo>
                  <a:pt x="3925094" y="4832937"/>
                  <a:pt x="3958927" y="4885561"/>
                  <a:pt x="4000277" y="4908114"/>
                </a:cubicBezTo>
                <a:cubicBezTo>
                  <a:pt x="4000277" y="4908114"/>
                  <a:pt x="4000277" y="4908114"/>
                  <a:pt x="6018938" y="5919250"/>
                </a:cubicBezTo>
                <a:cubicBezTo>
                  <a:pt x="6060289" y="5938044"/>
                  <a:pt x="6131712" y="5938044"/>
                  <a:pt x="6173065" y="5919250"/>
                </a:cubicBezTo>
                <a:cubicBezTo>
                  <a:pt x="6173065" y="5919250"/>
                  <a:pt x="6173065" y="5919250"/>
                  <a:pt x="8191723" y="4908114"/>
                </a:cubicBezTo>
                <a:cubicBezTo>
                  <a:pt x="8233074" y="4885561"/>
                  <a:pt x="8266906" y="4832937"/>
                  <a:pt x="8266906" y="4784072"/>
                </a:cubicBezTo>
                <a:cubicBezTo>
                  <a:pt x="8266906" y="4784072"/>
                  <a:pt x="8266906" y="4784072"/>
                  <a:pt x="8266906" y="2073928"/>
                </a:cubicBezTo>
                <a:cubicBezTo>
                  <a:pt x="8266906" y="2028822"/>
                  <a:pt x="8233074" y="1972439"/>
                  <a:pt x="8191723" y="1953645"/>
                </a:cubicBezTo>
                <a:cubicBezTo>
                  <a:pt x="8191723" y="1953645"/>
                  <a:pt x="8191723" y="1953645"/>
                  <a:pt x="6173065" y="942509"/>
                </a:cubicBezTo>
                <a:cubicBezTo>
                  <a:pt x="6152387" y="931233"/>
                  <a:pt x="6124194" y="925595"/>
                  <a:pt x="6096001" y="9255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9" name="椭圆 58"/>
          <p:cNvSpPr/>
          <p:nvPr/>
        </p:nvSpPr>
        <p:spPr>
          <a:xfrm>
            <a:off x="7527036" y="5665375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37972" y="3133444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2893822" y="4356386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369114" y="4823850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291702" y="5120856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267428" y="3665824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362259" y="5984367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479360" y="647649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892707" y="4326436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228493" y="5194930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745768" y="3950897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764110" y="4018311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971823" y="5191617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043549" y="6260710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243155" y="5578878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360631" y="5537604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511582" y="1174121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476893" y="1642565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364643" y="798582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382985" y="865996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277123" y="1639252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577074" y="2174945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375755" y="149311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522306" y="1985239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54985" y="1383323"/>
            <a:ext cx="977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u="sng" dirty="0" smtClean="0">
                <a:solidFill>
                  <a:schemeClr val="bg1"/>
                </a:solidFill>
              </a:rPr>
              <a:t>PSYCHOLOGY</a:t>
            </a:r>
            <a:endParaRPr lang="zh-CN" altLang="en-US" sz="9600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3133444"/>
            <a:ext cx="4806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研究</a:t>
            </a:r>
            <a:r>
              <a:rPr lang="zh-CN" altLang="en-US" sz="2800" dirty="0" smtClean="0">
                <a:solidFill>
                  <a:schemeClr val="bg1"/>
                </a:solidFill>
              </a:rPr>
              <a:t>灵魂</a:t>
            </a:r>
            <a:r>
              <a:rPr lang="en-US" altLang="zh-CN" sz="2800" dirty="0" smtClean="0">
                <a:solidFill>
                  <a:schemeClr val="bg1"/>
                </a:solidFill>
              </a:rPr>
              <a:t>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7046" y="3809064"/>
            <a:ext cx="4806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行为与</a:t>
            </a:r>
            <a:r>
              <a:rPr lang="zh-CN" altLang="en-US" sz="2800" dirty="0" smtClean="0">
                <a:solidFill>
                  <a:schemeClr val="bg1"/>
                </a:solidFill>
              </a:rPr>
              <a:t>心理过程的科学</a:t>
            </a:r>
            <a:r>
              <a:rPr lang="en-US" altLang="zh-CN" sz="2800" dirty="0" smtClean="0">
                <a:solidFill>
                  <a:schemeClr val="bg1"/>
                </a:solidFill>
              </a:rPr>
              <a:t>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18282 0.00093 0.1961 0.12685 0.29584 0.12361 C 0.39545 0.11968 0.51576 0.03519 0.60339 0.02708 C 0.69089 0.01921 0.75847 0.07384 0.82097 0.07546 C 0.8836 0.07731 0.93672 0.04444 0.97917 0.03796 C 1.02201 0.03125 1.05065 0.03819 1.07982 0.04468 " pathEditMode="relative" rAng="0" ptsTypes="AAAAAA">
                                      <p:cBhvr>
                                        <p:cTn id="9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C 0.08945 -0.00973 0.21015 -0.03195 0.30989 -0.02223 C 0.40911 -0.01297 0.50976 0.05115 0.59648 0.0574 C 0.68307 0.06365 0.76419 0.01551 0.82955 0.01481 C 0.89505 0.01412 0.94713 0.05949 0.98971 0.05324 C 1.03216 0.04629 1.0513 0.0419 1.08059 0.03657 " pathEditMode="relative" rAng="0" ptsTypes="AAAAAA">
                                      <p:cBhvr>
                                        <p:cTn id="14" dur="4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C 0.11524 0.01042 0.20157 -0.08055 0.30287 -0.07685 C 0.4043 -0.07314 0.51914 0.01112 0.60782 0.02362 C 0.69636 0.03565 0.77227 -0.00439 0.83451 -0.0037 C 0.89675 -0.00347 0.93854 0.03241 0.98125 0.02639 C 1.02357 0.01945 1.05495 0.01135 1.07904 -0.00069 " pathEditMode="relative" rAng="0" ptsTypes="AAAAAA">
                                      <p:cBhvr>
                                        <p:cTn id="19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1.11111E-6 C 0.21419 0.00602 0.22213 0.07685 0.32669 0.08032 C 0.43125 0.08403 0.53607 0.02153 0.62708 0.02083 C 0.7181 0.02014 0.81016 0.07407 0.87318 0.07569 C 0.9362 0.07755 0.96471 0.03217 1.00495 0.03171 C 1.04466 0.03125 1.08086 0.04792 1.10872 0.05602 " pathEditMode="relative" rAng="0" ptsTypes="AAAAAA">
                                      <p:cBhvr>
                                        <p:cTn id="24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2.96296E-6 C 0.20586 0.03588 0.26133 0.1199 0.34857 0.12037 C 0.43568 0.12037 0.51576 0.09143 0.55612 0.07523 C 0.59649 0.05879 0.64649 0.03588 0.70755 0.03611 C 0.76823 0.0368 0.88099 0.07801 0.92123 0.07731 C 0.96081 0.07708 1.07357 0.07569 1.10873 0.05555 " pathEditMode="relative" rAng="0" ptsTypes="AAAAAA">
                                      <p:cBhvr>
                                        <p:cTn id="29" dur="3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0 C 0.10208 -0.0206 0.21654 -0.05046 0.30768 -0.04329 C 0.39909 -0.03565 0.46875 0.03704 0.54713 0.04468 C 0.62565 0.05231 0.70755 0.00208 0.77799 0.00255 C 0.84831 0.00278 0.92682 0.05394 0.96953 0.04745 C 1.01185 0.04097 1.06172 0.03079 1.08607 0.01875 " pathEditMode="relative" rAng="0" ptsTypes="AAAAAA">
                                      <p:cBhvr>
                                        <p:cTn id="34" dur="3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4.44444E-6 C 0.08945 -0.00949 0.23541 0.11343 0.33333 0.11482 C 0.43125 0.11598 0.52265 0.01158 0.5875 0.0088 C 0.65234 0.00556 0.71289 0.05764 0.77942 0.06158 C 0.84557 0.06528 0.94322 0.03843 0.9858 0.03195 C 1.02825 0.02524 1.0513 0.0419 1.08059 0.03681 " pathEditMode="relative" rAng="0" ptsTypes="AAAAAA">
                                      <p:cBhvr>
                                        <p:cTn id="39" dur="3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125E-6 -3.7037E-6 C 0.11523 0.01065 0.20664 -0.01527 0.30169 -0.0125 C 0.39557 -0.00949 0.47864 0.01528 0.56562 0.01736 C 0.65247 0.01945 0.7539 -0.00185 0.82317 -0.00046 C 0.89258 0.00093 0.93854 0.03264 0.98125 0.02616 C 1.02356 0.01945 1.05494 0.01158 1.07903 -0.00046 " pathEditMode="relative" rAng="0" ptsTypes="AAAAAA">
                                      <p:cBhvr>
                                        <p:cTn id="44" dur="3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1.11111E-6 C 0.18282 0.00093 0.1961 0.12685 0.29584 0.12361 C 0.39545 0.11968 0.51576 0.03519 0.60339 0.02708 C 0.69089 0.01921 0.75847 0.07384 0.82097 0.07546 C 0.8836 0.07732 0.93672 0.04445 0.97917 0.03796 C 1.02201 0.03125 1.05066 0.0382 1.07982 0.04468 " pathEditMode="relative" rAng="0" ptsTypes="AAAAAA">
                                      <p:cBhvr>
                                        <p:cTn id="49" dur="3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48148E-6 C 0.08945 -0.00972 0.21016 -0.03194 0.3099 -0.02222 C 0.40911 -0.01296 0.50977 0.05116 0.59648 0.05741 C 0.68307 0.06366 0.76419 0.01551 0.82956 0.01482 C 0.89505 0.01412 0.94714 0.05949 0.98971 0.05324 C 1.03216 0.0463 1.0513 0.0419 1.0806 0.03658 " pathEditMode="relative" rAng="0" ptsTypes="AAAAAA">
                                      <p:cBhvr>
                                        <p:cTn id="54" dur="3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125E-6 3.33333E-6 C 0.11524 0.01041 0.20157 -0.08056 0.30287 -0.07686 C 0.4043 -0.07315 0.51914 0.01111 0.60782 0.02361 C 0.69636 0.03564 0.77227 -0.0044 0.83451 -0.00371 C 0.89675 -0.00348 0.93854 0.0324 0.98125 0.02639 C 1.02357 0.01944 1.05495 0.01134 1.07904 -0.0007 " pathEditMode="relative" rAng="0" ptsTypes="AAAAAA">
                                      <p:cBhvr>
                                        <p:cTn id="59" dur="3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3.7037E-6 C 0.21419 0.00601 0.22214 0.07685 0.32669 0.08032 C 0.43125 0.08402 0.53607 0.02152 0.62709 0.02083 C 0.7181 0.02014 0.81016 0.07407 0.87318 0.07569 C 0.9362 0.07754 0.96472 0.03217 1.00495 0.03171 C 1.04466 0.03125 1.08086 0.04791 1.10873 0.05601 " pathEditMode="relative" rAng="0" ptsTypes="AAAAAA">
                                      <p:cBhvr>
                                        <p:cTn id="64" dur="3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7037E-6 C 0.20586 0.03588 0.26132 0.11991 0.34856 0.12037 C 0.43567 0.12037 0.51575 0.09144 0.55612 0.07524 C 0.59648 0.0588 0.64648 0.03588 0.70755 0.03611 C 0.76823 0.03681 0.88099 0.07801 0.92122 0.07732 C 0.9608 0.07709 1.07356 0.0757 1.10872 0.05556 " pathEditMode="relative" rAng="0" ptsTypes="AAAAAA">
                                      <p:cBhvr>
                                        <p:cTn id="69" dur="3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-2.22222E-6 C 0.10209 -0.0206 0.21654 -0.05046 0.30769 -0.04328 C 0.39909 -0.03565 0.46875 0.03704 0.54714 0.04468 C 0.62565 0.05232 0.70756 0.00209 0.778 0.00255 C 0.84831 0.00278 0.92683 0.05394 0.96953 0.04746 C 1.01185 0.04097 1.06172 0.03079 1.08607 0.01875 " pathEditMode="relative" rAng="0" ptsTypes="AAAAAA">
                                      <p:cBhvr>
                                        <p:cTn id="74" dur="3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33333E-6 4.81481E-6 C 0.08946 -0.0095 0.23542 0.11342 0.33334 0.11481 C 0.43125 0.11597 0.52266 0.01157 0.5875 0.00879 C 0.65235 0.00555 0.71289 0.05763 0.77943 0.06157 C 0.84558 0.06527 0.94323 0.03842 0.98581 0.03194 C 1.02826 0.02523 1.05131 0.04189 1.0806 0.0368 " pathEditMode="relative" rAng="0" ptsTypes="AAAAAA">
                                      <p:cBhvr>
                                        <p:cTn id="79" dur="3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25E-6 3.33333E-6 C 0.11523 0.01064 0.20664 -0.01528 0.30169 -0.0125 C 0.39557 -0.00949 0.47864 0.01527 0.56562 0.01736 C 0.65247 0.01944 0.75391 -0.00186 0.82318 -0.00047 C 0.89258 0.00092 0.93854 0.03264 0.98125 0.02615 C 1.02357 0.01944 1.05495 0.01157 1.07904 -0.00047 " pathEditMode="relative" rAng="0" ptsTypes="AAAAAA">
                                      <p:cBhvr>
                                        <p:cTn id="84" dur="3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11111E-6 C 0.18282 0.00092 0.1961 0.12685 0.29584 0.12361 C 0.39545 0.11967 0.51576 0.03518 0.60339 0.02708 C 0.69089 0.01921 0.75847 0.07384 0.82097 0.07546 C 0.8836 0.07731 0.93672 0.04444 0.97917 0.03796 C 1.02201 0.03125 1.05065 0.03819 1.07982 0.04467 " pathEditMode="relative" rAng="0" ptsTypes="AAAAAA">
                                      <p:cBhvr>
                                        <p:cTn id="89" dur="3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07407E-6 C 0.08945 -0.00973 0.21016 -0.03195 0.3099 -0.02223 C 0.40911 -0.01297 0.50977 0.05115 0.59648 0.0574 C 0.68307 0.06365 0.76419 0.01551 0.82956 0.01481 C 0.89505 0.01412 0.94714 0.05949 0.98971 0.05324 C 1.03216 0.04629 1.0513 0.04189 1.0806 0.03657 " pathEditMode="relative" rAng="0" ptsTypes="AAAAAA">
                                      <p:cBhvr>
                                        <p:cTn id="94" dur="3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4.44444E-6 C 0.11524 0.01042 0.20156 -0.08148 0.30287 -0.07731 C 0.4043 -0.07384 0.51914 0.01112 0.60781 0.02362 C 0.69636 0.03565 0.77227 -0.00463 0.83451 -0.00416 C 0.89675 -0.00347 0.93854 0.03241 0.98125 0.02639 C 1.02357 0.01945 1.05495 0.01135 1.07904 -0.00069 " pathEditMode="relative" rAng="0" ptsTypes="AAAAAA">
                                      <p:cBhvr>
                                        <p:cTn id="99" dur="3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4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4.44444E-6 C 0.21419 0.00601 0.22214 0.07685 0.32669 0.08032 C 0.43125 0.08402 0.53607 0.02152 0.62708 0.02083 C 0.7181 0.02013 0.81016 0.07407 0.87318 0.07569 C 0.9362 0.07754 0.96471 0.03217 1.00495 0.03171 C 1.04466 0.03125 1.08086 0.04791 1.10872 0.05601 " pathEditMode="relative" rAng="0" ptsTypes="AAAAAA">
                                      <p:cBhvr>
                                        <p:cTn id="104" dur="3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1.85185E-6 C 0.20586 0.03588 0.26133 0.11991 0.34857 0.12037 C 0.43568 0.12037 0.51576 0.09143 0.55612 0.07523 C 0.59649 0.05879 0.64649 0.03588 0.70755 0.03611 C 0.76823 0.0368 0.88099 0.07801 0.92122 0.07731 C 0.96081 0.07708 1.07357 0.07569 1.10872 0.05555 " pathEditMode="relative" rAng="0" ptsTypes="AAAAAA">
                                      <p:cBhvr>
                                        <p:cTn id="109" dur="3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1.11111E-6 C 0.10209 -0.0206 0.21654 -0.05046 0.30769 -0.04329 C 0.39909 -0.03565 0.46875 0.03704 0.54714 0.04467 C 0.62566 0.05231 0.70756 0.00208 0.778 0.00255 C 0.84831 0.00278 0.92683 0.05393 0.96954 0.04745 C 1.01185 0.04097 1.06172 0.03079 1.08607 0.01875 " pathEditMode="relative" rAng="0" ptsTypes="AAAAAA">
                                      <p:cBhvr>
                                        <p:cTn id="114" dur="3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-3.33333E-6 C 0.08946 -0.00949 0.23542 0.11343 0.33334 0.11482 C 0.43125 0.11574 0.52266 0.01158 0.5875 0.0088 C 0.65235 0.00556 0.71289 0.05764 0.77943 0.06158 C 0.84558 0.06528 0.94323 0.03843 0.98581 0.03195 C 1.02826 0.02523 1.05131 0.0419 1.0806 0.03681 " pathEditMode="relative" rAng="0" ptsTypes="AAAAAA">
                                      <p:cBhvr>
                                        <p:cTn id="119" dur="3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-2.59259E-6 C 0.11523 0.01065 0.20664 -0.01528 0.30169 -0.0125 C 0.39557 -0.00949 0.47864 0.01528 0.56562 0.01736 C 0.65247 0.01945 0.7539 -0.00185 0.82317 -0.00046 C 0.89258 0.00093 0.93854 0.03264 0.98125 0.02616 C 1.02357 0.01945 1.05495 0.01158 1.07903 -0.00046 " pathEditMode="relative" rAng="0" ptsTypes="AAAAAA">
                                      <p:cBhvr>
                                        <p:cTn id="124" dur="3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3" grpId="0"/>
      <p:bldP spid="4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7675"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6096001 w 12192000"/>
              <a:gd name="connsiteY0" fmla="*/ 925595 h 6858000"/>
              <a:gd name="connsiteX1" fmla="*/ 6018938 w 12192000"/>
              <a:gd name="connsiteY1" fmla="*/ 942509 h 6858000"/>
              <a:gd name="connsiteX2" fmla="*/ 4000277 w 12192000"/>
              <a:gd name="connsiteY2" fmla="*/ 1953645 h 6858000"/>
              <a:gd name="connsiteX3" fmla="*/ 3925094 w 12192000"/>
              <a:gd name="connsiteY3" fmla="*/ 2073928 h 6858000"/>
              <a:gd name="connsiteX4" fmla="*/ 3925094 w 12192000"/>
              <a:gd name="connsiteY4" fmla="*/ 4784072 h 6858000"/>
              <a:gd name="connsiteX5" fmla="*/ 4000277 w 12192000"/>
              <a:gd name="connsiteY5" fmla="*/ 4908114 h 6858000"/>
              <a:gd name="connsiteX6" fmla="*/ 6018938 w 12192000"/>
              <a:gd name="connsiteY6" fmla="*/ 5919250 h 6858000"/>
              <a:gd name="connsiteX7" fmla="*/ 6173065 w 12192000"/>
              <a:gd name="connsiteY7" fmla="*/ 5919250 h 6858000"/>
              <a:gd name="connsiteX8" fmla="*/ 8191723 w 12192000"/>
              <a:gd name="connsiteY8" fmla="*/ 4908114 h 6858000"/>
              <a:gd name="connsiteX9" fmla="*/ 8266906 w 12192000"/>
              <a:gd name="connsiteY9" fmla="*/ 4784072 h 6858000"/>
              <a:gd name="connsiteX10" fmla="*/ 8266906 w 12192000"/>
              <a:gd name="connsiteY10" fmla="*/ 2073928 h 6858000"/>
              <a:gd name="connsiteX11" fmla="*/ 8191723 w 12192000"/>
              <a:gd name="connsiteY11" fmla="*/ 1953645 h 6858000"/>
              <a:gd name="connsiteX12" fmla="*/ 6173065 w 12192000"/>
              <a:gd name="connsiteY12" fmla="*/ 942509 h 6858000"/>
              <a:gd name="connsiteX13" fmla="*/ 6096001 w 12192000"/>
              <a:gd name="connsiteY13" fmla="*/ 925595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6096001" y="925595"/>
                </a:moveTo>
                <a:cubicBezTo>
                  <a:pt x="6067809" y="925595"/>
                  <a:pt x="6039615" y="931233"/>
                  <a:pt x="6018938" y="942509"/>
                </a:cubicBezTo>
                <a:lnTo>
                  <a:pt x="4000277" y="1953645"/>
                </a:lnTo>
                <a:cubicBezTo>
                  <a:pt x="3958927" y="1972439"/>
                  <a:pt x="3925094" y="2028822"/>
                  <a:pt x="3925094" y="2073928"/>
                </a:cubicBezTo>
                <a:cubicBezTo>
                  <a:pt x="3925094" y="2073928"/>
                  <a:pt x="3925094" y="2073928"/>
                  <a:pt x="3925094" y="4784072"/>
                </a:cubicBezTo>
                <a:cubicBezTo>
                  <a:pt x="3925094" y="4832937"/>
                  <a:pt x="3958927" y="4885561"/>
                  <a:pt x="4000277" y="4908114"/>
                </a:cubicBezTo>
                <a:cubicBezTo>
                  <a:pt x="4000277" y="4908114"/>
                  <a:pt x="4000277" y="4908114"/>
                  <a:pt x="6018938" y="5919250"/>
                </a:cubicBezTo>
                <a:cubicBezTo>
                  <a:pt x="6060289" y="5938044"/>
                  <a:pt x="6131712" y="5938044"/>
                  <a:pt x="6173065" y="5919250"/>
                </a:cubicBezTo>
                <a:cubicBezTo>
                  <a:pt x="6173065" y="5919250"/>
                  <a:pt x="6173065" y="5919250"/>
                  <a:pt x="8191723" y="4908114"/>
                </a:cubicBezTo>
                <a:cubicBezTo>
                  <a:pt x="8233074" y="4885561"/>
                  <a:pt x="8266906" y="4832937"/>
                  <a:pt x="8266906" y="4784072"/>
                </a:cubicBezTo>
                <a:cubicBezTo>
                  <a:pt x="8266906" y="4784072"/>
                  <a:pt x="8266906" y="4784072"/>
                  <a:pt x="8266906" y="2073928"/>
                </a:cubicBezTo>
                <a:cubicBezTo>
                  <a:pt x="8266906" y="2028822"/>
                  <a:pt x="8233074" y="1972439"/>
                  <a:pt x="8191723" y="1953645"/>
                </a:cubicBezTo>
                <a:cubicBezTo>
                  <a:pt x="8191723" y="1953645"/>
                  <a:pt x="8191723" y="1953645"/>
                  <a:pt x="6173065" y="942509"/>
                </a:cubicBezTo>
                <a:cubicBezTo>
                  <a:pt x="6152387" y="931233"/>
                  <a:pt x="6124194" y="925595"/>
                  <a:pt x="6096001" y="9255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9" name="椭圆 58"/>
          <p:cNvSpPr/>
          <p:nvPr/>
        </p:nvSpPr>
        <p:spPr>
          <a:xfrm>
            <a:off x="7527036" y="5665375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37972" y="3133444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2893822" y="4356386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369114" y="4823850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291702" y="5120856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267428" y="3665824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362259" y="5984367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479360" y="647649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892707" y="4326436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228493" y="5194930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745768" y="3950897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764110" y="4018311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971823" y="5191617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043549" y="6260710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243155" y="5578878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360631" y="5537604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511582" y="1174121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476893" y="1642565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364643" y="798582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382985" y="865996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277123" y="1639252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577074" y="2174945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375755" y="149311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522306" y="1985239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18282 0.00093 0.1961 0.12685 0.29584 0.12361 C 0.39545 0.11968 0.51576 0.03519 0.60339 0.02708 C 0.69089 0.01921 0.75847 0.07384 0.82097 0.07546 C 0.8836 0.07731 0.93672 0.04444 0.97917 0.03796 C 1.02201 0.03125 1.05065 0.03819 1.07982 0.04468 " pathEditMode="relative" rAng="0" ptsTypes="AAAAAA">
                                      <p:cBhvr>
                                        <p:cTn id="9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C 0.08945 -0.00973 0.21015 -0.03195 0.30989 -0.02223 C 0.40911 -0.01297 0.50976 0.05115 0.59648 0.0574 C 0.68307 0.06365 0.76419 0.01551 0.82955 0.01481 C 0.89505 0.01412 0.94713 0.05949 0.98971 0.05324 C 1.03216 0.04629 1.0513 0.0419 1.08059 0.03657 " pathEditMode="relative" rAng="0" ptsTypes="AAAAAA">
                                      <p:cBhvr>
                                        <p:cTn id="14" dur="4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C 0.11524 0.01042 0.20157 -0.08055 0.30287 -0.07685 C 0.4043 -0.07314 0.51914 0.01112 0.60782 0.02362 C 0.69636 0.03565 0.77227 -0.00439 0.83451 -0.0037 C 0.89675 -0.00347 0.93854 0.03241 0.98125 0.02639 C 1.02357 0.01945 1.05495 0.01135 1.07904 -0.00069 " pathEditMode="relative" rAng="0" ptsTypes="AAAAAA">
                                      <p:cBhvr>
                                        <p:cTn id="19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1.11111E-6 C 0.21419 0.00602 0.22213 0.07685 0.32669 0.08032 C 0.43125 0.08403 0.53607 0.02153 0.62708 0.02083 C 0.7181 0.02014 0.81016 0.07407 0.87318 0.07569 C 0.9362 0.07755 0.96471 0.03217 1.00495 0.03171 C 1.04466 0.03125 1.08086 0.04792 1.10872 0.05602 " pathEditMode="relative" rAng="0" ptsTypes="AAAAAA">
                                      <p:cBhvr>
                                        <p:cTn id="24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2.96296E-6 C 0.20586 0.03588 0.26133 0.1199 0.34857 0.12037 C 0.43568 0.12037 0.51576 0.09143 0.55612 0.07523 C 0.59649 0.05879 0.64649 0.03588 0.70755 0.03611 C 0.76823 0.0368 0.88099 0.07801 0.92123 0.07731 C 0.96081 0.07708 1.07357 0.07569 1.10873 0.05555 " pathEditMode="relative" rAng="0" ptsTypes="AAAAAA">
                                      <p:cBhvr>
                                        <p:cTn id="29" dur="3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0 C 0.10208 -0.0206 0.21654 -0.05046 0.30768 -0.04329 C 0.39909 -0.03565 0.46875 0.03704 0.54713 0.04468 C 0.62565 0.05231 0.70755 0.00208 0.77799 0.00255 C 0.84831 0.00278 0.92682 0.05394 0.96953 0.04745 C 1.01185 0.04097 1.06172 0.03079 1.08607 0.01875 " pathEditMode="relative" rAng="0" ptsTypes="AAAAAA">
                                      <p:cBhvr>
                                        <p:cTn id="34" dur="3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4.44444E-6 C 0.08945 -0.00949 0.23541 0.11343 0.33333 0.11482 C 0.43125 0.11598 0.52265 0.01158 0.5875 0.0088 C 0.65234 0.00556 0.71289 0.05764 0.77942 0.06158 C 0.84557 0.06528 0.94322 0.03843 0.9858 0.03195 C 1.02825 0.02524 1.0513 0.0419 1.08059 0.03681 " pathEditMode="relative" rAng="0" ptsTypes="AAAAAA">
                                      <p:cBhvr>
                                        <p:cTn id="39" dur="3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125E-6 -3.7037E-6 C 0.11523 0.01065 0.20664 -0.01527 0.30169 -0.0125 C 0.39557 -0.00949 0.47864 0.01528 0.56562 0.01736 C 0.65247 0.01945 0.7539 -0.00185 0.82317 -0.00046 C 0.89258 0.00093 0.93854 0.03264 0.98125 0.02616 C 1.02356 0.01945 1.05494 0.01158 1.07903 -0.00046 " pathEditMode="relative" rAng="0" ptsTypes="AAAAAA">
                                      <p:cBhvr>
                                        <p:cTn id="44" dur="3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1.11111E-6 C 0.18282 0.00093 0.1961 0.12685 0.29584 0.12361 C 0.39545 0.11968 0.51576 0.03519 0.60339 0.02708 C 0.69089 0.01921 0.75847 0.07384 0.82097 0.07546 C 0.8836 0.07732 0.93672 0.04445 0.97917 0.03796 C 1.02201 0.03125 1.05066 0.0382 1.07982 0.04468 " pathEditMode="relative" rAng="0" ptsTypes="AAAAAA">
                                      <p:cBhvr>
                                        <p:cTn id="49" dur="3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48148E-6 C 0.08945 -0.00972 0.21016 -0.03194 0.3099 -0.02222 C 0.40911 -0.01296 0.50977 0.05116 0.59648 0.05741 C 0.68307 0.06366 0.76419 0.01551 0.82956 0.01482 C 0.89505 0.01412 0.94714 0.05949 0.98971 0.05324 C 1.03216 0.0463 1.0513 0.0419 1.0806 0.03658 " pathEditMode="relative" rAng="0" ptsTypes="AAAAAA">
                                      <p:cBhvr>
                                        <p:cTn id="54" dur="3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125E-6 3.33333E-6 C 0.11524 0.01041 0.20157 -0.08056 0.30287 -0.07686 C 0.4043 -0.07315 0.51914 0.01111 0.60782 0.02361 C 0.69636 0.03564 0.77227 -0.0044 0.83451 -0.00371 C 0.89675 -0.00348 0.93854 0.0324 0.98125 0.02639 C 1.02357 0.01944 1.05495 0.01134 1.07904 -0.0007 " pathEditMode="relative" rAng="0" ptsTypes="AAAAAA">
                                      <p:cBhvr>
                                        <p:cTn id="59" dur="3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3.7037E-6 C 0.21419 0.00601 0.22214 0.07685 0.32669 0.08032 C 0.43125 0.08402 0.53607 0.02152 0.62709 0.02083 C 0.7181 0.02014 0.81016 0.07407 0.87318 0.07569 C 0.9362 0.07754 0.96472 0.03217 1.00495 0.03171 C 1.04466 0.03125 1.08086 0.04791 1.10873 0.05601 " pathEditMode="relative" rAng="0" ptsTypes="AAAAAA">
                                      <p:cBhvr>
                                        <p:cTn id="64" dur="3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7037E-6 C 0.20586 0.03588 0.26132 0.11991 0.34856 0.12037 C 0.43567 0.12037 0.51575 0.09144 0.55612 0.07524 C 0.59648 0.0588 0.64648 0.03588 0.70755 0.03611 C 0.76823 0.03681 0.88099 0.07801 0.92122 0.07732 C 0.9608 0.07709 1.07356 0.0757 1.10872 0.05556 " pathEditMode="relative" rAng="0" ptsTypes="AAAAAA">
                                      <p:cBhvr>
                                        <p:cTn id="69" dur="3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-2.22222E-6 C 0.10209 -0.0206 0.21654 -0.05046 0.30769 -0.04328 C 0.39909 -0.03565 0.46875 0.03704 0.54714 0.04468 C 0.62565 0.05232 0.70756 0.00209 0.778 0.00255 C 0.84831 0.00278 0.92683 0.05394 0.96953 0.04746 C 1.01185 0.04097 1.06172 0.03079 1.08607 0.01875 " pathEditMode="relative" rAng="0" ptsTypes="AAAAAA">
                                      <p:cBhvr>
                                        <p:cTn id="74" dur="3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33333E-6 4.81481E-6 C 0.08946 -0.0095 0.23542 0.11342 0.33334 0.11481 C 0.43125 0.11597 0.52266 0.01157 0.5875 0.00879 C 0.65235 0.00555 0.71289 0.05763 0.77943 0.06157 C 0.84558 0.06527 0.94323 0.03842 0.98581 0.03194 C 1.02826 0.02523 1.05131 0.04189 1.0806 0.0368 " pathEditMode="relative" rAng="0" ptsTypes="AAAAAA">
                                      <p:cBhvr>
                                        <p:cTn id="79" dur="3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25E-6 3.33333E-6 C 0.11523 0.01064 0.20664 -0.01528 0.30169 -0.0125 C 0.39557 -0.00949 0.47864 0.01527 0.56562 0.01736 C 0.65247 0.01944 0.75391 -0.00186 0.82318 -0.00047 C 0.89258 0.00092 0.93854 0.03264 0.98125 0.02615 C 1.02357 0.01944 1.05495 0.01157 1.07904 -0.00047 " pathEditMode="relative" rAng="0" ptsTypes="AAAAAA">
                                      <p:cBhvr>
                                        <p:cTn id="84" dur="3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11111E-6 C 0.18282 0.00092 0.1961 0.12685 0.29584 0.12361 C 0.39545 0.11967 0.51576 0.03518 0.60339 0.02708 C 0.69089 0.01921 0.75847 0.07384 0.82097 0.07546 C 0.8836 0.07731 0.93672 0.04444 0.97917 0.03796 C 1.02201 0.03125 1.05065 0.03819 1.07982 0.04467 " pathEditMode="relative" rAng="0" ptsTypes="AAAAAA">
                                      <p:cBhvr>
                                        <p:cTn id="89" dur="3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07407E-6 C 0.08945 -0.00973 0.21016 -0.03195 0.3099 -0.02223 C 0.40911 -0.01297 0.50977 0.05115 0.59648 0.0574 C 0.68307 0.06365 0.76419 0.01551 0.82956 0.01481 C 0.89505 0.01412 0.94714 0.05949 0.98971 0.05324 C 1.03216 0.04629 1.0513 0.04189 1.0806 0.03657 " pathEditMode="relative" rAng="0" ptsTypes="AAAAAA">
                                      <p:cBhvr>
                                        <p:cTn id="94" dur="3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4.44444E-6 C 0.11524 0.01042 0.20156 -0.08148 0.30287 -0.07731 C 0.4043 -0.07384 0.51914 0.01112 0.60781 0.02362 C 0.69636 0.03565 0.77227 -0.00463 0.83451 -0.00416 C 0.89675 -0.00347 0.93854 0.03241 0.98125 0.02639 C 1.02357 0.01945 1.05495 0.01135 1.07904 -0.00069 " pathEditMode="relative" rAng="0" ptsTypes="AAAAAA">
                                      <p:cBhvr>
                                        <p:cTn id="99" dur="3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4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4.44444E-6 C 0.21419 0.00601 0.22214 0.07685 0.32669 0.08032 C 0.43125 0.08402 0.53607 0.02152 0.62708 0.02083 C 0.7181 0.02013 0.81016 0.07407 0.87318 0.07569 C 0.9362 0.07754 0.96471 0.03217 1.00495 0.03171 C 1.04466 0.03125 1.08086 0.04791 1.10872 0.05601 " pathEditMode="relative" rAng="0" ptsTypes="AAAAAA">
                                      <p:cBhvr>
                                        <p:cTn id="104" dur="3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1.85185E-6 C 0.20586 0.03588 0.26133 0.11991 0.34857 0.12037 C 0.43568 0.12037 0.51576 0.09143 0.55612 0.07523 C 0.59649 0.05879 0.64649 0.03588 0.70755 0.03611 C 0.76823 0.0368 0.88099 0.07801 0.92122 0.07731 C 0.96081 0.07708 1.07357 0.07569 1.10872 0.05555 " pathEditMode="relative" rAng="0" ptsTypes="AAAAAA">
                                      <p:cBhvr>
                                        <p:cTn id="109" dur="3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1.11111E-6 C 0.10209 -0.0206 0.21654 -0.05046 0.30769 -0.04329 C 0.39909 -0.03565 0.46875 0.03704 0.54714 0.04467 C 0.62566 0.05231 0.70756 0.00208 0.778 0.00255 C 0.84831 0.00278 0.92683 0.05393 0.96954 0.04745 C 1.01185 0.04097 1.06172 0.03079 1.08607 0.01875 " pathEditMode="relative" rAng="0" ptsTypes="AAAAAA">
                                      <p:cBhvr>
                                        <p:cTn id="114" dur="3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-3.33333E-6 C 0.08946 -0.00949 0.23542 0.11343 0.33334 0.11482 C 0.43125 0.11574 0.52266 0.01158 0.5875 0.0088 C 0.65235 0.00556 0.71289 0.05764 0.77943 0.06158 C 0.84558 0.06528 0.94323 0.03843 0.98581 0.03195 C 1.02826 0.02523 1.05131 0.0419 1.0806 0.03681 " pathEditMode="relative" rAng="0" ptsTypes="AAAAAA">
                                      <p:cBhvr>
                                        <p:cTn id="119" dur="3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-2.59259E-6 C 0.11523 0.01065 0.20664 -0.01528 0.30169 -0.0125 C 0.39557 -0.00949 0.47864 0.01528 0.56562 0.01736 C 0.65247 0.01945 0.7539 -0.00185 0.82317 -0.00046 C 0.89258 0.00093 0.93854 0.03264 0.98125 0.02616 C 1.02357 0.01945 1.05495 0.01158 1.07903 -0.00046 " pathEditMode="relative" rAng="0" ptsTypes="AAAAAA">
                                      <p:cBhvr>
                                        <p:cTn id="124" dur="3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7675"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6096001 w 12192000"/>
              <a:gd name="connsiteY0" fmla="*/ 925595 h 6858000"/>
              <a:gd name="connsiteX1" fmla="*/ 6018938 w 12192000"/>
              <a:gd name="connsiteY1" fmla="*/ 942509 h 6858000"/>
              <a:gd name="connsiteX2" fmla="*/ 4000277 w 12192000"/>
              <a:gd name="connsiteY2" fmla="*/ 1953645 h 6858000"/>
              <a:gd name="connsiteX3" fmla="*/ 3925094 w 12192000"/>
              <a:gd name="connsiteY3" fmla="*/ 2073928 h 6858000"/>
              <a:gd name="connsiteX4" fmla="*/ 3925094 w 12192000"/>
              <a:gd name="connsiteY4" fmla="*/ 4784072 h 6858000"/>
              <a:gd name="connsiteX5" fmla="*/ 4000277 w 12192000"/>
              <a:gd name="connsiteY5" fmla="*/ 4908114 h 6858000"/>
              <a:gd name="connsiteX6" fmla="*/ 6018938 w 12192000"/>
              <a:gd name="connsiteY6" fmla="*/ 5919250 h 6858000"/>
              <a:gd name="connsiteX7" fmla="*/ 6173065 w 12192000"/>
              <a:gd name="connsiteY7" fmla="*/ 5919250 h 6858000"/>
              <a:gd name="connsiteX8" fmla="*/ 8191723 w 12192000"/>
              <a:gd name="connsiteY8" fmla="*/ 4908114 h 6858000"/>
              <a:gd name="connsiteX9" fmla="*/ 8266906 w 12192000"/>
              <a:gd name="connsiteY9" fmla="*/ 4784072 h 6858000"/>
              <a:gd name="connsiteX10" fmla="*/ 8266906 w 12192000"/>
              <a:gd name="connsiteY10" fmla="*/ 2073928 h 6858000"/>
              <a:gd name="connsiteX11" fmla="*/ 8191723 w 12192000"/>
              <a:gd name="connsiteY11" fmla="*/ 1953645 h 6858000"/>
              <a:gd name="connsiteX12" fmla="*/ 6173065 w 12192000"/>
              <a:gd name="connsiteY12" fmla="*/ 942509 h 6858000"/>
              <a:gd name="connsiteX13" fmla="*/ 6096001 w 12192000"/>
              <a:gd name="connsiteY13" fmla="*/ 925595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6096001" y="925595"/>
                </a:moveTo>
                <a:cubicBezTo>
                  <a:pt x="6067809" y="925595"/>
                  <a:pt x="6039615" y="931233"/>
                  <a:pt x="6018938" y="942509"/>
                </a:cubicBezTo>
                <a:lnTo>
                  <a:pt x="4000277" y="1953645"/>
                </a:lnTo>
                <a:cubicBezTo>
                  <a:pt x="3958927" y="1972439"/>
                  <a:pt x="3925094" y="2028822"/>
                  <a:pt x="3925094" y="2073928"/>
                </a:cubicBezTo>
                <a:cubicBezTo>
                  <a:pt x="3925094" y="2073928"/>
                  <a:pt x="3925094" y="2073928"/>
                  <a:pt x="3925094" y="4784072"/>
                </a:cubicBezTo>
                <a:cubicBezTo>
                  <a:pt x="3925094" y="4832937"/>
                  <a:pt x="3958927" y="4885561"/>
                  <a:pt x="4000277" y="4908114"/>
                </a:cubicBezTo>
                <a:cubicBezTo>
                  <a:pt x="4000277" y="4908114"/>
                  <a:pt x="4000277" y="4908114"/>
                  <a:pt x="6018938" y="5919250"/>
                </a:cubicBezTo>
                <a:cubicBezTo>
                  <a:pt x="6060289" y="5938044"/>
                  <a:pt x="6131712" y="5938044"/>
                  <a:pt x="6173065" y="5919250"/>
                </a:cubicBezTo>
                <a:cubicBezTo>
                  <a:pt x="6173065" y="5919250"/>
                  <a:pt x="6173065" y="5919250"/>
                  <a:pt x="8191723" y="4908114"/>
                </a:cubicBezTo>
                <a:cubicBezTo>
                  <a:pt x="8233074" y="4885561"/>
                  <a:pt x="8266906" y="4832937"/>
                  <a:pt x="8266906" y="4784072"/>
                </a:cubicBezTo>
                <a:cubicBezTo>
                  <a:pt x="8266906" y="4784072"/>
                  <a:pt x="8266906" y="4784072"/>
                  <a:pt x="8266906" y="2073928"/>
                </a:cubicBezTo>
                <a:cubicBezTo>
                  <a:pt x="8266906" y="2028822"/>
                  <a:pt x="8233074" y="1972439"/>
                  <a:pt x="8191723" y="1953645"/>
                </a:cubicBezTo>
                <a:cubicBezTo>
                  <a:pt x="8191723" y="1953645"/>
                  <a:pt x="8191723" y="1953645"/>
                  <a:pt x="6173065" y="942509"/>
                </a:cubicBezTo>
                <a:cubicBezTo>
                  <a:pt x="6152387" y="931233"/>
                  <a:pt x="6124194" y="925595"/>
                  <a:pt x="6096001" y="9255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9" name="椭圆 58"/>
          <p:cNvSpPr/>
          <p:nvPr/>
        </p:nvSpPr>
        <p:spPr>
          <a:xfrm>
            <a:off x="7527036" y="5665375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37972" y="3133444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2893822" y="4356386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369114" y="4823850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291702" y="5120856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267428" y="3665824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362259" y="5984367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479360" y="647649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892707" y="4326436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228493" y="5194930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745768" y="3950897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764110" y="4018311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971823" y="5191617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043549" y="6260710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243155" y="5578878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360631" y="5537604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511582" y="1174121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476893" y="1642565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364643" y="798582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382985" y="865996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277123" y="1639252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577074" y="2174945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375755" y="149311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522306" y="1985239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2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18282 0.00093 0.1961 0.12685 0.29584 0.12361 C 0.39545 0.11968 0.51576 0.03519 0.60339 0.02708 C 0.69089 0.01921 0.75847 0.07384 0.82097 0.07546 C 0.8836 0.07731 0.93672 0.04444 0.97917 0.03796 C 1.02201 0.03125 1.05065 0.03819 1.07982 0.04468 " pathEditMode="relative" rAng="0" ptsTypes="AAAAAA">
                                      <p:cBhvr>
                                        <p:cTn id="9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C 0.08945 -0.00973 0.21015 -0.03195 0.30989 -0.02223 C 0.40911 -0.01297 0.50976 0.05115 0.59648 0.0574 C 0.68307 0.06365 0.76419 0.01551 0.82955 0.01481 C 0.89505 0.01412 0.94713 0.05949 0.98971 0.05324 C 1.03216 0.04629 1.0513 0.0419 1.08059 0.03657 " pathEditMode="relative" rAng="0" ptsTypes="AAAAAA">
                                      <p:cBhvr>
                                        <p:cTn id="14" dur="4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C 0.11524 0.01042 0.20157 -0.08055 0.30287 -0.07685 C 0.4043 -0.07314 0.51914 0.01112 0.60782 0.02362 C 0.69636 0.03565 0.77227 -0.00439 0.83451 -0.0037 C 0.89675 -0.00347 0.93854 0.03241 0.98125 0.02639 C 1.02357 0.01945 1.05495 0.01135 1.07904 -0.00069 " pathEditMode="relative" rAng="0" ptsTypes="AAAAAA">
                                      <p:cBhvr>
                                        <p:cTn id="19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1.11111E-6 C 0.21419 0.00602 0.22213 0.07685 0.32669 0.08032 C 0.43125 0.08403 0.53607 0.02153 0.62708 0.02083 C 0.7181 0.02014 0.81016 0.07407 0.87318 0.07569 C 0.9362 0.07755 0.96471 0.03217 1.00495 0.03171 C 1.04466 0.03125 1.08086 0.04792 1.10872 0.05602 " pathEditMode="relative" rAng="0" ptsTypes="AAAAAA">
                                      <p:cBhvr>
                                        <p:cTn id="24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2.96296E-6 C 0.20586 0.03588 0.26133 0.1199 0.34857 0.12037 C 0.43568 0.12037 0.51576 0.09143 0.55612 0.07523 C 0.59649 0.05879 0.64649 0.03588 0.70755 0.03611 C 0.76823 0.0368 0.88099 0.07801 0.92123 0.07731 C 0.96081 0.07708 1.07357 0.07569 1.10873 0.05555 " pathEditMode="relative" rAng="0" ptsTypes="AAAAAA">
                                      <p:cBhvr>
                                        <p:cTn id="29" dur="3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0 C 0.10208 -0.0206 0.21654 -0.05046 0.30768 -0.04329 C 0.39909 -0.03565 0.46875 0.03704 0.54713 0.04468 C 0.62565 0.05231 0.70755 0.00208 0.77799 0.00255 C 0.84831 0.00278 0.92682 0.05394 0.96953 0.04745 C 1.01185 0.04097 1.06172 0.03079 1.08607 0.01875 " pathEditMode="relative" rAng="0" ptsTypes="AAAAAA">
                                      <p:cBhvr>
                                        <p:cTn id="34" dur="3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4.44444E-6 C 0.08945 -0.00949 0.23541 0.11343 0.33333 0.11482 C 0.43125 0.11598 0.52265 0.01158 0.5875 0.0088 C 0.65234 0.00556 0.71289 0.05764 0.77942 0.06158 C 0.84557 0.06528 0.94322 0.03843 0.9858 0.03195 C 1.02825 0.02524 1.0513 0.0419 1.08059 0.03681 " pathEditMode="relative" rAng="0" ptsTypes="AAAAAA">
                                      <p:cBhvr>
                                        <p:cTn id="39" dur="3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125E-6 -3.7037E-6 C 0.11523 0.01065 0.20664 -0.01527 0.30169 -0.0125 C 0.39557 -0.00949 0.47864 0.01528 0.56562 0.01736 C 0.65247 0.01945 0.7539 -0.00185 0.82317 -0.00046 C 0.89258 0.00093 0.93854 0.03264 0.98125 0.02616 C 1.02356 0.01945 1.05494 0.01158 1.07903 -0.00046 " pathEditMode="relative" rAng="0" ptsTypes="AAAAAA">
                                      <p:cBhvr>
                                        <p:cTn id="44" dur="3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1.11111E-6 C 0.18282 0.00093 0.1961 0.12685 0.29584 0.12361 C 0.39545 0.11968 0.51576 0.03519 0.60339 0.02708 C 0.69089 0.01921 0.75847 0.07384 0.82097 0.07546 C 0.8836 0.07732 0.93672 0.04445 0.97917 0.03796 C 1.02201 0.03125 1.05066 0.0382 1.07982 0.04468 " pathEditMode="relative" rAng="0" ptsTypes="AAAAAA">
                                      <p:cBhvr>
                                        <p:cTn id="49" dur="3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48148E-6 C 0.08945 -0.00972 0.21016 -0.03194 0.3099 -0.02222 C 0.40911 -0.01296 0.50977 0.05116 0.59648 0.05741 C 0.68307 0.06366 0.76419 0.01551 0.82956 0.01482 C 0.89505 0.01412 0.94714 0.05949 0.98971 0.05324 C 1.03216 0.0463 1.0513 0.0419 1.0806 0.03658 " pathEditMode="relative" rAng="0" ptsTypes="AAAAAA">
                                      <p:cBhvr>
                                        <p:cTn id="54" dur="3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125E-6 3.33333E-6 C 0.11524 0.01041 0.20157 -0.08056 0.30287 -0.07686 C 0.4043 -0.07315 0.51914 0.01111 0.60782 0.02361 C 0.69636 0.03564 0.77227 -0.0044 0.83451 -0.00371 C 0.89675 -0.00348 0.93854 0.0324 0.98125 0.02639 C 1.02357 0.01944 1.05495 0.01134 1.07904 -0.0007 " pathEditMode="relative" rAng="0" ptsTypes="AAAAAA">
                                      <p:cBhvr>
                                        <p:cTn id="59" dur="3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3.7037E-6 C 0.21419 0.00601 0.22214 0.07685 0.32669 0.08032 C 0.43125 0.08402 0.53607 0.02152 0.62709 0.02083 C 0.7181 0.02014 0.81016 0.07407 0.87318 0.07569 C 0.9362 0.07754 0.96472 0.03217 1.00495 0.03171 C 1.04466 0.03125 1.08086 0.04791 1.10873 0.05601 " pathEditMode="relative" rAng="0" ptsTypes="AAAAAA">
                                      <p:cBhvr>
                                        <p:cTn id="64" dur="3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7037E-6 C 0.20586 0.03588 0.26132 0.11991 0.34856 0.12037 C 0.43567 0.12037 0.51575 0.09144 0.55612 0.07524 C 0.59648 0.0588 0.64648 0.03588 0.70755 0.03611 C 0.76823 0.03681 0.88099 0.07801 0.92122 0.07732 C 0.9608 0.07709 1.07356 0.0757 1.10872 0.05556 " pathEditMode="relative" rAng="0" ptsTypes="AAAAAA">
                                      <p:cBhvr>
                                        <p:cTn id="69" dur="3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-2.22222E-6 C 0.10209 -0.0206 0.21654 -0.05046 0.30769 -0.04328 C 0.39909 -0.03565 0.46875 0.03704 0.54714 0.04468 C 0.62565 0.05232 0.70756 0.00209 0.778 0.00255 C 0.84831 0.00278 0.92683 0.05394 0.96953 0.04746 C 1.01185 0.04097 1.06172 0.03079 1.08607 0.01875 " pathEditMode="relative" rAng="0" ptsTypes="AAAAAA">
                                      <p:cBhvr>
                                        <p:cTn id="74" dur="3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33333E-6 4.81481E-6 C 0.08946 -0.0095 0.23542 0.11342 0.33334 0.11481 C 0.43125 0.11597 0.52266 0.01157 0.5875 0.00879 C 0.65235 0.00555 0.71289 0.05763 0.77943 0.06157 C 0.84558 0.06527 0.94323 0.03842 0.98581 0.03194 C 1.02826 0.02523 1.05131 0.04189 1.0806 0.0368 " pathEditMode="relative" rAng="0" ptsTypes="AAAAAA">
                                      <p:cBhvr>
                                        <p:cTn id="79" dur="3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25E-6 3.33333E-6 C 0.11523 0.01064 0.20664 -0.01528 0.30169 -0.0125 C 0.39557 -0.00949 0.47864 0.01527 0.56562 0.01736 C 0.65247 0.01944 0.75391 -0.00186 0.82318 -0.00047 C 0.89258 0.00092 0.93854 0.03264 0.98125 0.02615 C 1.02357 0.01944 1.05495 0.01157 1.07904 -0.00047 " pathEditMode="relative" rAng="0" ptsTypes="AAAAAA">
                                      <p:cBhvr>
                                        <p:cTn id="84" dur="3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11111E-6 C 0.18282 0.00092 0.1961 0.12685 0.29584 0.12361 C 0.39545 0.11967 0.51576 0.03518 0.60339 0.02708 C 0.69089 0.01921 0.75847 0.07384 0.82097 0.07546 C 0.8836 0.07731 0.93672 0.04444 0.97917 0.03796 C 1.02201 0.03125 1.05065 0.03819 1.07982 0.04467 " pathEditMode="relative" rAng="0" ptsTypes="AAAAAA">
                                      <p:cBhvr>
                                        <p:cTn id="89" dur="3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07407E-6 C 0.08945 -0.00973 0.21016 -0.03195 0.3099 -0.02223 C 0.40911 -0.01297 0.50977 0.05115 0.59648 0.0574 C 0.68307 0.06365 0.76419 0.01551 0.82956 0.01481 C 0.89505 0.01412 0.94714 0.05949 0.98971 0.05324 C 1.03216 0.04629 1.0513 0.04189 1.0806 0.03657 " pathEditMode="relative" rAng="0" ptsTypes="AAAAAA">
                                      <p:cBhvr>
                                        <p:cTn id="94" dur="3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4.44444E-6 C 0.11524 0.01042 0.20156 -0.08148 0.30287 -0.07731 C 0.4043 -0.07384 0.51914 0.01112 0.60781 0.02362 C 0.69636 0.03565 0.77227 -0.00463 0.83451 -0.00416 C 0.89675 -0.00347 0.93854 0.03241 0.98125 0.02639 C 1.02357 0.01945 1.05495 0.01135 1.07904 -0.00069 " pathEditMode="relative" rAng="0" ptsTypes="AAAAAA">
                                      <p:cBhvr>
                                        <p:cTn id="99" dur="3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4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4.44444E-6 C 0.21419 0.00601 0.22214 0.07685 0.32669 0.08032 C 0.43125 0.08402 0.53607 0.02152 0.62708 0.02083 C 0.7181 0.02013 0.81016 0.07407 0.87318 0.07569 C 0.9362 0.07754 0.96471 0.03217 1.00495 0.03171 C 1.04466 0.03125 1.08086 0.04791 1.10872 0.05601 " pathEditMode="relative" rAng="0" ptsTypes="AAAAAA">
                                      <p:cBhvr>
                                        <p:cTn id="104" dur="3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1.85185E-6 C 0.20586 0.03588 0.26133 0.11991 0.34857 0.12037 C 0.43568 0.12037 0.51576 0.09143 0.55612 0.07523 C 0.59649 0.05879 0.64649 0.03588 0.70755 0.03611 C 0.76823 0.0368 0.88099 0.07801 0.92122 0.07731 C 0.96081 0.07708 1.07357 0.07569 1.10872 0.05555 " pathEditMode="relative" rAng="0" ptsTypes="AAAAAA">
                                      <p:cBhvr>
                                        <p:cTn id="109" dur="3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1.11111E-6 C 0.10209 -0.0206 0.21654 -0.05046 0.30769 -0.04329 C 0.39909 -0.03565 0.46875 0.03704 0.54714 0.04467 C 0.62566 0.05231 0.70756 0.00208 0.778 0.00255 C 0.84831 0.00278 0.92683 0.05393 0.96954 0.04745 C 1.01185 0.04097 1.06172 0.03079 1.08607 0.01875 " pathEditMode="relative" rAng="0" ptsTypes="AAAAAA">
                                      <p:cBhvr>
                                        <p:cTn id="114" dur="3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-3.33333E-6 C 0.08946 -0.00949 0.23542 0.11343 0.33334 0.11482 C 0.43125 0.11574 0.52266 0.01158 0.5875 0.0088 C 0.65235 0.00556 0.71289 0.05764 0.77943 0.06158 C 0.84558 0.06528 0.94323 0.03843 0.98581 0.03195 C 1.02826 0.02523 1.05131 0.0419 1.0806 0.03681 " pathEditMode="relative" rAng="0" ptsTypes="AAAAAA">
                                      <p:cBhvr>
                                        <p:cTn id="119" dur="3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-2.59259E-6 C 0.11523 0.01065 0.20664 -0.01528 0.30169 -0.0125 C 0.39557 -0.00949 0.47864 0.01528 0.56562 0.01736 C 0.65247 0.01945 0.7539 -0.00185 0.82317 -0.00046 C 0.89258 0.00093 0.93854 0.03264 0.98125 0.02616 C 1.02357 0.01945 1.05495 0.01158 1.07903 -0.00046 " pathEditMode="relative" rAng="0" ptsTypes="AAAAAA">
                                      <p:cBhvr>
                                        <p:cTn id="124" dur="3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7675"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6096001 w 12192000"/>
              <a:gd name="connsiteY0" fmla="*/ 925595 h 6858000"/>
              <a:gd name="connsiteX1" fmla="*/ 6018938 w 12192000"/>
              <a:gd name="connsiteY1" fmla="*/ 942509 h 6858000"/>
              <a:gd name="connsiteX2" fmla="*/ 4000277 w 12192000"/>
              <a:gd name="connsiteY2" fmla="*/ 1953645 h 6858000"/>
              <a:gd name="connsiteX3" fmla="*/ 3925094 w 12192000"/>
              <a:gd name="connsiteY3" fmla="*/ 2073928 h 6858000"/>
              <a:gd name="connsiteX4" fmla="*/ 3925094 w 12192000"/>
              <a:gd name="connsiteY4" fmla="*/ 4784072 h 6858000"/>
              <a:gd name="connsiteX5" fmla="*/ 4000277 w 12192000"/>
              <a:gd name="connsiteY5" fmla="*/ 4908114 h 6858000"/>
              <a:gd name="connsiteX6" fmla="*/ 6018938 w 12192000"/>
              <a:gd name="connsiteY6" fmla="*/ 5919250 h 6858000"/>
              <a:gd name="connsiteX7" fmla="*/ 6173065 w 12192000"/>
              <a:gd name="connsiteY7" fmla="*/ 5919250 h 6858000"/>
              <a:gd name="connsiteX8" fmla="*/ 8191723 w 12192000"/>
              <a:gd name="connsiteY8" fmla="*/ 4908114 h 6858000"/>
              <a:gd name="connsiteX9" fmla="*/ 8266906 w 12192000"/>
              <a:gd name="connsiteY9" fmla="*/ 4784072 h 6858000"/>
              <a:gd name="connsiteX10" fmla="*/ 8266906 w 12192000"/>
              <a:gd name="connsiteY10" fmla="*/ 2073928 h 6858000"/>
              <a:gd name="connsiteX11" fmla="*/ 8191723 w 12192000"/>
              <a:gd name="connsiteY11" fmla="*/ 1953645 h 6858000"/>
              <a:gd name="connsiteX12" fmla="*/ 6173065 w 12192000"/>
              <a:gd name="connsiteY12" fmla="*/ 942509 h 6858000"/>
              <a:gd name="connsiteX13" fmla="*/ 6096001 w 12192000"/>
              <a:gd name="connsiteY13" fmla="*/ 925595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6096001" y="925595"/>
                </a:moveTo>
                <a:cubicBezTo>
                  <a:pt x="6067809" y="925595"/>
                  <a:pt x="6039615" y="931233"/>
                  <a:pt x="6018938" y="942509"/>
                </a:cubicBezTo>
                <a:lnTo>
                  <a:pt x="4000277" y="1953645"/>
                </a:lnTo>
                <a:cubicBezTo>
                  <a:pt x="3958927" y="1972439"/>
                  <a:pt x="3925094" y="2028822"/>
                  <a:pt x="3925094" y="2073928"/>
                </a:cubicBezTo>
                <a:cubicBezTo>
                  <a:pt x="3925094" y="2073928"/>
                  <a:pt x="3925094" y="2073928"/>
                  <a:pt x="3925094" y="4784072"/>
                </a:cubicBezTo>
                <a:cubicBezTo>
                  <a:pt x="3925094" y="4832937"/>
                  <a:pt x="3958927" y="4885561"/>
                  <a:pt x="4000277" y="4908114"/>
                </a:cubicBezTo>
                <a:cubicBezTo>
                  <a:pt x="4000277" y="4908114"/>
                  <a:pt x="4000277" y="4908114"/>
                  <a:pt x="6018938" y="5919250"/>
                </a:cubicBezTo>
                <a:cubicBezTo>
                  <a:pt x="6060289" y="5938044"/>
                  <a:pt x="6131712" y="5938044"/>
                  <a:pt x="6173065" y="5919250"/>
                </a:cubicBezTo>
                <a:cubicBezTo>
                  <a:pt x="6173065" y="5919250"/>
                  <a:pt x="6173065" y="5919250"/>
                  <a:pt x="8191723" y="4908114"/>
                </a:cubicBezTo>
                <a:cubicBezTo>
                  <a:pt x="8233074" y="4885561"/>
                  <a:pt x="8266906" y="4832937"/>
                  <a:pt x="8266906" y="4784072"/>
                </a:cubicBezTo>
                <a:cubicBezTo>
                  <a:pt x="8266906" y="4784072"/>
                  <a:pt x="8266906" y="4784072"/>
                  <a:pt x="8266906" y="2073928"/>
                </a:cubicBezTo>
                <a:cubicBezTo>
                  <a:pt x="8266906" y="2028822"/>
                  <a:pt x="8233074" y="1972439"/>
                  <a:pt x="8191723" y="1953645"/>
                </a:cubicBezTo>
                <a:cubicBezTo>
                  <a:pt x="8191723" y="1953645"/>
                  <a:pt x="8191723" y="1953645"/>
                  <a:pt x="6173065" y="942509"/>
                </a:cubicBezTo>
                <a:cubicBezTo>
                  <a:pt x="6152387" y="931233"/>
                  <a:pt x="6124194" y="925595"/>
                  <a:pt x="6096001" y="9255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9" name="椭圆 58"/>
          <p:cNvSpPr/>
          <p:nvPr/>
        </p:nvSpPr>
        <p:spPr>
          <a:xfrm>
            <a:off x="7527036" y="5665375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37972" y="3133444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2893822" y="4356386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369114" y="4823850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291702" y="5120856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267428" y="3665824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362259" y="5984367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479360" y="647649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892707" y="4326436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228493" y="5194930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745768" y="3950897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764110" y="4018311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971823" y="5191617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043549" y="6260710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243155" y="5578878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360631" y="5537604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511582" y="1174121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476893" y="1642565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364643" y="798582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382985" y="865996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277123" y="1639252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577074" y="2174945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375755" y="149311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522306" y="1985239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18282 0.00093 0.1961 0.12685 0.29584 0.12361 C 0.39545 0.11968 0.51576 0.03519 0.60339 0.02708 C 0.69089 0.01921 0.75847 0.07384 0.82097 0.07546 C 0.8836 0.07731 0.93672 0.04444 0.97917 0.03796 C 1.02201 0.03125 1.05065 0.03819 1.07982 0.04468 " pathEditMode="relative" rAng="0" ptsTypes="AAAAAA">
                                      <p:cBhvr>
                                        <p:cTn id="9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C 0.08945 -0.00973 0.21015 -0.03195 0.30989 -0.02223 C 0.40911 -0.01297 0.50976 0.05115 0.59648 0.0574 C 0.68307 0.06365 0.76419 0.01551 0.82955 0.01481 C 0.89505 0.01412 0.94713 0.05949 0.98971 0.05324 C 1.03216 0.04629 1.0513 0.0419 1.08059 0.03657 " pathEditMode="relative" rAng="0" ptsTypes="AAAAAA">
                                      <p:cBhvr>
                                        <p:cTn id="14" dur="4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C 0.11524 0.01042 0.20157 -0.08055 0.30287 -0.07685 C 0.4043 -0.07314 0.51914 0.01112 0.60782 0.02362 C 0.69636 0.03565 0.77227 -0.00439 0.83451 -0.0037 C 0.89675 -0.00347 0.93854 0.03241 0.98125 0.02639 C 1.02357 0.01945 1.05495 0.01135 1.07904 -0.00069 " pathEditMode="relative" rAng="0" ptsTypes="AAAAAA">
                                      <p:cBhvr>
                                        <p:cTn id="19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1.11111E-6 C 0.21419 0.00602 0.22213 0.07685 0.32669 0.08032 C 0.43125 0.08403 0.53607 0.02153 0.62708 0.02083 C 0.7181 0.02014 0.81016 0.07407 0.87318 0.07569 C 0.9362 0.07755 0.96471 0.03217 1.00495 0.03171 C 1.04466 0.03125 1.08086 0.04792 1.10872 0.05602 " pathEditMode="relative" rAng="0" ptsTypes="AAAAAA">
                                      <p:cBhvr>
                                        <p:cTn id="24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2.96296E-6 C 0.20586 0.03588 0.26133 0.1199 0.34857 0.12037 C 0.43568 0.12037 0.51576 0.09143 0.55612 0.07523 C 0.59649 0.05879 0.64649 0.03588 0.70755 0.03611 C 0.76823 0.0368 0.88099 0.07801 0.92123 0.07731 C 0.96081 0.07708 1.07357 0.07569 1.10873 0.05555 " pathEditMode="relative" rAng="0" ptsTypes="AAAAAA">
                                      <p:cBhvr>
                                        <p:cTn id="29" dur="3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0 C 0.10208 -0.0206 0.21654 -0.05046 0.30768 -0.04329 C 0.39909 -0.03565 0.46875 0.03704 0.54713 0.04468 C 0.62565 0.05231 0.70755 0.00208 0.77799 0.00255 C 0.84831 0.00278 0.92682 0.05394 0.96953 0.04745 C 1.01185 0.04097 1.06172 0.03079 1.08607 0.01875 " pathEditMode="relative" rAng="0" ptsTypes="AAAAAA">
                                      <p:cBhvr>
                                        <p:cTn id="34" dur="3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4.44444E-6 C 0.08945 -0.00949 0.23541 0.11343 0.33333 0.11482 C 0.43125 0.11598 0.52265 0.01158 0.5875 0.0088 C 0.65234 0.00556 0.71289 0.05764 0.77942 0.06158 C 0.84557 0.06528 0.94322 0.03843 0.9858 0.03195 C 1.02825 0.02524 1.0513 0.0419 1.08059 0.03681 " pathEditMode="relative" rAng="0" ptsTypes="AAAAAA">
                                      <p:cBhvr>
                                        <p:cTn id="39" dur="3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125E-6 -3.7037E-6 C 0.11523 0.01065 0.20664 -0.01527 0.30169 -0.0125 C 0.39557 -0.00949 0.47864 0.01528 0.56562 0.01736 C 0.65247 0.01945 0.7539 -0.00185 0.82317 -0.00046 C 0.89258 0.00093 0.93854 0.03264 0.98125 0.02616 C 1.02356 0.01945 1.05494 0.01158 1.07903 -0.00046 " pathEditMode="relative" rAng="0" ptsTypes="AAAAAA">
                                      <p:cBhvr>
                                        <p:cTn id="44" dur="3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1.11111E-6 C 0.18282 0.00093 0.1961 0.12685 0.29584 0.12361 C 0.39545 0.11968 0.51576 0.03519 0.60339 0.02708 C 0.69089 0.01921 0.75847 0.07384 0.82097 0.07546 C 0.8836 0.07732 0.93672 0.04445 0.97917 0.03796 C 1.02201 0.03125 1.05066 0.0382 1.07982 0.04468 " pathEditMode="relative" rAng="0" ptsTypes="AAAAAA">
                                      <p:cBhvr>
                                        <p:cTn id="49" dur="3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48148E-6 C 0.08945 -0.00972 0.21016 -0.03194 0.3099 -0.02222 C 0.40911 -0.01296 0.50977 0.05116 0.59648 0.05741 C 0.68307 0.06366 0.76419 0.01551 0.82956 0.01482 C 0.89505 0.01412 0.94714 0.05949 0.98971 0.05324 C 1.03216 0.0463 1.0513 0.0419 1.0806 0.03658 " pathEditMode="relative" rAng="0" ptsTypes="AAAAAA">
                                      <p:cBhvr>
                                        <p:cTn id="54" dur="3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125E-6 3.33333E-6 C 0.11524 0.01041 0.20157 -0.08056 0.30287 -0.07686 C 0.4043 -0.07315 0.51914 0.01111 0.60782 0.02361 C 0.69636 0.03564 0.77227 -0.0044 0.83451 -0.00371 C 0.89675 -0.00348 0.93854 0.0324 0.98125 0.02639 C 1.02357 0.01944 1.05495 0.01134 1.07904 -0.0007 " pathEditMode="relative" rAng="0" ptsTypes="AAAAAA">
                                      <p:cBhvr>
                                        <p:cTn id="59" dur="3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3.7037E-6 C 0.21419 0.00601 0.22214 0.07685 0.32669 0.08032 C 0.43125 0.08402 0.53607 0.02152 0.62709 0.02083 C 0.7181 0.02014 0.81016 0.07407 0.87318 0.07569 C 0.9362 0.07754 0.96472 0.03217 1.00495 0.03171 C 1.04466 0.03125 1.08086 0.04791 1.10873 0.05601 " pathEditMode="relative" rAng="0" ptsTypes="AAAAAA">
                                      <p:cBhvr>
                                        <p:cTn id="64" dur="3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7037E-6 C 0.20586 0.03588 0.26132 0.11991 0.34856 0.12037 C 0.43567 0.12037 0.51575 0.09144 0.55612 0.07524 C 0.59648 0.0588 0.64648 0.03588 0.70755 0.03611 C 0.76823 0.03681 0.88099 0.07801 0.92122 0.07732 C 0.9608 0.07709 1.07356 0.0757 1.10872 0.05556 " pathEditMode="relative" rAng="0" ptsTypes="AAAAAA">
                                      <p:cBhvr>
                                        <p:cTn id="69" dur="3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-2.22222E-6 C 0.10209 -0.0206 0.21654 -0.05046 0.30769 -0.04328 C 0.39909 -0.03565 0.46875 0.03704 0.54714 0.04468 C 0.62565 0.05232 0.70756 0.00209 0.778 0.00255 C 0.84831 0.00278 0.92683 0.05394 0.96953 0.04746 C 1.01185 0.04097 1.06172 0.03079 1.08607 0.01875 " pathEditMode="relative" rAng="0" ptsTypes="AAAAAA">
                                      <p:cBhvr>
                                        <p:cTn id="74" dur="3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33333E-6 4.81481E-6 C 0.08946 -0.0095 0.23542 0.11342 0.33334 0.11481 C 0.43125 0.11597 0.52266 0.01157 0.5875 0.00879 C 0.65235 0.00555 0.71289 0.05763 0.77943 0.06157 C 0.84558 0.06527 0.94323 0.03842 0.98581 0.03194 C 1.02826 0.02523 1.05131 0.04189 1.0806 0.0368 " pathEditMode="relative" rAng="0" ptsTypes="AAAAAA">
                                      <p:cBhvr>
                                        <p:cTn id="79" dur="3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25E-6 3.33333E-6 C 0.11523 0.01064 0.20664 -0.01528 0.30169 -0.0125 C 0.39557 -0.00949 0.47864 0.01527 0.56562 0.01736 C 0.65247 0.01944 0.75391 -0.00186 0.82318 -0.00047 C 0.89258 0.00092 0.93854 0.03264 0.98125 0.02615 C 1.02357 0.01944 1.05495 0.01157 1.07904 -0.00047 " pathEditMode="relative" rAng="0" ptsTypes="AAAAAA">
                                      <p:cBhvr>
                                        <p:cTn id="84" dur="3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11111E-6 C 0.18282 0.00092 0.1961 0.12685 0.29584 0.12361 C 0.39545 0.11967 0.51576 0.03518 0.60339 0.02708 C 0.69089 0.01921 0.75847 0.07384 0.82097 0.07546 C 0.8836 0.07731 0.93672 0.04444 0.97917 0.03796 C 1.02201 0.03125 1.05065 0.03819 1.07982 0.04467 " pathEditMode="relative" rAng="0" ptsTypes="AAAAAA">
                                      <p:cBhvr>
                                        <p:cTn id="89" dur="3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07407E-6 C 0.08945 -0.00973 0.21016 -0.03195 0.3099 -0.02223 C 0.40911 -0.01297 0.50977 0.05115 0.59648 0.0574 C 0.68307 0.06365 0.76419 0.01551 0.82956 0.01481 C 0.89505 0.01412 0.94714 0.05949 0.98971 0.05324 C 1.03216 0.04629 1.0513 0.04189 1.0806 0.03657 " pathEditMode="relative" rAng="0" ptsTypes="AAAAAA">
                                      <p:cBhvr>
                                        <p:cTn id="94" dur="3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4.44444E-6 C 0.11524 0.01042 0.20156 -0.08148 0.30287 -0.07731 C 0.4043 -0.07384 0.51914 0.01112 0.60781 0.02362 C 0.69636 0.03565 0.77227 -0.00463 0.83451 -0.00416 C 0.89675 -0.00347 0.93854 0.03241 0.98125 0.02639 C 1.02357 0.01945 1.05495 0.01135 1.07904 -0.00069 " pathEditMode="relative" rAng="0" ptsTypes="AAAAAA">
                                      <p:cBhvr>
                                        <p:cTn id="99" dur="3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4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4.44444E-6 C 0.21419 0.00601 0.22214 0.07685 0.32669 0.08032 C 0.43125 0.08402 0.53607 0.02152 0.62708 0.02083 C 0.7181 0.02013 0.81016 0.07407 0.87318 0.07569 C 0.9362 0.07754 0.96471 0.03217 1.00495 0.03171 C 1.04466 0.03125 1.08086 0.04791 1.10872 0.05601 " pathEditMode="relative" rAng="0" ptsTypes="AAAAAA">
                                      <p:cBhvr>
                                        <p:cTn id="104" dur="3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1.85185E-6 C 0.20586 0.03588 0.26133 0.11991 0.34857 0.12037 C 0.43568 0.12037 0.51576 0.09143 0.55612 0.07523 C 0.59649 0.05879 0.64649 0.03588 0.70755 0.03611 C 0.76823 0.0368 0.88099 0.07801 0.92122 0.07731 C 0.96081 0.07708 1.07357 0.07569 1.10872 0.05555 " pathEditMode="relative" rAng="0" ptsTypes="AAAAAA">
                                      <p:cBhvr>
                                        <p:cTn id="109" dur="3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1.11111E-6 C 0.10209 -0.0206 0.21654 -0.05046 0.30769 -0.04329 C 0.39909 -0.03565 0.46875 0.03704 0.54714 0.04467 C 0.62566 0.05231 0.70756 0.00208 0.778 0.00255 C 0.84831 0.00278 0.92683 0.05393 0.96954 0.04745 C 1.01185 0.04097 1.06172 0.03079 1.08607 0.01875 " pathEditMode="relative" rAng="0" ptsTypes="AAAAAA">
                                      <p:cBhvr>
                                        <p:cTn id="114" dur="3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-3.33333E-6 C 0.08946 -0.00949 0.23542 0.11343 0.33334 0.11482 C 0.43125 0.11574 0.52266 0.01158 0.5875 0.0088 C 0.65235 0.00556 0.71289 0.05764 0.77943 0.06158 C 0.84558 0.06528 0.94323 0.03843 0.98581 0.03195 C 1.02826 0.02523 1.05131 0.0419 1.0806 0.03681 " pathEditMode="relative" rAng="0" ptsTypes="AAAAAA">
                                      <p:cBhvr>
                                        <p:cTn id="119" dur="3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-2.59259E-6 C 0.11523 0.01065 0.20664 -0.01528 0.30169 -0.0125 C 0.39557 -0.00949 0.47864 0.01528 0.56562 0.01736 C 0.65247 0.01945 0.7539 -0.00185 0.82317 -0.00046 C 0.89258 0.00093 0.93854 0.03264 0.98125 0.02616 C 1.02357 0.01945 1.05495 0.01158 1.07903 -0.00046 " pathEditMode="relative" rAng="0" ptsTypes="AAAAAA">
                                      <p:cBhvr>
                                        <p:cTn id="124" dur="3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7675"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6096001 w 12192000"/>
              <a:gd name="connsiteY0" fmla="*/ 925595 h 6858000"/>
              <a:gd name="connsiteX1" fmla="*/ 6018938 w 12192000"/>
              <a:gd name="connsiteY1" fmla="*/ 942509 h 6858000"/>
              <a:gd name="connsiteX2" fmla="*/ 4000277 w 12192000"/>
              <a:gd name="connsiteY2" fmla="*/ 1953645 h 6858000"/>
              <a:gd name="connsiteX3" fmla="*/ 3925094 w 12192000"/>
              <a:gd name="connsiteY3" fmla="*/ 2073928 h 6858000"/>
              <a:gd name="connsiteX4" fmla="*/ 3925094 w 12192000"/>
              <a:gd name="connsiteY4" fmla="*/ 4784072 h 6858000"/>
              <a:gd name="connsiteX5" fmla="*/ 4000277 w 12192000"/>
              <a:gd name="connsiteY5" fmla="*/ 4908114 h 6858000"/>
              <a:gd name="connsiteX6" fmla="*/ 6018938 w 12192000"/>
              <a:gd name="connsiteY6" fmla="*/ 5919250 h 6858000"/>
              <a:gd name="connsiteX7" fmla="*/ 6173065 w 12192000"/>
              <a:gd name="connsiteY7" fmla="*/ 5919250 h 6858000"/>
              <a:gd name="connsiteX8" fmla="*/ 8191723 w 12192000"/>
              <a:gd name="connsiteY8" fmla="*/ 4908114 h 6858000"/>
              <a:gd name="connsiteX9" fmla="*/ 8266906 w 12192000"/>
              <a:gd name="connsiteY9" fmla="*/ 4784072 h 6858000"/>
              <a:gd name="connsiteX10" fmla="*/ 8266906 w 12192000"/>
              <a:gd name="connsiteY10" fmla="*/ 2073928 h 6858000"/>
              <a:gd name="connsiteX11" fmla="*/ 8191723 w 12192000"/>
              <a:gd name="connsiteY11" fmla="*/ 1953645 h 6858000"/>
              <a:gd name="connsiteX12" fmla="*/ 6173065 w 12192000"/>
              <a:gd name="connsiteY12" fmla="*/ 942509 h 6858000"/>
              <a:gd name="connsiteX13" fmla="*/ 6096001 w 12192000"/>
              <a:gd name="connsiteY13" fmla="*/ 925595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6096001" y="925595"/>
                </a:moveTo>
                <a:cubicBezTo>
                  <a:pt x="6067809" y="925595"/>
                  <a:pt x="6039615" y="931233"/>
                  <a:pt x="6018938" y="942509"/>
                </a:cubicBezTo>
                <a:lnTo>
                  <a:pt x="4000277" y="1953645"/>
                </a:lnTo>
                <a:cubicBezTo>
                  <a:pt x="3958927" y="1972439"/>
                  <a:pt x="3925094" y="2028822"/>
                  <a:pt x="3925094" y="2073928"/>
                </a:cubicBezTo>
                <a:cubicBezTo>
                  <a:pt x="3925094" y="2073928"/>
                  <a:pt x="3925094" y="2073928"/>
                  <a:pt x="3925094" y="4784072"/>
                </a:cubicBezTo>
                <a:cubicBezTo>
                  <a:pt x="3925094" y="4832937"/>
                  <a:pt x="3958927" y="4885561"/>
                  <a:pt x="4000277" y="4908114"/>
                </a:cubicBezTo>
                <a:cubicBezTo>
                  <a:pt x="4000277" y="4908114"/>
                  <a:pt x="4000277" y="4908114"/>
                  <a:pt x="6018938" y="5919250"/>
                </a:cubicBezTo>
                <a:cubicBezTo>
                  <a:pt x="6060289" y="5938044"/>
                  <a:pt x="6131712" y="5938044"/>
                  <a:pt x="6173065" y="5919250"/>
                </a:cubicBezTo>
                <a:cubicBezTo>
                  <a:pt x="6173065" y="5919250"/>
                  <a:pt x="6173065" y="5919250"/>
                  <a:pt x="8191723" y="4908114"/>
                </a:cubicBezTo>
                <a:cubicBezTo>
                  <a:pt x="8233074" y="4885561"/>
                  <a:pt x="8266906" y="4832937"/>
                  <a:pt x="8266906" y="4784072"/>
                </a:cubicBezTo>
                <a:cubicBezTo>
                  <a:pt x="8266906" y="4784072"/>
                  <a:pt x="8266906" y="4784072"/>
                  <a:pt x="8266906" y="2073928"/>
                </a:cubicBezTo>
                <a:cubicBezTo>
                  <a:pt x="8266906" y="2028822"/>
                  <a:pt x="8233074" y="1972439"/>
                  <a:pt x="8191723" y="1953645"/>
                </a:cubicBezTo>
                <a:cubicBezTo>
                  <a:pt x="8191723" y="1953645"/>
                  <a:pt x="8191723" y="1953645"/>
                  <a:pt x="6173065" y="942509"/>
                </a:cubicBezTo>
                <a:cubicBezTo>
                  <a:pt x="6152387" y="931233"/>
                  <a:pt x="6124194" y="925595"/>
                  <a:pt x="6096001" y="9255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9" name="椭圆 58"/>
          <p:cNvSpPr/>
          <p:nvPr/>
        </p:nvSpPr>
        <p:spPr>
          <a:xfrm>
            <a:off x="7527036" y="5665375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37972" y="3133444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2893822" y="4356386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369114" y="4823850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291702" y="5120856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267428" y="3665824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362259" y="5984367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479360" y="647649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892707" y="4326436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228493" y="5194930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745768" y="3950897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764110" y="4018311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971823" y="5191617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043549" y="6260710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243155" y="5578878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360631" y="5537604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511582" y="1174121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476893" y="1642565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364643" y="798582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382985" y="865996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277123" y="1639252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577074" y="2174945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375755" y="149311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522306" y="1985239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18282 0.00093 0.1961 0.12685 0.29584 0.12361 C 0.39545 0.11968 0.51576 0.03519 0.60339 0.02708 C 0.69089 0.01921 0.75847 0.07384 0.82097 0.07546 C 0.8836 0.07731 0.93672 0.04444 0.97917 0.03796 C 1.02201 0.03125 1.05065 0.03819 1.07982 0.04468 " pathEditMode="relative" rAng="0" ptsTypes="AAAAAA">
                                      <p:cBhvr>
                                        <p:cTn id="9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C 0.08945 -0.00973 0.21015 -0.03195 0.30989 -0.02223 C 0.40911 -0.01297 0.50976 0.05115 0.59648 0.0574 C 0.68307 0.06365 0.76419 0.01551 0.82955 0.01481 C 0.89505 0.01412 0.94713 0.05949 0.98971 0.05324 C 1.03216 0.04629 1.0513 0.0419 1.08059 0.03657 " pathEditMode="relative" rAng="0" ptsTypes="AAAAAA">
                                      <p:cBhvr>
                                        <p:cTn id="14" dur="4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C 0.11524 0.01042 0.20157 -0.08055 0.30287 -0.07685 C 0.4043 -0.07314 0.51914 0.01112 0.60782 0.02362 C 0.69636 0.03565 0.77227 -0.00439 0.83451 -0.0037 C 0.89675 -0.00347 0.93854 0.03241 0.98125 0.02639 C 1.02357 0.01945 1.05495 0.01135 1.07904 -0.00069 " pathEditMode="relative" rAng="0" ptsTypes="AAAAAA">
                                      <p:cBhvr>
                                        <p:cTn id="19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1.11111E-6 C 0.21419 0.00602 0.22213 0.07685 0.32669 0.08032 C 0.43125 0.08403 0.53607 0.02153 0.62708 0.02083 C 0.7181 0.02014 0.81016 0.07407 0.87318 0.07569 C 0.9362 0.07755 0.96471 0.03217 1.00495 0.03171 C 1.04466 0.03125 1.08086 0.04792 1.10872 0.05602 " pathEditMode="relative" rAng="0" ptsTypes="AAAAAA">
                                      <p:cBhvr>
                                        <p:cTn id="24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2.96296E-6 C 0.20586 0.03588 0.26133 0.1199 0.34857 0.12037 C 0.43568 0.12037 0.51576 0.09143 0.55612 0.07523 C 0.59649 0.05879 0.64649 0.03588 0.70755 0.03611 C 0.76823 0.0368 0.88099 0.07801 0.92123 0.07731 C 0.96081 0.07708 1.07357 0.07569 1.10873 0.05555 " pathEditMode="relative" rAng="0" ptsTypes="AAAAAA">
                                      <p:cBhvr>
                                        <p:cTn id="29" dur="3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0 C 0.10208 -0.0206 0.21654 -0.05046 0.30768 -0.04329 C 0.39909 -0.03565 0.46875 0.03704 0.54713 0.04468 C 0.62565 0.05231 0.70755 0.00208 0.77799 0.00255 C 0.84831 0.00278 0.92682 0.05394 0.96953 0.04745 C 1.01185 0.04097 1.06172 0.03079 1.08607 0.01875 " pathEditMode="relative" rAng="0" ptsTypes="AAAAAA">
                                      <p:cBhvr>
                                        <p:cTn id="34" dur="3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4.44444E-6 C 0.08945 -0.00949 0.23541 0.11343 0.33333 0.11482 C 0.43125 0.11598 0.52265 0.01158 0.5875 0.0088 C 0.65234 0.00556 0.71289 0.05764 0.77942 0.06158 C 0.84557 0.06528 0.94322 0.03843 0.9858 0.03195 C 1.02825 0.02524 1.0513 0.0419 1.08059 0.03681 " pathEditMode="relative" rAng="0" ptsTypes="AAAAAA">
                                      <p:cBhvr>
                                        <p:cTn id="39" dur="3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125E-6 -3.7037E-6 C 0.11523 0.01065 0.20664 -0.01527 0.30169 -0.0125 C 0.39557 -0.00949 0.47864 0.01528 0.56562 0.01736 C 0.65247 0.01945 0.7539 -0.00185 0.82317 -0.00046 C 0.89258 0.00093 0.93854 0.03264 0.98125 0.02616 C 1.02356 0.01945 1.05494 0.01158 1.07903 -0.00046 " pathEditMode="relative" rAng="0" ptsTypes="AAAAAA">
                                      <p:cBhvr>
                                        <p:cTn id="44" dur="3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1.11111E-6 C 0.18282 0.00093 0.1961 0.12685 0.29584 0.12361 C 0.39545 0.11968 0.51576 0.03519 0.60339 0.02708 C 0.69089 0.01921 0.75847 0.07384 0.82097 0.07546 C 0.8836 0.07732 0.93672 0.04445 0.97917 0.03796 C 1.02201 0.03125 1.05066 0.0382 1.07982 0.04468 " pathEditMode="relative" rAng="0" ptsTypes="AAAAAA">
                                      <p:cBhvr>
                                        <p:cTn id="49" dur="3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48148E-6 C 0.08945 -0.00972 0.21016 -0.03194 0.3099 -0.02222 C 0.40911 -0.01296 0.50977 0.05116 0.59648 0.05741 C 0.68307 0.06366 0.76419 0.01551 0.82956 0.01482 C 0.89505 0.01412 0.94714 0.05949 0.98971 0.05324 C 1.03216 0.0463 1.0513 0.0419 1.0806 0.03658 " pathEditMode="relative" rAng="0" ptsTypes="AAAAAA">
                                      <p:cBhvr>
                                        <p:cTn id="54" dur="3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125E-6 3.33333E-6 C 0.11524 0.01041 0.20157 -0.08056 0.30287 -0.07686 C 0.4043 -0.07315 0.51914 0.01111 0.60782 0.02361 C 0.69636 0.03564 0.77227 -0.0044 0.83451 -0.00371 C 0.89675 -0.00348 0.93854 0.0324 0.98125 0.02639 C 1.02357 0.01944 1.05495 0.01134 1.07904 -0.0007 " pathEditMode="relative" rAng="0" ptsTypes="AAAAAA">
                                      <p:cBhvr>
                                        <p:cTn id="59" dur="3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3.7037E-6 C 0.21419 0.00601 0.22214 0.07685 0.32669 0.08032 C 0.43125 0.08402 0.53607 0.02152 0.62709 0.02083 C 0.7181 0.02014 0.81016 0.07407 0.87318 0.07569 C 0.9362 0.07754 0.96472 0.03217 1.00495 0.03171 C 1.04466 0.03125 1.08086 0.04791 1.10873 0.05601 " pathEditMode="relative" rAng="0" ptsTypes="AAAAAA">
                                      <p:cBhvr>
                                        <p:cTn id="64" dur="3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7037E-6 C 0.20586 0.03588 0.26132 0.11991 0.34856 0.12037 C 0.43567 0.12037 0.51575 0.09144 0.55612 0.07524 C 0.59648 0.0588 0.64648 0.03588 0.70755 0.03611 C 0.76823 0.03681 0.88099 0.07801 0.92122 0.07732 C 0.9608 0.07709 1.07356 0.0757 1.10872 0.05556 " pathEditMode="relative" rAng="0" ptsTypes="AAAAAA">
                                      <p:cBhvr>
                                        <p:cTn id="69" dur="3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-2.22222E-6 C 0.10209 -0.0206 0.21654 -0.05046 0.30769 -0.04328 C 0.39909 -0.03565 0.46875 0.03704 0.54714 0.04468 C 0.62565 0.05232 0.70756 0.00209 0.778 0.00255 C 0.84831 0.00278 0.92683 0.05394 0.96953 0.04746 C 1.01185 0.04097 1.06172 0.03079 1.08607 0.01875 " pathEditMode="relative" rAng="0" ptsTypes="AAAAAA">
                                      <p:cBhvr>
                                        <p:cTn id="74" dur="3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33333E-6 4.81481E-6 C 0.08946 -0.0095 0.23542 0.11342 0.33334 0.11481 C 0.43125 0.11597 0.52266 0.01157 0.5875 0.00879 C 0.65235 0.00555 0.71289 0.05763 0.77943 0.06157 C 0.84558 0.06527 0.94323 0.03842 0.98581 0.03194 C 1.02826 0.02523 1.05131 0.04189 1.0806 0.0368 " pathEditMode="relative" rAng="0" ptsTypes="AAAAAA">
                                      <p:cBhvr>
                                        <p:cTn id="79" dur="3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25E-6 3.33333E-6 C 0.11523 0.01064 0.20664 -0.01528 0.30169 -0.0125 C 0.39557 -0.00949 0.47864 0.01527 0.56562 0.01736 C 0.65247 0.01944 0.75391 -0.00186 0.82318 -0.00047 C 0.89258 0.00092 0.93854 0.03264 0.98125 0.02615 C 1.02357 0.01944 1.05495 0.01157 1.07904 -0.00047 " pathEditMode="relative" rAng="0" ptsTypes="AAAAAA">
                                      <p:cBhvr>
                                        <p:cTn id="84" dur="3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11111E-6 C 0.18282 0.00092 0.1961 0.12685 0.29584 0.12361 C 0.39545 0.11967 0.51576 0.03518 0.60339 0.02708 C 0.69089 0.01921 0.75847 0.07384 0.82097 0.07546 C 0.8836 0.07731 0.93672 0.04444 0.97917 0.03796 C 1.02201 0.03125 1.05065 0.03819 1.07982 0.04467 " pathEditMode="relative" rAng="0" ptsTypes="AAAAAA">
                                      <p:cBhvr>
                                        <p:cTn id="89" dur="3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07407E-6 C 0.08945 -0.00973 0.21016 -0.03195 0.3099 -0.02223 C 0.40911 -0.01297 0.50977 0.05115 0.59648 0.0574 C 0.68307 0.06365 0.76419 0.01551 0.82956 0.01481 C 0.89505 0.01412 0.94714 0.05949 0.98971 0.05324 C 1.03216 0.04629 1.0513 0.04189 1.0806 0.03657 " pathEditMode="relative" rAng="0" ptsTypes="AAAAAA">
                                      <p:cBhvr>
                                        <p:cTn id="94" dur="3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4.44444E-6 C 0.11524 0.01042 0.20156 -0.08148 0.30287 -0.07731 C 0.4043 -0.07384 0.51914 0.01112 0.60781 0.02362 C 0.69636 0.03565 0.77227 -0.00463 0.83451 -0.00416 C 0.89675 -0.00347 0.93854 0.03241 0.98125 0.02639 C 1.02357 0.01945 1.05495 0.01135 1.07904 -0.00069 " pathEditMode="relative" rAng="0" ptsTypes="AAAAAA">
                                      <p:cBhvr>
                                        <p:cTn id="99" dur="3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4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4.44444E-6 C 0.21419 0.00601 0.22214 0.07685 0.32669 0.08032 C 0.43125 0.08402 0.53607 0.02152 0.62708 0.02083 C 0.7181 0.02013 0.81016 0.07407 0.87318 0.07569 C 0.9362 0.07754 0.96471 0.03217 1.00495 0.03171 C 1.04466 0.03125 1.08086 0.04791 1.10872 0.05601 " pathEditMode="relative" rAng="0" ptsTypes="AAAAAA">
                                      <p:cBhvr>
                                        <p:cTn id="104" dur="3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1.85185E-6 C 0.20586 0.03588 0.26133 0.11991 0.34857 0.12037 C 0.43568 0.12037 0.51576 0.09143 0.55612 0.07523 C 0.59649 0.05879 0.64649 0.03588 0.70755 0.03611 C 0.76823 0.0368 0.88099 0.07801 0.92122 0.07731 C 0.96081 0.07708 1.07357 0.07569 1.10872 0.05555 " pathEditMode="relative" rAng="0" ptsTypes="AAAAAA">
                                      <p:cBhvr>
                                        <p:cTn id="109" dur="3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1.11111E-6 C 0.10209 -0.0206 0.21654 -0.05046 0.30769 -0.04329 C 0.39909 -0.03565 0.46875 0.03704 0.54714 0.04467 C 0.62566 0.05231 0.70756 0.00208 0.778 0.00255 C 0.84831 0.00278 0.92683 0.05393 0.96954 0.04745 C 1.01185 0.04097 1.06172 0.03079 1.08607 0.01875 " pathEditMode="relative" rAng="0" ptsTypes="AAAAAA">
                                      <p:cBhvr>
                                        <p:cTn id="114" dur="3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-3.33333E-6 C 0.08946 -0.00949 0.23542 0.11343 0.33334 0.11482 C 0.43125 0.11574 0.52266 0.01158 0.5875 0.0088 C 0.65235 0.00556 0.71289 0.05764 0.77943 0.06158 C 0.84558 0.06528 0.94323 0.03843 0.98581 0.03195 C 1.02826 0.02523 1.05131 0.0419 1.0806 0.03681 " pathEditMode="relative" rAng="0" ptsTypes="AAAAAA">
                                      <p:cBhvr>
                                        <p:cTn id="119" dur="3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-2.59259E-6 C 0.11523 0.01065 0.20664 -0.01528 0.30169 -0.0125 C 0.39557 -0.00949 0.47864 0.01528 0.56562 0.01736 C 0.65247 0.01945 0.7539 -0.00185 0.82317 -0.00046 C 0.89258 0.00093 0.93854 0.03264 0.98125 0.02616 C 1.02357 0.01945 1.05495 0.01158 1.07903 -0.00046 " pathEditMode="relative" rAng="0" ptsTypes="AAAAAA">
                                      <p:cBhvr>
                                        <p:cTn id="124" dur="3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7675"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6096001 w 12192000"/>
              <a:gd name="connsiteY0" fmla="*/ 925595 h 6858000"/>
              <a:gd name="connsiteX1" fmla="*/ 6018938 w 12192000"/>
              <a:gd name="connsiteY1" fmla="*/ 942509 h 6858000"/>
              <a:gd name="connsiteX2" fmla="*/ 4000277 w 12192000"/>
              <a:gd name="connsiteY2" fmla="*/ 1953645 h 6858000"/>
              <a:gd name="connsiteX3" fmla="*/ 3925094 w 12192000"/>
              <a:gd name="connsiteY3" fmla="*/ 2073928 h 6858000"/>
              <a:gd name="connsiteX4" fmla="*/ 3925094 w 12192000"/>
              <a:gd name="connsiteY4" fmla="*/ 4784072 h 6858000"/>
              <a:gd name="connsiteX5" fmla="*/ 4000277 w 12192000"/>
              <a:gd name="connsiteY5" fmla="*/ 4908114 h 6858000"/>
              <a:gd name="connsiteX6" fmla="*/ 6018938 w 12192000"/>
              <a:gd name="connsiteY6" fmla="*/ 5919250 h 6858000"/>
              <a:gd name="connsiteX7" fmla="*/ 6173065 w 12192000"/>
              <a:gd name="connsiteY7" fmla="*/ 5919250 h 6858000"/>
              <a:gd name="connsiteX8" fmla="*/ 8191723 w 12192000"/>
              <a:gd name="connsiteY8" fmla="*/ 4908114 h 6858000"/>
              <a:gd name="connsiteX9" fmla="*/ 8266906 w 12192000"/>
              <a:gd name="connsiteY9" fmla="*/ 4784072 h 6858000"/>
              <a:gd name="connsiteX10" fmla="*/ 8266906 w 12192000"/>
              <a:gd name="connsiteY10" fmla="*/ 2073928 h 6858000"/>
              <a:gd name="connsiteX11" fmla="*/ 8191723 w 12192000"/>
              <a:gd name="connsiteY11" fmla="*/ 1953645 h 6858000"/>
              <a:gd name="connsiteX12" fmla="*/ 6173065 w 12192000"/>
              <a:gd name="connsiteY12" fmla="*/ 942509 h 6858000"/>
              <a:gd name="connsiteX13" fmla="*/ 6096001 w 12192000"/>
              <a:gd name="connsiteY13" fmla="*/ 925595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6096001" y="925595"/>
                </a:moveTo>
                <a:cubicBezTo>
                  <a:pt x="6067809" y="925595"/>
                  <a:pt x="6039615" y="931233"/>
                  <a:pt x="6018938" y="942509"/>
                </a:cubicBezTo>
                <a:lnTo>
                  <a:pt x="4000277" y="1953645"/>
                </a:lnTo>
                <a:cubicBezTo>
                  <a:pt x="3958927" y="1972439"/>
                  <a:pt x="3925094" y="2028822"/>
                  <a:pt x="3925094" y="2073928"/>
                </a:cubicBezTo>
                <a:cubicBezTo>
                  <a:pt x="3925094" y="2073928"/>
                  <a:pt x="3925094" y="2073928"/>
                  <a:pt x="3925094" y="4784072"/>
                </a:cubicBezTo>
                <a:cubicBezTo>
                  <a:pt x="3925094" y="4832937"/>
                  <a:pt x="3958927" y="4885561"/>
                  <a:pt x="4000277" y="4908114"/>
                </a:cubicBezTo>
                <a:cubicBezTo>
                  <a:pt x="4000277" y="4908114"/>
                  <a:pt x="4000277" y="4908114"/>
                  <a:pt x="6018938" y="5919250"/>
                </a:cubicBezTo>
                <a:cubicBezTo>
                  <a:pt x="6060289" y="5938044"/>
                  <a:pt x="6131712" y="5938044"/>
                  <a:pt x="6173065" y="5919250"/>
                </a:cubicBezTo>
                <a:cubicBezTo>
                  <a:pt x="6173065" y="5919250"/>
                  <a:pt x="6173065" y="5919250"/>
                  <a:pt x="8191723" y="4908114"/>
                </a:cubicBezTo>
                <a:cubicBezTo>
                  <a:pt x="8233074" y="4885561"/>
                  <a:pt x="8266906" y="4832937"/>
                  <a:pt x="8266906" y="4784072"/>
                </a:cubicBezTo>
                <a:cubicBezTo>
                  <a:pt x="8266906" y="4784072"/>
                  <a:pt x="8266906" y="4784072"/>
                  <a:pt x="8266906" y="2073928"/>
                </a:cubicBezTo>
                <a:cubicBezTo>
                  <a:pt x="8266906" y="2028822"/>
                  <a:pt x="8233074" y="1972439"/>
                  <a:pt x="8191723" y="1953645"/>
                </a:cubicBezTo>
                <a:cubicBezTo>
                  <a:pt x="8191723" y="1953645"/>
                  <a:pt x="8191723" y="1953645"/>
                  <a:pt x="6173065" y="942509"/>
                </a:cubicBezTo>
                <a:cubicBezTo>
                  <a:pt x="6152387" y="931233"/>
                  <a:pt x="6124194" y="925595"/>
                  <a:pt x="6096001" y="9255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9" name="椭圆 58"/>
          <p:cNvSpPr/>
          <p:nvPr/>
        </p:nvSpPr>
        <p:spPr>
          <a:xfrm>
            <a:off x="7527036" y="5665375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37972" y="3133444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2893822" y="4356386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369114" y="4823850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291702" y="5120856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267428" y="3665824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362259" y="5984367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479360" y="647649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892707" y="4326436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228493" y="5194930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745768" y="3950897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764110" y="4018311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971823" y="5191617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043549" y="6260710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243155" y="5578878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360631" y="5537604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511582" y="1174121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476893" y="1642565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364643" y="798582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382985" y="865996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277123" y="1639252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577074" y="2174945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375755" y="149311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522306" y="1985239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18282 0.00093 0.1961 0.12685 0.29584 0.12361 C 0.39545 0.11968 0.51576 0.03519 0.60339 0.02708 C 0.69089 0.01921 0.75847 0.07384 0.82097 0.07546 C 0.8836 0.07731 0.93672 0.04444 0.97917 0.03796 C 1.02201 0.03125 1.05065 0.03819 1.07982 0.04468 " pathEditMode="relative" rAng="0" ptsTypes="AAAAAA">
                                      <p:cBhvr>
                                        <p:cTn id="9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C 0.08945 -0.00973 0.21015 -0.03195 0.30989 -0.02223 C 0.40911 -0.01297 0.50976 0.05115 0.59648 0.0574 C 0.68307 0.06365 0.76419 0.01551 0.82955 0.01481 C 0.89505 0.01412 0.94713 0.05949 0.98971 0.05324 C 1.03216 0.04629 1.0513 0.0419 1.08059 0.03657 " pathEditMode="relative" rAng="0" ptsTypes="AAAAAA">
                                      <p:cBhvr>
                                        <p:cTn id="14" dur="4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C 0.11524 0.01042 0.20157 -0.08055 0.30287 -0.07685 C 0.4043 -0.07314 0.51914 0.01112 0.60782 0.02362 C 0.69636 0.03565 0.77227 -0.00439 0.83451 -0.0037 C 0.89675 -0.00347 0.93854 0.03241 0.98125 0.02639 C 1.02357 0.01945 1.05495 0.01135 1.07904 -0.00069 " pathEditMode="relative" rAng="0" ptsTypes="AAAAAA">
                                      <p:cBhvr>
                                        <p:cTn id="19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1.11111E-6 C 0.21419 0.00602 0.22213 0.07685 0.32669 0.08032 C 0.43125 0.08403 0.53607 0.02153 0.62708 0.02083 C 0.7181 0.02014 0.81016 0.07407 0.87318 0.07569 C 0.9362 0.07755 0.96471 0.03217 1.00495 0.03171 C 1.04466 0.03125 1.08086 0.04792 1.10872 0.05602 " pathEditMode="relative" rAng="0" ptsTypes="AAAAAA">
                                      <p:cBhvr>
                                        <p:cTn id="24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2.96296E-6 C 0.20586 0.03588 0.26133 0.1199 0.34857 0.12037 C 0.43568 0.12037 0.51576 0.09143 0.55612 0.07523 C 0.59649 0.05879 0.64649 0.03588 0.70755 0.03611 C 0.76823 0.0368 0.88099 0.07801 0.92123 0.07731 C 0.96081 0.07708 1.07357 0.07569 1.10873 0.05555 " pathEditMode="relative" rAng="0" ptsTypes="AAAAAA">
                                      <p:cBhvr>
                                        <p:cTn id="29" dur="3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0 C 0.10208 -0.0206 0.21654 -0.05046 0.30768 -0.04329 C 0.39909 -0.03565 0.46875 0.03704 0.54713 0.04468 C 0.62565 0.05231 0.70755 0.00208 0.77799 0.00255 C 0.84831 0.00278 0.92682 0.05394 0.96953 0.04745 C 1.01185 0.04097 1.06172 0.03079 1.08607 0.01875 " pathEditMode="relative" rAng="0" ptsTypes="AAAAAA">
                                      <p:cBhvr>
                                        <p:cTn id="34" dur="3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4.44444E-6 C 0.08945 -0.00949 0.23541 0.11343 0.33333 0.11482 C 0.43125 0.11598 0.52265 0.01158 0.5875 0.0088 C 0.65234 0.00556 0.71289 0.05764 0.77942 0.06158 C 0.84557 0.06528 0.94322 0.03843 0.9858 0.03195 C 1.02825 0.02524 1.0513 0.0419 1.08059 0.03681 " pathEditMode="relative" rAng="0" ptsTypes="AAAAAA">
                                      <p:cBhvr>
                                        <p:cTn id="39" dur="3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125E-6 -3.7037E-6 C 0.11523 0.01065 0.20664 -0.01527 0.30169 -0.0125 C 0.39557 -0.00949 0.47864 0.01528 0.56562 0.01736 C 0.65247 0.01945 0.7539 -0.00185 0.82317 -0.00046 C 0.89258 0.00093 0.93854 0.03264 0.98125 0.02616 C 1.02356 0.01945 1.05494 0.01158 1.07903 -0.00046 " pathEditMode="relative" rAng="0" ptsTypes="AAAAAA">
                                      <p:cBhvr>
                                        <p:cTn id="44" dur="3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1.11111E-6 C 0.18282 0.00093 0.1961 0.12685 0.29584 0.12361 C 0.39545 0.11968 0.51576 0.03519 0.60339 0.02708 C 0.69089 0.01921 0.75847 0.07384 0.82097 0.07546 C 0.8836 0.07732 0.93672 0.04445 0.97917 0.03796 C 1.02201 0.03125 1.05066 0.0382 1.07982 0.04468 " pathEditMode="relative" rAng="0" ptsTypes="AAAAAA">
                                      <p:cBhvr>
                                        <p:cTn id="49" dur="3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48148E-6 C 0.08945 -0.00972 0.21016 -0.03194 0.3099 -0.02222 C 0.40911 -0.01296 0.50977 0.05116 0.59648 0.05741 C 0.68307 0.06366 0.76419 0.01551 0.82956 0.01482 C 0.89505 0.01412 0.94714 0.05949 0.98971 0.05324 C 1.03216 0.0463 1.0513 0.0419 1.0806 0.03658 " pathEditMode="relative" rAng="0" ptsTypes="AAAAAA">
                                      <p:cBhvr>
                                        <p:cTn id="54" dur="3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125E-6 3.33333E-6 C 0.11524 0.01041 0.20157 -0.08056 0.30287 -0.07686 C 0.4043 -0.07315 0.51914 0.01111 0.60782 0.02361 C 0.69636 0.03564 0.77227 -0.0044 0.83451 -0.00371 C 0.89675 -0.00348 0.93854 0.0324 0.98125 0.02639 C 1.02357 0.01944 1.05495 0.01134 1.07904 -0.0007 " pathEditMode="relative" rAng="0" ptsTypes="AAAAAA">
                                      <p:cBhvr>
                                        <p:cTn id="59" dur="3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3.7037E-6 C 0.21419 0.00601 0.22214 0.07685 0.32669 0.08032 C 0.43125 0.08402 0.53607 0.02152 0.62709 0.02083 C 0.7181 0.02014 0.81016 0.07407 0.87318 0.07569 C 0.9362 0.07754 0.96472 0.03217 1.00495 0.03171 C 1.04466 0.03125 1.08086 0.04791 1.10873 0.05601 " pathEditMode="relative" rAng="0" ptsTypes="AAAAAA">
                                      <p:cBhvr>
                                        <p:cTn id="64" dur="3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7037E-6 C 0.20586 0.03588 0.26132 0.11991 0.34856 0.12037 C 0.43567 0.12037 0.51575 0.09144 0.55612 0.07524 C 0.59648 0.0588 0.64648 0.03588 0.70755 0.03611 C 0.76823 0.03681 0.88099 0.07801 0.92122 0.07732 C 0.9608 0.07709 1.07356 0.0757 1.10872 0.05556 " pathEditMode="relative" rAng="0" ptsTypes="AAAAAA">
                                      <p:cBhvr>
                                        <p:cTn id="69" dur="3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-2.22222E-6 C 0.10209 -0.0206 0.21654 -0.05046 0.30769 -0.04328 C 0.39909 -0.03565 0.46875 0.03704 0.54714 0.04468 C 0.62565 0.05232 0.70756 0.00209 0.778 0.00255 C 0.84831 0.00278 0.92683 0.05394 0.96953 0.04746 C 1.01185 0.04097 1.06172 0.03079 1.08607 0.01875 " pathEditMode="relative" rAng="0" ptsTypes="AAAAAA">
                                      <p:cBhvr>
                                        <p:cTn id="74" dur="3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33333E-6 4.81481E-6 C 0.08946 -0.0095 0.23542 0.11342 0.33334 0.11481 C 0.43125 0.11597 0.52266 0.01157 0.5875 0.00879 C 0.65235 0.00555 0.71289 0.05763 0.77943 0.06157 C 0.84558 0.06527 0.94323 0.03842 0.98581 0.03194 C 1.02826 0.02523 1.05131 0.04189 1.0806 0.0368 " pathEditMode="relative" rAng="0" ptsTypes="AAAAAA">
                                      <p:cBhvr>
                                        <p:cTn id="79" dur="3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25E-6 3.33333E-6 C 0.11523 0.01064 0.20664 -0.01528 0.30169 -0.0125 C 0.39557 -0.00949 0.47864 0.01527 0.56562 0.01736 C 0.65247 0.01944 0.75391 -0.00186 0.82318 -0.00047 C 0.89258 0.00092 0.93854 0.03264 0.98125 0.02615 C 1.02357 0.01944 1.05495 0.01157 1.07904 -0.00047 " pathEditMode="relative" rAng="0" ptsTypes="AAAAAA">
                                      <p:cBhvr>
                                        <p:cTn id="84" dur="3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11111E-6 C 0.18282 0.00092 0.1961 0.12685 0.29584 0.12361 C 0.39545 0.11967 0.51576 0.03518 0.60339 0.02708 C 0.69089 0.01921 0.75847 0.07384 0.82097 0.07546 C 0.8836 0.07731 0.93672 0.04444 0.97917 0.03796 C 1.02201 0.03125 1.05065 0.03819 1.07982 0.04467 " pathEditMode="relative" rAng="0" ptsTypes="AAAAAA">
                                      <p:cBhvr>
                                        <p:cTn id="89" dur="3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07407E-6 C 0.08945 -0.00973 0.21016 -0.03195 0.3099 -0.02223 C 0.40911 -0.01297 0.50977 0.05115 0.59648 0.0574 C 0.68307 0.06365 0.76419 0.01551 0.82956 0.01481 C 0.89505 0.01412 0.94714 0.05949 0.98971 0.05324 C 1.03216 0.04629 1.0513 0.04189 1.0806 0.03657 " pathEditMode="relative" rAng="0" ptsTypes="AAAAAA">
                                      <p:cBhvr>
                                        <p:cTn id="94" dur="3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4.44444E-6 C 0.11524 0.01042 0.20156 -0.08148 0.30287 -0.07731 C 0.4043 -0.07384 0.51914 0.01112 0.60781 0.02362 C 0.69636 0.03565 0.77227 -0.00463 0.83451 -0.00416 C 0.89675 -0.00347 0.93854 0.03241 0.98125 0.02639 C 1.02357 0.01945 1.05495 0.01135 1.07904 -0.00069 " pathEditMode="relative" rAng="0" ptsTypes="AAAAAA">
                                      <p:cBhvr>
                                        <p:cTn id="99" dur="3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4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4.44444E-6 C 0.21419 0.00601 0.22214 0.07685 0.32669 0.08032 C 0.43125 0.08402 0.53607 0.02152 0.62708 0.02083 C 0.7181 0.02013 0.81016 0.07407 0.87318 0.07569 C 0.9362 0.07754 0.96471 0.03217 1.00495 0.03171 C 1.04466 0.03125 1.08086 0.04791 1.10872 0.05601 " pathEditMode="relative" rAng="0" ptsTypes="AAAAAA">
                                      <p:cBhvr>
                                        <p:cTn id="104" dur="3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1.85185E-6 C 0.20586 0.03588 0.26133 0.11991 0.34857 0.12037 C 0.43568 0.12037 0.51576 0.09143 0.55612 0.07523 C 0.59649 0.05879 0.64649 0.03588 0.70755 0.03611 C 0.76823 0.0368 0.88099 0.07801 0.92122 0.07731 C 0.96081 0.07708 1.07357 0.07569 1.10872 0.05555 " pathEditMode="relative" rAng="0" ptsTypes="AAAAAA">
                                      <p:cBhvr>
                                        <p:cTn id="109" dur="3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1.11111E-6 C 0.10209 -0.0206 0.21654 -0.05046 0.30769 -0.04329 C 0.39909 -0.03565 0.46875 0.03704 0.54714 0.04467 C 0.62566 0.05231 0.70756 0.00208 0.778 0.00255 C 0.84831 0.00278 0.92683 0.05393 0.96954 0.04745 C 1.01185 0.04097 1.06172 0.03079 1.08607 0.01875 " pathEditMode="relative" rAng="0" ptsTypes="AAAAAA">
                                      <p:cBhvr>
                                        <p:cTn id="114" dur="3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-3.33333E-6 C 0.08946 -0.00949 0.23542 0.11343 0.33334 0.11482 C 0.43125 0.11574 0.52266 0.01158 0.5875 0.0088 C 0.65235 0.00556 0.71289 0.05764 0.77943 0.06158 C 0.84558 0.06528 0.94323 0.03843 0.98581 0.03195 C 1.02826 0.02523 1.05131 0.0419 1.0806 0.03681 " pathEditMode="relative" rAng="0" ptsTypes="AAAAAA">
                                      <p:cBhvr>
                                        <p:cTn id="119" dur="3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-2.59259E-6 C 0.11523 0.01065 0.20664 -0.01528 0.30169 -0.0125 C 0.39557 -0.00949 0.47864 0.01528 0.56562 0.01736 C 0.65247 0.01945 0.7539 -0.00185 0.82317 -0.00046 C 0.89258 0.00093 0.93854 0.03264 0.98125 0.02616 C 1.02357 0.01945 1.05495 0.01158 1.07903 -0.00046 " pathEditMode="relative" rAng="0" ptsTypes="AAAAAA">
                                      <p:cBhvr>
                                        <p:cTn id="124" dur="3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7675"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6096001 w 12192000"/>
              <a:gd name="connsiteY0" fmla="*/ 925595 h 6858000"/>
              <a:gd name="connsiteX1" fmla="*/ 6018938 w 12192000"/>
              <a:gd name="connsiteY1" fmla="*/ 942509 h 6858000"/>
              <a:gd name="connsiteX2" fmla="*/ 4000277 w 12192000"/>
              <a:gd name="connsiteY2" fmla="*/ 1953645 h 6858000"/>
              <a:gd name="connsiteX3" fmla="*/ 3925094 w 12192000"/>
              <a:gd name="connsiteY3" fmla="*/ 2073928 h 6858000"/>
              <a:gd name="connsiteX4" fmla="*/ 3925094 w 12192000"/>
              <a:gd name="connsiteY4" fmla="*/ 4784072 h 6858000"/>
              <a:gd name="connsiteX5" fmla="*/ 4000277 w 12192000"/>
              <a:gd name="connsiteY5" fmla="*/ 4908114 h 6858000"/>
              <a:gd name="connsiteX6" fmla="*/ 6018938 w 12192000"/>
              <a:gd name="connsiteY6" fmla="*/ 5919250 h 6858000"/>
              <a:gd name="connsiteX7" fmla="*/ 6173065 w 12192000"/>
              <a:gd name="connsiteY7" fmla="*/ 5919250 h 6858000"/>
              <a:gd name="connsiteX8" fmla="*/ 8191723 w 12192000"/>
              <a:gd name="connsiteY8" fmla="*/ 4908114 h 6858000"/>
              <a:gd name="connsiteX9" fmla="*/ 8266906 w 12192000"/>
              <a:gd name="connsiteY9" fmla="*/ 4784072 h 6858000"/>
              <a:gd name="connsiteX10" fmla="*/ 8266906 w 12192000"/>
              <a:gd name="connsiteY10" fmla="*/ 2073928 h 6858000"/>
              <a:gd name="connsiteX11" fmla="*/ 8191723 w 12192000"/>
              <a:gd name="connsiteY11" fmla="*/ 1953645 h 6858000"/>
              <a:gd name="connsiteX12" fmla="*/ 6173065 w 12192000"/>
              <a:gd name="connsiteY12" fmla="*/ 942509 h 6858000"/>
              <a:gd name="connsiteX13" fmla="*/ 6096001 w 12192000"/>
              <a:gd name="connsiteY13" fmla="*/ 925595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6096001" y="925595"/>
                </a:moveTo>
                <a:cubicBezTo>
                  <a:pt x="6067809" y="925595"/>
                  <a:pt x="6039615" y="931233"/>
                  <a:pt x="6018938" y="942509"/>
                </a:cubicBezTo>
                <a:lnTo>
                  <a:pt x="4000277" y="1953645"/>
                </a:lnTo>
                <a:cubicBezTo>
                  <a:pt x="3958927" y="1972439"/>
                  <a:pt x="3925094" y="2028822"/>
                  <a:pt x="3925094" y="2073928"/>
                </a:cubicBezTo>
                <a:cubicBezTo>
                  <a:pt x="3925094" y="2073928"/>
                  <a:pt x="3925094" y="2073928"/>
                  <a:pt x="3925094" y="4784072"/>
                </a:cubicBezTo>
                <a:cubicBezTo>
                  <a:pt x="3925094" y="4832937"/>
                  <a:pt x="3958927" y="4885561"/>
                  <a:pt x="4000277" y="4908114"/>
                </a:cubicBezTo>
                <a:cubicBezTo>
                  <a:pt x="4000277" y="4908114"/>
                  <a:pt x="4000277" y="4908114"/>
                  <a:pt x="6018938" y="5919250"/>
                </a:cubicBezTo>
                <a:cubicBezTo>
                  <a:pt x="6060289" y="5938044"/>
                  <a:pt x="6131712" y="5938044"/>
                  <a:pt x="6173065" y="5919250"/>
                </a:cubicBezTo>
                <a:cubicBezTo>
                  <a:pt x="6173065" y="5919250"/>
                  <a:pt x="6173065" y="5919250"/>
                  <a:pt x="8191723" y="4908114"/>
                </a:cubicBezTo>
                <a:cubicBezTo>
                  <a:pt x="8233074" y="4885561"/>
                  <a:pt x="8266906" y="4832937"/>
                  <a:pt x="8266906" y="4784072"/>
                </a:cubicBezTo>
                <a:cubicBezTo>
                  <a:pt x="8266906" y="4784072"/>
                  <a:pt x="8266906" y="4784072"/>
                  <a:pt x="8266906" y="2073928"/>
                </a:cubicBezTo>
                <a:cubicBezTo>
                  <a:pt x="8266906" y="2028822"/>
                  <a:pt x="8233074" y="1972439"/>
                  <a:pt x="8191723" y="1953645"/>
                </a:cubicBezTo>
                <a:cubicBezTo>
                  <a:pt x="8191723" y="1953645"/>
                  <a:pt x="8191723" y="1953645"/>
                  <a:pt x="6173065" y="942509"/>
                </a:cubicBezTo>
                <a:cubicBezTo>
                  <a:pt x="6152387" y="931233"/>
                  <a:pt x="6124194" y="925595"/>
                  <a:pt x="6096001" y="9255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9" name="椭圆 58"/>
          <p:cNvSpPr/>
          <p:nvPr/>
        </p:nvSpPr>
        <p:spPr>
          <a:xfrm>
            <a:off x="7527036" y="5665375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37972" y="3133444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2893822" y="4356386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369114" y="4823850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291702" y="5120856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267428" y="3665824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362259" y="5984367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479360" y="647649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892707" y="4326436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228493" y="5194930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745768" y="3950897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764110" y="4018311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971823" y="5191617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043549" y="6260710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243155" y="5578878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360631" y="5537604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511582" y="1174121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476893" y="1642565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364643" y="798582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382985" y="865996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277123" y="1639252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577074" y="2174945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375755" y="149311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522306" y="1985239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18282 0.00093 0.1961 0.12685 0.29584 0.12361 C 0.39545 0.11968 0.51576 0.03519 0.60339 0.02708 C 0.69089 0.01921 0.75847 0.07384 0.82097 0.07546 C 0.8836 0.07731 0.93672 0.04444 0.97917 0.03796 C 1.02201 0.03125 1.05065 0.03819 1.07982 0.04468 " pathEditMode="relative" rAng="0" ptsTypes="AAAAAA">
                                      <p:cBhvr>
                                        <p:cTn id="9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C 0.08945 -0.00973 0.21015 -0.03195 0.30989 -0.02223 C 0.40911 -0.01297 0.50976 0.05115 0.59648 0.0574 C 0.68307 0.06365 0.76419 0.01551 0.82955 0.01481 C 0.89505 0.01412 0.94713 0.05949 0.98971 0.05324 C 1.03216 0.04629 1.0513 0.0419 1.08059 0.03657 " pathEditMode="relative" rAng="0" ptsTypes="AAAAAA">
                                      <p:cBhvr>
                                        <p:cTn id="14" dur="4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C 0.11524 0.01042 0.20157 -0.08055 0.30287 -0.07685 C 0.4043 -0.07314 0.51914 0.01112 0.60782 0.02362 C 0.69636 0.03565 0.77227 -0.00439 0.83451 -0.0037 C 0.89675 -0.00347 0.93854 0.03241 0.98125 0.02639 C 1.02357 0.01945 1.05495 0.01135 1.07904 -0.00069 " pathEditMode="relative" rAng="0" ptsTypes="AAAAAA">
                                      <p:cBhvr>
                                        <p:cTn id="19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1.11111E-6 C 0.21419 0.00602 0.22213 0.07685 0.32669 0.08032 C 0.43125 0.08403 0.53607 0.02153 0.62708 0.02083 C 0.7181 0.02014 0.81016 0.07407 0.87318 0.07569 C 0.9362 0.07755 0.96471 0.03217 1.00495 0.03171 C 1.04466 0.03125 1.08086 0.04792 1.10872 0.05602 " pathEditMode="relative" rAng="0" ptsTypes="AAAAAA">
                                      <p:cBhvr>
                                        <p:cTn id="24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2.96296E-6 C 0.20586 0.03588 0.26133 0.1199 0.34857 0.12037 C 0.43568 0.12037 0.51576 0.09143 0.55612 0.07523 C 0.59649 0.05879 0.64649 0.03588 0.70755 0.03611 C 0.76823 0.0368 0.88099 0.07801 0.92123 0.07731 C 0.96081 0.07708 1.07357 0.07569 1.10873 0.05555 " pathEditMode="relative" rAng="0" ptsTypes="AAAAAA">
                                      <p:cBhvr>
                                        <p:cTn id="29" dur="3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0 C 0.10208 -0.0206 0.21654 -0.05046 0.30768 -0.04329 C 0.39909 -0.03565 0.46875 0.03704 0.54713 0.04468 C 0.62565 0.05231 0.70755 0.00208 0.77799 0.00255 C 0.84831 0.00278 0.92682 0.05394 0.96953 0.04745 C 1.01185 0.04097 1.06172 0.03079 1.08607 0.01875 " pathEditMode="relative" rAng="0" ptsTypes="AAAAAA">
                                      <p:cBhvr>
                                        <p:cTn id="34" dur="3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4.44444E-6 C 0.08945 -0.00949 0.23541 0.11343 0.33333 0.11482 C 0.43125 0.11598 0.52265 0.01158 0.5875 0.0088 C 0.65234 0.00556 0.71289 0.05764 0.77942 0.06158 C 0.84557 0.06528 0.94322 0.03843 0.9858 0.03195 C 1.02825 0.02524 1.0513 0.0419 1.08059 0.03681 " pathEditMode="relative" rAng="0" ptsTypes="AAAAAA">
                                      <p:cBhvr>
                                        <p:cTn id="39" dur="3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125E-6 -3.7037E-6 C 0.11523 0.01065 0.20664 -0.01527 0.30169 -0.0125 C 0.39557 -0.00949 0.47864 0.01528 0.56562 0.01736 C 0.65247 0.01945 0.7539 -0.00185 0.82317 -0.00046 C 0.89258 0.00093 0.93854 0.03264 0.98125 0.02616 C 1.02356 0.01945 1.05494 0.01158 1.07903 -0.00046 " pathEditMode="relative" rAng="0" ptsTypes="AAAAAA">
                                      <p:cBhvr>
                                        <p:cTn id="44" dur="3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1.11111E-6 C 0.18282 0.00093 0.1961 0.12685 0.29584 0.12361 C 0.39545 0.11968 0.51576 0.03519 0.60339 0.02708 C 0.69089 0.01921 0.75847 0.07384 0.82097 0.07546 C 0.8836 0.07732 0.93672 0.04445 0.97917 0.03796 C 1.02201 0.03125 1.05066 0.0382 1.07982 0.04468 " pathEditMode="relative" rAng="0" ptsTypes="AAAAAA">
                                      <p:cBhvr>
                                        <p:cTn id="49" dur="3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48148E-6 C 0.08945 -0.00972 0.21016 -0.03194 0.3099 -0.02222 C 0.40911 -0.01296 0.50977 0.05116 0.59648 0.05741 C 0.68307 0.06366 0.76419 0.01551 0.82956 0.01482 C 0.89505 0.01412 0.94714 0.05949 0.98971 0.05324 C 1.03216 0.0463 1.0513 0.0419 1.0806 0.03658 " pathEditMode="relative" rAng="0" ptsTypes="AAAAAA">
                                      <p:cBhvr>
                                        <p:cTn id="54" dur="3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125E-6 3.33333E-6 C 0.11524 0.01041 0.20157 -0.08056 0.30287 -0.07686 C 0.4043 -0.07315 0.51914 0.01111 0.60782 0.02361 C 0.69636 0.03564 0.77227 -0.0044 0.83451 -0.00371 C 0.89675 -0.00348 0.93854 0.0324 0.98125 0.02639 C 1.02357 0.01944 1.05495 0.01134 1.07904 -0.0007 " pathEditMode="relative" rAng="0" ptsTypes="AAAAAA">
                                      <p:cBhvr>
                                        <p:cTn id="59" dur="3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3.7037E-6 C 0.21419 0.00601 0.22214 0.07685 0.32669 0.08032 C 0.43125 0.08402 0.53607 0.02152 0.62709 0.02083 C 0.7181 0.02014 0.81016 0.07407 0.87318 0.07569 C 0.9362 0.07754 0.96472 0.03217 1.00495 0.03171 C 1.04466 0.03125 1.08086 0.04791 1.10873 0.05601 " pathEditMode="relative" rAng="0" ptsTypes="AAAAAA">
                                      <p:cBhvr>
                                        <p:cTn id="64" dur="3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7037E-6 C 0.20586 0.03588 0.26132 0.11991 0.34856 0.12037 C 0.43567 0.12037 0.51575 0.09144 0.55612 0.07524 C 0.59648 0.0588 0.64648 0.03588 0.70755 0.03611 C 0.76823 0.03681 0.88099 0.07801 0.92122 0.07732 C 0.9608 0.07709 1.07356 0.0757 1.10872 0.05556 " pathEditMode="relative" rAng="0" ptsTypes="AAAAAA">
                                      <p:cBhvr>
                                        <p:cTn id="69" dur="3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-2.22222E-6 C 0.10209 -0.0206 0.21654 -0.05046 0.30769 -0.04328 C 0.39909 -0.03565 0.46875 0.03704 0.54714 0.04468 C 0.62565 0.05232 0.70756 0.00209 0.778 0.00255 C 0.84831 0.00278 0.92683 0.05394 0.96953 0.04746 C 1.01185 0.04097 1.06172 0.03079 1.08607 0.01875 " pathEditMode="relative" rAng="0" ptsTypes="AAAAAA">
                                      <p:cBhvr>
                                        <p:cTn id="74" dur="3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33333E-6 4.81481E-6 C 0.08946 -0.0095 0.23542 0.11342 0.33334 0.11481 C 0.43125 0.11597 0.52266 0.01157 0.5875 0.00879 C 0.65235 0.00555 0.71289 0.05763 0.77943 0.06157 C 0.84558 0.06527 0.94323 0.03842 0.98581 0.03194 C 1.02826 0.02523 1.05131 0.04189 1.0806 0.0368 " pathEditMode="relative" rAng="0" ptsTypes="AAAAAA">
                                      <p:cBhvr>
                                        <p:cTn id="79" dur="3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25E-6 3.33333E-6 C 0.11523 0.01064 0.20664 -0.01528 0.30169 -0.0125 C 0.39557 -0.00949 0.47864 0.01527 0.56562 0.01736 C 0.65247 0.01944 0.75391 -0.00186 0.82318 -0.00047 C 0.89258 0.00092 0.93854 0.03264 0.98125 0.02615 C 1.02357 0.01944 1.05495 0.01157 1.07904 -0.00047 " pathEditMode="relative" rAng="0" ptsTypes="AAAAAA">
                                      <p:cBhvr>
                                        <p:cTn id="84" dur="3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11111E-6 C 0.18282 0.00092 0.1961 0.12685 0.29584 0.12361 C 0.39545 0.11967 0.51576 0.03518 0.60339 0.02708 C 0.69089 0.01921 0.75847 0.07384 0.82097 0.07546 C 0.8836 0.07731 0.93672 0.04444 0.97917 0.03796 C 1.02201 0.03125 1.05065 0.03819 1.07982 0.04467 " pathEditMode="relative" rAng="0" ptsTypes="AAAAAA">
                                      <p:cBhvr>
                                        <p:cTn id="89" dur="3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07407E-6 C 0.08945 -0.00973 0.21016 -0.03195 0.3099 -0.02223 C 0.40911 -0.01297 0.50977 0.05115 0.59648 0.0574 C 0.68307 0.06365 0.76419 0.01551 0.82956 0.01481 C 0.89505 0.01412 0.94714 0.05949 0.98971 0.05324 C 1.03216 0.04629 1.0513 0.04189 1.0806 0.03657 " pathEditMode="relative" rAng="0" ptsTypes="AAAAAA">
                                      <p:cBhvr>
                                        <p:cTn id="94" dur="3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4.44444E-6 C 0.11524 0.01042 0.20156 -0.08148 0.30287 -0.07731 C 0.4043 -0.07384 0.51914 0.01112 0.60781 0.02362 C 0.69636 0.03565 0.77227 -0.00463 0.83451 -0.00416 C 0.89675 -0.00347 0.93854 0.03241 0.98125 0.02639 C 1.02357 0.01945 1.05495 0.01135 1.07904 -0.00069 " pathEditMode="relative" rAng="0" ptsTypes="AAAAAA">
                                      <p:cBhvr>
                                        <p:cTn id="99" dur="3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4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4.44444E-6 C 0.21419 0.00601 0.22214 0.07685 0.32669 0.08032 C 0.43125 0.08402 0.53607 0.02152 0.62708 0.02083 C 0.7181 0.02013 0.81016 0.07407 0.87318 0.07569 C 0.9362 0.07754 0.96471 0.03217 1.00495 0.03171 C 1.04466 0.03125 1.08086 0.04791 1.10872 0.05601 " pathEditMode="relative" rAng="0" ptsTypes="AAAAAA">
                                      <p:cBhvr>
                                        <p:cTn id="104" dur="3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1.85185E-6 C 0.20586 0.03588 0.26133 0.11991 0.34857 0.12037 C 0.43568 0.12037 0.51576 0.09143 0.55612 0.07523 C 0.59649 0.05879 0.64649 0.03588 0.70755 0.03611 C 0.76823 0.0368 0.88099 0.07801 0.92122 0.07731 C 0.96081 0.07708 1.07357 0.07569 1.10872 0.05555 " pathEditMode="relative" rAng="0" ptsTypes="AAAAAA">
                                      <p:cBhvr>
                                        <p:cTn id="109" dur="3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1.11111E-6 C 0.10209 -0.0206 0.21654 -0.05046 0.30769 -0.04329 C 0.39909 -0.03565 0.46875 0.03704 0.54714 0.04467 C 0.62566 0.05231 0.70756 0.00208 0.778 0.00255 C 0.84831 0.00278 0.92683 0.05393 0.96954 0.04745 C 1.01185 0.04097 1.06172 0.03079 1.08607 0.01875 " pathEditMode="relative" rAng="0" ptsTypes="AAAAAA">
                                      <p:cBhvr>
                                        <p:cTn id="114" dur="3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-3.33333E-6 C 0.08946 -0.00949 0.23542 0.11343 0.33334 0.11482 C 0.43125 0.11574 0.52266 0.01158 0.5875 0.0088 C 0.65235 0.00556 0.71289 0.05764 0.77943 0.06158 C 0.84558 0.06528 0.94323 0.03843 0.98581 0.03195 C 1.02826 0.02523 1.05131 0.0419 1.0806 0.03681 " pathEditMode="relative" rAng="0" ptsTypes="AAAAAA">
                                      <p:cBhvr>
                                        <p:cTn id="119" dur="3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-2.59259E-6 C 0.11523 0.01065 0.20664 -0.01528 0.30169 -0.0125 C 0.39557 -0.00949 0.47864 0.01528 0.56562 0.01736 C 0.65247 0.01945 0.7539 -0.00185 0.82317 -0.00046 C 0.89258 0.00093 0.93854 0.03264 0.98125 0.02616 C 1.02357 0.01945 1.05495 0.01158 1.07903 -0.00046 " pathEditMode="relative" rAng="0" ptsTypes="AAAAAA">
                                      <p:cBhvr>
                                        <p:cTn id="124" dur="3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7675"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6096001 w 12192000"/>
              <a:gd name="connsiteY0" fmla="*/ 925595 h 6858000"/>
              <a:gd name="connsiteX1" fmla="*/ 6018938 w 12192000"/>
              <a:gd name="connsiteY1" fmla="*/ 942509 h 6858000"/>
              <a:gd name="connsiteX2" fmla="*/ 4000277 w 12192000"/>
              <a:gd name="connsiteY2" fmla="*/ 1953645 h 6858000"/>
              <a:gd name="connsiteX3" fmla="*/ 3925094 w 12192000"/>
              <a:gd name="connsiteY3" fmla="*/ 2073928 h 6858000"/>
              <a:gd name="connsiteX4" fmla="*/ 3925094 w 12192000"/>
              <a:gd name="connsiteY4" fmla="*/ 4784072 h 6858000"/>
              <a:gd name="connsiteX5" fmla="*/ 4000277 w 12192000"/>
              <a:gd name="connsiteY5" fmla="*/ 4908114 h 6858000"/>
              <a:gd name="connsiteX6" fmla="*/ 6018938 w 12192000"/>
              <a:gd name="connsiteY6" fmla="*/ 5919250 h 6858000"/>
              <a:gd name="connsiteX7" fmla="*/ 6173065 w 12192000"/>
              <a:gd name="connsiteY7" fmla="*/ 5919250 h 6858000"/>
              <a:gd name="connsiteX8" fmla="*/ 8191723 w 12192000"/>
              <a:gd name="connsiteY8" fmla="*/ 4908114 h 6858000"/>
              <a:gd name="connsiteX9" fmla="*/ 8266906 w 12192000"/>
              <a:gd name="connsiteY9" fmla="*/ 4784072 h 6858000"/>
              <a:gd name="connsiteX10" fmla="*/ 8266906 w 12192000"/>
              <a:gd name="connsiteY10" fmla="*/ 2073928 h 6858000"/>
              <a:gd name="connsiteX11" fmla="*/ 8191723 w 12192000"/>
              <a:gd name="connsiteY11" fmla="*/ 1953645 h 6858000"/>
              <a:gd name="connsiteX12" fmla="*/ 6173065 w 12192000"/>
              <a:gd name="connsiteY12" fmla="*/ 942509 h 6858000"/>
              <a:gd name="connsiteX13" fmla="*/ 6096001 w 12192000"/>
              <a:gd name="connsiteY13" fmla="*/ 925595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6096001" y="925595"/>
                </a:moveTo>
                <a:cubicBezTo>
                  <a:pt x="6067809" y="925595"/>
                  <a:pt x="6039615" y="931233"/>
                  <a:pt x="6018938" y="942509"/>
                </a:cubicBezTo>
                <a:lnTo>
                  <a:pt x="4000277" y="1953645"/>
                </a:lnTo>
                <a:cubicBezTo>
                  <a:pt x="3958927" y="1972439"/>
                  <a:pt x="3925094" y="2028822"/>
                  <a:pt x="3925094" y="2073928"/>
                </a:cubicBezTo>
                <a:cubicBezTo>
                  <a:pt x="3925094" y="2073928"/>
                  <a:pt x="3925094" y="2073928"/>
                  <a:pt x="3925094" y="4784072"/>
                </a:cubicBezTo>
                <a:cubicBezTo>
                  <a:pt x="3925094" y="4832937"/>
                  <a:pt x="3958927" y="4885561"/>
                  <a:pt x="4000277" y="4908114"/>
                </a:cubicBezTo>
                <a:cubicBezTo>
                  <a:pt x="4000277" y="4908114"/>
                  <a:pt x="4000277" y="4908114"/>
                  <a:pt x="6018938" y="5919250"/>
                </a:cubicBezTo>
                <a:cubicBezTo>
                  <a:pt x="6060289" y="5938044"/>
                  <a:pt x="6131712" y="5938044"/>
                  <a:pt x="6173065" y="5919250"/>
                </a:cubicBezTo>
                <a:cubicBezTo>
                  <a:pt x="6173065" y="5919250"/>
                  <a:pt x="6173065" y="5919250"/>
                  <a:pt x="8191723" y="4908114"/>
                </a:cubicBezTo>
                <a:cubicBezTo>
                  <a:pt x="8233074" y="4885561"/>
                  <a:pt x="8266906" y="4832937"/>
                  <a:pt x="8266906" y="4784072"/>
                </a:cubicBezTo>
                <a:cubicBezTo>
                  <a:pt x="8266906" y="4784072"/>
                  <a:pt x="8266906" y="4784072"/>
                  <a:pt x="8266906" y="2073928"/>
                </a:cubicBezTo>
                <a:cubicBezTo>
                  <a:pt x="8266906" y="2028822"/>
                  <a:pt x="8233074" y="1972439"/>
                  <a:pt x="8191723" y="1953645"/>
                </a:cubicBezTo>
                <a:cubicBezTo>
                  <a:pt x="8191723" y="1953645"/>
                  <a:pt x="8191723" y="1953645"/>
                  <a:pt x="6173065" y="942509"/>
                </a:cubicBezTo>
                <a:cubicBezTo>
                  <a:pt x="6152387" y="931233"/>
                  <a:pt x="6124194" y="925595"/>
                  <a:pt x="6096001" y="9255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9" name="椭圆 58"/>
          <p:cNvSpPr/>
          <p:nvPr/>
        </p:nvSpPr>
        <p:spPr>
          <a:xfrm>
            <a:off x="7527036" y="5665375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37972" y="3133444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2893822" y="4356386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369114" y="4823850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291702" y="5120856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267428" y="3665824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362259" y="5984367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479360" y="647649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892707" y="4326436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228493" y="5194930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745768" y="3950897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764110" y="4018311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971823" y="5191617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043549" y="6260710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243155" y="5578878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360631" y="5537604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511582" y="1174121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476893" y="1642565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364643" y="798582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382985" y="865996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277123" y="1639252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577074" y="2174945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375755" y="149311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522306" y="1985239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" y="207314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</a:rPr>
              <a:t>心理学领域一直在解决一些大</a:t>
            </a:r>
            <a:r>
              <a:rPr lang="zh-CN" altLang="zh-CN" sz="2800" b="1" dirty="0" smtClean="0">
                <a:solidFill>
                  <a:schemeClr val="bg1"/>
                </a:solidFill>
              </a:rPr>
              <a:t>问题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823" y="1009996"/>
            <a:ext cx="106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为什么人类做出哪些可怕的事情？比如种族灭绝、折磨其他同类</a:t>
            </a:r>
            <a:r>
              <a:rPr lang="zh-CN" altLang="zh-CN" dirty="0" smtClean="0">
                <a:solidFill>
                  <a:schemeClr val="bg1"/>
                </a:solidFill>
              </a:rPr>
              <a:t>？</a:t>
            </a:r>
            <a:r>
              <a:rPr lang="zh-CN" altLang="zh-CN" dirty="0">
                <a:solidFill>
                  <a:schemeClr val="bg1"/>
                </a:solidFill>
              </a:rPr>
              <a:t>为什么我们会认为这些事情很可怕</a:t>
            </a:r>
            <a:r>
              <a:rPr lang="zh-CN" altLang="zh-CN" dirty="0" smtClean="0">
                <a:solidFill>
                  <a:schemeClr val="bg1"/>
                </a:solidFill>
              </a:rPr>
              <a:t>？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6547" y="1349964"/>
            <a:ext cx="106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什么是精神疾病？我们能对此做什么？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58271" y="1736824"/>
            <a:ext cx="106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什么是意识？什么是自我？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58272" y="2123684"/>
            <a:ext cx="106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如果我失去了对自己的知觉，我还有人性吗？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81719" y="2510544"/>
            <a:ext cx="106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什么是优越情节？什么是自卑情节？以及它们对我们的影响？</a:t>
            </a:r>
          </a:p>
        </p:txBody>
      </p:sp>
    </p:spTree>
    <p:extLst>
      <p:ext uri="{BB962C8B-B14F-4D97-AF65-F5344CB8AC3E}">
        <p14:creationId xmlns:p14="http://schemas.microsoft.com/office/powerpoint/2010/main" val="179479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18282 0.00093 0.1961 0.12685 0.29584 0.12361 C 0.39545 0.11968 0.51576 0.03519 0.60339 0.02708 C 0.69089 0.01921 0.75847 0.07384 0.82097 0.07546 C 0.8836 0.07731 0.93672 0.04444 0.97917 0.03796 C 1.02201 0.03125 1.05065 0.03819 1.07982 0.04468 " pathEditMode="relative" rAng="0" ptsTypes="AAAAAA">
                                      <p:cBhvr>
                                        <p:cTn id="9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C 0.08945 -0.00973 0.21015 -0.03195 0.30989 -0.02223 C 0.40911 -0.01297 0.50976 0.05115 0.59648 0.0574 C 0.68307 0.06365 0.76419 0.01551 0.82955 0.01481 C 0.89505 0.01412 0.94713 0.05949 0.98971 0.05324 C 1.03216 0.04629 1.0513 0.0419 1.08059 0.03657 " pathEditMode="relative" rAng="0" ptsTypes="AAAAAA">
                                      <p:cBhvr>
                                        <p:cTn id="14" dur="4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C 0.11524 0.01042 0.20157 -0.08055 0.30287 -0.07685 C 0.4043 -0.07314 0.51914 0.01112 0.60782 0.02362 C 0.69636 0.03565 0.77227 -0.00439 0.83451 -0.0037 C 0.89675 -0.00347 0.93854 0.03241 0.98125 0.02639 C 1.02357 0.01945 1.05495 0.01135 1.07904 -0.00069 " pathEditMode="relative" rAng="0" ptsTypes="AAAAAA">
                                      <p:cBhvr>
                                        <p:cTn id="19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1.11111E-6 C 0.21419 0.00602 0.22213 0.07685 0.32669 0.08032 C 0.43125 0.08403 0.53607 0.02153 0.62708 0.02083 C 0.7181 0.02014 0.81016 0.07407 0.87318 0.07569 C 0.9362 0.07755 0.96471 0.03217 1.00495 0.03171 C 1.04466 0.03125 1.08086 0.04792 1.10872 0.05602 " pathEditMode="relative" rAng="0" ptsTypes="AAAAAA">
                                      <p:cBhvr>
                                        <p:cTn id="24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2.96296E-6 C 0.20586 0.03588 0.26133 0.1199 0.34857 0.12037 C 0.43568 0.12037 0.51576 0.09143 0.55612 0.07523 C 0.59649 0.05879 0.64649 0.03588 0.70755 0.03611 C 0.76823 0.0368 0.88099 0.07801 0.92123 0.07731 C 0.96081 0.07708 1.07357 0.07569 1.10873 0.05555 " pathEditMode="relative" rAng="0" ptsTypes="AAAAAA">
                                      <p:cBhvr>
                                        <p:cTn id="29" dur="3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0 C 0.10208 -0.0206 0.21654 -0.05046 0.30768 -0.04329 C 0.39909 -0.03565 0.46875 0.03704 0.54713 0.04468 C 0.62565 0.05231 0.70755 0.00208 0.77799 0.00255 C 0.84831 0.00278 0.92682 0.05394 0.96953 0.04745 C 1.01185 0.04097 1.06172 0.03079 1.08607 0.01875 " pathEditMode="relative" rAng="0" ptsTypes="AAAAAA">
                                      <p:cBhvr>
                                        <p:cTn id="34" dur="3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4.44444E-6 C 0.08945 -0.00949 0.23541 0.11343 0.33333 0.11482 C 0.43125 0.11598 0.52265 0.01158 0.5875 0.0088 C 0.65234 0.00556 0.71289 0.05764 0.77942 0.06158 C 0.84557 0.06528 0.94322 0.03843 0.9858 0.03195 C 1.02825 0.02524 1.0513 0.0419 1.08059 0.03681 " pathEditMode="relative" rAng="0" ptsTypes="AAAAAA">
                                      <p:cBhvr>
                                        <p:cTn id="39" dur="3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125E-6 -3.7037E-6 C 0.11523 0.01065 0.20664 -0.01527 0.30169 -0.0125 C 0.39557 -0.00949 0.47864 0.01528 0.56562 0.01736 C 0.65247 0.01945 0.7539 -0.00185 0.82317 -0.00046 C 0.89258 0.00093 0.93854 0.03264 0.98125 0.02616 C 1.02356 0.01945 1.05494 0.01158 1.07903 -0.00046 " pathEditMode="relative" rAng="0" ptsTypes="AAAAAA">
                                      <p:cBhvr>
                                        <p:cTn id="44" dur="3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1.11111E-6 C 0.18282 0.00093 0.1961 0.12685 0.29584 0.12361 C 0.39545 0.11968 0.51576 0.03519 0.60339 0.02708 C 0.69089 0.01921 0.75847 0.07384 0.82097 0.07546 C 0.8836 0.07732 0.93672 0.04445 0.97917 0.03796 C 1.02201 0.03125 1.05066 0.0382 1.07982 0.04468 " pathEditMode="relative" rAng="0" ptsTypes="AAAAAA">
                                      <p:cBhvr>
                                        <p:cTn id="49" dur="3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48148E-6 C 0.08945 -0.00972 0.21016 -0.03194 0.3099 -0.02222 C 0.40911 -0.01296 0.50977 0.05116 0.59648 0.05741 C 0.68307 0.06366 0.76419 0.01551 0.82956 0.01482 C 0.89505 0.01412 0.94714 0.05949 0.98971 0.05324 C 1.03216 0.0463 1.0513 0.0419 1.0806 0.03658 " pathEditMode="relative" rAng="0" ptsTypes="AAAAAA">
                                      <p:cBhvr>
                                        <p:cTn id="54" dur="3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125E-6 3.33333E-6 C 0.11524 0.01041 0.20157 -0.08056 0.30287 -0.07686 C 0.4043 -0.07315 0.51914 0.01111 0.60782 0.02361 C 0.69636 0.03564 0.77227 -0.0044 0.83451 -0.00371 C 0.89675 -0.00348 0.93854 0.0324 0.98125 0.02639 C 1.02357 0.01944 1.05495 0.01134 1.07904 -0.0007 " pathEditMode="relative" rAng="0" ptsTypes="AAAAAA">
                                      <p:cBhvr>
                                        <p:cTn id="59" dur="3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3.7037E-6 C 0.21419 0.00601 0.22214 0.07685 0.32669 0.08032 C 0.43125 0.08402 0.53607 0.02152 0.62709 0.02083 C 0.7181 0.02014 0.81016 0.07407 0.87318 0.07569 C 0.9362 0.07754 0.96472 0.03217 1.00495 0.03171 C 1.04466 0.03125 1.08086 0.04791 1.10873 0.05601 " pathEditMode="relative" rAng="0" ptsTypes="AAAAAA">
                                      <p:cBhvr>
                                        <p:cTn id="64" dur="3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7037E-6 C 0.20586 0.03588 0.26132 0.11991 0.34856 0.12037 C 0.43567 0.12037 0.51575 0.09144 0.55612 0.07524 C 0.59648 0.0588 0.64648 0.03588 0.70755 0.03611 C 0.76823 0.03681 0.88099 0.07801 0.92122 0.07732 C 0.9608 0.07709 1.07356 0.0757 1.10872 0.05556 " pathEditMode="relative" rAng="0" ptsTypes="AAAAAA">
                                      <p:cBhvr>
                                        <p:cTn id="69" dur="3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-2.22222E-6 C 0.10209 -0.0206 0.21654 -0.05046 0.30769 -0.04328 C 0.39909 -0.03565 0.46875 0.03704 0.54714 0.04468 C 0.62565 0.05232 0.70756 0.00209 0.778 0.00255 C 0.84831 0.00278 0.92683 0.05394 0.96953 0.04746 C 1.01185 0.04097 1.06172 0.03079 1.08607 0.01875 " pathEditMode="relative" rAng="0" ptsTypes="AAAAAA">
                                      <p:cBhvr>
                                        <p:cTn id="74" dur="3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33333E-6 4.81481E-6 C 0.08946 -0.0095 0.23542 0.11342 0.33334 0.11481 C 0.43125 0.11597 0.52266 0.01157 0.5875 0.00879 C 0.65235 0.00555 0.71289 0.05763 0.77943 0.06157 C 0.84558 0.06527 0.94323 0.03842 0.98581 0.03194 C 1.02826 0.02523 1.05131 0.04189 1.0806 0.0368 " pathEditMode="relative" rAng="0" ptsTypes="AAAAAA">
                                      <p:cBhvr>
                                        <p:cTn id="79" dur="3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25E-6 3.33333E-6 C 0.11523 0.01064 0.20664 -0.01528 0.30169 -0.0125 C 0.39557 -0.00949 0.47864 0.01527 0.56562 0.01736 C 0.65247 0.01944 0.75391 -0.00186 0.82318 -0.00047 C 0.89258 0.00092 0.93854 0.03264 0.98125 0.02615 C 1.02357 0.01944 1.05495 0.01157 1.07904 -0.00047 " pathEditMode="relative" rAng="0" ptsTypes="AAAAAA">
                                      <p:cBhvr>
                                        <p:cTn id="84" dur="3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11111E-6 C 0.18282 0.00092 0.1961 0.12685 0.29584 0.12361 C 0.39545 0.11967 0.51576 0.03518 0.60339 0.02708 C 0.69089 0.01921 0.75847 0.07384 0.82097 0.07546 C 0.8836 0.07731 0.93672 0.04444 0.97917 0.03796 C 1.02201 0.03125 1.05065 0.03819 1.07982 0.04467 " pathEditMode="relative" rAng="0" ptsTypes="AAAAAA">
                                      <p:cBhvr>
                                        <p:cTn id="89" dur="3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07407E-6 C 0.08945 -0.00973 0.21016 -0.03195 0.3099 -0.02223 C 0.40911 -0.01297 0.50977 0.05115 0.59648 0.0574 C 0.68307 0.06365 0.76419 0.01551 0.82956 0.01481 C 0.89505 0.01412 0.94714 0.05949 0.98971 0.05324 C 1.03216 0.04629 1.0513 0.04189 1.0806 0.03657 " pathEditMode="relative" rAng="0" ptsTypes="AAAAAA">
                                      <p:cBhvr>
                                        <p:cTn id="94" dur="3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4.44444E-6 C 0.11524 0.01042 0.20156 -0.08148 0.30287 -0.07731 C 0.4043 -0.07384 0.51914 0.01112 0.60781 0.02362 C 0.69636 0.03565 0.77227 -0.00463 0.83451 -0.00416 C 0.89675 -0.00347 0.93854 0.03241 0.98125 0.02639 C 1.02357 0.01945 1.05495 0.01135 1.07904 -0.00069 " pathEditMode="relative" rAng="0" ptsTypes="AAAAAA">
                                      <p:cBhvr>
                                        <p:cTn id="99" dur="3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4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4.44444E-6 C 0.21419 0.00601 0.22214 0.07685 0.32669 0.08032 C 0.43125 0.08402 0.53607 0.02152 0.62708 0.02083 C 0.7181 0.02013 0.81016 0.07407 0.87318 0.07569 C 0.9362 0.07754 0.96471 0.03217 1.00495 0.03171 C 1.04466 0.03125 1.08086 0.04791 1.10872 0.05601 " pathEditMode="relative" rAng="0" ptsTypes="AAAAAA">
                                      <p:cBhvr>
                                        <p:cTn id="104" dur="3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1.85185E-6 C 0.20586 0.03588 0.26133 0.11991 0.34857 0.12037 C 0.43568 0.12037 0.51576 0.09143 0.55612 0.07523 C 0.59649 0.05879 0.64649 0.03588 0.70755 0.03611 C 0.76823 0.0368 0.88099 0.07801 0.92122 0.07731 C 0.96081 0.07708 1.07357 0.07569 1.10872 0.05555 " pathEditMode="relative" rAng="0" ptsTypes="AAAAAA">
                                      <p:cBhvr>
                                        <p:cTn id="109" dur="3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1.11111E-6 C 0.10209 -0.0206 0.21654 -0.05046 0.30769 -0.04329 C 0.39909 -0.03565 0.46875 0.03704 0.54714 0.04467 C 0.62566 0.05231 0.70756 0.00208 0.778 0.00255 C 0.84831 0.00278 0.92683 0.05393 0.96954 0.04745 C 1.01185 0.04097 1.06172 0.03079 1.08607 0.01875 " pathEditMode="relative" rAng="0" ptsTypes="AAAAAA">
                                      <p:cBhvr>
                                        <p:cTn id="114" dur="3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-3.33333E-6 C 0.08946 -0.00949 0.23542 0.11343 0.33334 0.11482 C 0.43125 0.11574 0.52266 0.01158 0.5875 0.0088 C 0.65235 0.00556 0.71289 0.05764 0.77943 0.06158 C 0.84558 0.06528 0.94323 0.03843 0.98581 0.03195 C 1.02826 0.02523 1.05131 0.0419 1.0806 0.03681 " pathEditMode="relative" rAng="0" ptsTypes="AAAAAA">
                                      <p:cBhvr>
                                        <p:cTn id="119" dur="3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-2.59259E-6 C 0.11523 0.01065 0.20664 -0.01528 0.30169 -0.0125 C 0.39557 -0.00949 0.47864 0.01528 0.56562 0.01736 C 0.65247 0.01945 0.7539 -0.00185 0.82317 -0.00046 C 0.89258 0.00093 0.93854 0.03264 0.98125 0.02616 C 1.02357 0.01945 1.05495 0.01158 1.07903 -0.00046 " pathEditMode="relative" rAng="0" ptsTypes="AAAAAA">
                                      <p:cBhvr>
                                        <p:cTn id="124" dur="3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6950" y="-1552575"/>
            <a:ext cx="14458950" cy="9639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5518" y="410221"/>
            <a:ext cx="519621" cy="498020"/>
            <a:chOff x="4165496" y="1118712"/>
            <a:chExt cx="811158" cy="777437"/>
          </a:xfrm>
          <a:solidFill>
            <a:schemeClr val="accent2"/>
          </a:solidFill>
        </p:grpSpPr>
        <p:sp>
          <p:nvSpPr>
            <p:cNvPr id="7" name="任意多边形 6"/>
            <p:cNvSpPr/>
            <p:nvPr/>
          </p:nvSpPr>
          <p:spPr>
            <a:xfrm rot="5400000">
              <a:off x="4252833" y="1172329"/>
              <a:ext cx="777437" cy="670204"/>
            </a:xfrm>
            <a:custGeom>
              <a:avLst/>
              <a:gdLst>
                <a:gd name="connsiteX0" fmla="*/ 0 w 777437"/>
                <a:gd name="connsiteY0" fmla="*/ 335102 h 670204"/>
                <a:gd name="connsiteX1" fmla="*/ 167551 w 777437"/>
                <a:gd name="connsiteY1" fmla="*/ 0 h 670204"/>
                <a:gd name="connsiteX2" fmla="*/ 609886 w 777437"/>
                <a:gd name="connsiteY2" fmla="*/ 0 h 670204"/>
                <a:gd name="connsiteX3" fmla="*/ 777437 w 777437"/>
                <a:gd name="connsiteY3" fmla="*/ 335102 h 670204"/>
                <a:gd name="connsiteX4" fmla="*/ 702550 w 777437"/>
                <a:gd name="connsiteY4" fmla="*/ 484876 h 670204"/>
                <a:gd name="connsiteX5" fmla="*/ 688142 w 777437"/>
                <a:gd name="connsiteY5" fmla="*/ 456059 h 670204"/>
                <a:gd name="connsiteX6" fmla="*/ 452399 w 777437"/>
                <a:gd name="connsiteY6" fmla="*/ 456059 h 670204"/>
                <a:gd name="connsiteX7" fmla="*/ 363102 w 777437"/>
                <a:gd name="connsiteY7" fmla="*/ 634652 h 670204"/>
                <a:gd name="connsiteX8" fmla="*/ 380878 w 777437"/>
                <a:gd name="connsiteY8" fmla="*/ 670204 h 670204"/>
                <a:gd name="connsiteX9" fmla="*/ 167551 w 777437"/>
                <a:gd name="connsiteY9" fmla="*/ 670204 h 67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7437" h="670204">
                  <a:moveTo>
                    <a:pt x="0" y="335102"/>
                  </a:moveTo>
                  <a:lnTo>
                    <a:pt x="167551" y="0"/>
                  </a:lnTo>
                  <a:lnTo>
                    <a:pt x="609886" y="0"/>
                  </a:lnTo>
                  <a:lnTo>
                    <a:pt x="777437" y="335102"/>
                  </a:lnTo>
                  <a:lnTo>
                    <a:pt x="702550" y="484876"/>
                  </a:lnTo>
                  <a:lnTo>
                    <a:pt x="688142" y="456059"/>
                  </a:lnTo>
                  <a:lnTo>
                    <a:pt x="452399" y="456059"/>
                  </a:lnTo>
                  <a:lnTo>
                    <a:pt x="363102" y="634652"/>
                  </a:lnTo>
                  <a:lnTo>
                    <a:pt x="380878" y="670204"/>
                  </a:lnTo>
                  <a:lnTo>
                    <a:pt x="167551" y="6702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4139770" y="1538110"/>
              <a:ext cx="373022" cy="32157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05912" y="470197"/>
            <a:ext cx="260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Microsoft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89892" y="505757"/>
            <a:ext cx="828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ABOUT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20192" y="505757"/>
            <a:ext cx="110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SERVICES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626716" y="505757"/>
            <a:ext cx="120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CONTACTS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518" y="2991759"/>
            <a:ext cx="7262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Business Template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9235" y="3900001"/>
            <a:ext cx="7036381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</a:rPr>
              <a:t>Four short words sum up what has lifted most successful individuals above the </a:t>
            </a:r>
            <a:r>
              <a:rPr lang="en-US" altLang="zh-CN" sz="1400" dirty="0" smtClean="0">
                <a:solidFill>
                  <a:schemeClr val="bg1">
                    <a:alpha val="89000"/>
                  </a:schemeClr>
                </a:solidFill>
              </a:rPr>
              <a:t>crowd a </a:t>
            </a:r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</a:rPr>
              <a:t>little bit more.</a:t>
            </a:r>
            <a:endParaRPr lang="zh-CN" altLang="en-US" sz="1400" dirty="0">
              <a:solidFill>
                <a:schemeClr val="bg1">
                  <a:alpha val="89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63577" y="4769567"/>
            <a:ext cx="1219200" cy="399229"/>
            <a:chOff x="8436859" y="2904803"/>
            <a:chExt cx="1609343" cy="399229"/>
          </a:xfrm>
        </p:grpSpPr>
        <p:sp>
          <p:nvSpPr>
            <p:cNvPr id="18" name="矩形 17"/>
            <p:cNvSpPr/>
            <p:nvPr/>
          </p:nvSpPr>
          <p:spPr>
            <a:xfrm>
              <a:off x="8436859" y="2904803"/>
              <a:ext cx="1609343" cy="3964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552995" y="2934700"/>
              <a:ext cx="1377695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维勒</a:t>
              </a:r>
              <a:r>
                <a:rPr lang="en-US" altLang="zh-CN" dirty="0" smtClean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M</a:t>
              </a:r>
              <a:endParaRPr lang="zh-CN" altLang="en-US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971265" y="505757"/>
            <a:ext cx="90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HOME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04214" y="592181"/>
            <a:ext cx="134102" cy="13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-0.0044 L 0.09206 1.11111E-6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750" fill="hold"/>
                                        <p:tgtEl>
                                          <p:spTgt spid="3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70833E-6 4.81481E-6 L -2.70833E-6 -0.09746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8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4.07407E-6 L 5E-6 -0.0974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8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91667E-6 2.96296E-6 L 2.91667E-6 -0.0974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8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6" grpId="1"/>
      <p:bldP spid="17" grpId="1"/>
      <p:bldP spid="17" grpId="2"/>
      <p:bldP spid="12" grpId="0"/>
      <p:bldP spid="2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google">
      <a:dk1>
        <a:sysClr val="windowText" lastClr="000000"/>
      </a:dk1>
      <a:lt1>
        <a:sysClr val="window" lastClr="FFFFFF"/>
      </a:lt1>
      <a:dk2>
        <a:srgbClr val="101010"/>
      </a:dk2>
      <a:lt2>
        <a:srgbClr val="F2F2F2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Helvetica"/>
        <a:ea typeface="时尚中黑简体"/>
        <a:cs typeface=""/>
      </a:majorFont>
      <a:minorFont>
        <a:latin typeface="Helvetica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122</Words>
  <Application>Microsoft Office PowerPoint</Application>
  <PresentationFormat>自定义</PresentationFormat>
  <Paragraphs>17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Administrator</cp:lastModifiedBy>
  <cp:revision>80</cp:revision>
  <dcterms:created xsi:type="dcterms:W3CDTF">2015-09-30T13:08:20Z</dcterms:created>
  <dcterms:modified xsi:type="dcterms:W3CDTF">2017-07-31T08:48:43Z</dcterms:modified>
</cp:coreProperties>
</file>