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1767e27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1767e27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1767e27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1767e27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18d45042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18d45042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0f36d57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0f36d57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0f36d57a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0f36d57a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0f36d57a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0f36d57a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f36d57a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f36d57a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18d45042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18d4504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8d4504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8d4504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18d4504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18d4504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0f36d57a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0f36d57a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d78pniFotjk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R6VPU8JNIkM" TargetMode="External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jujise96/AC-P1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MLjBh6qEYpY" TargetMode="Externa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 1 de AC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</a:t>
            </a:r>
            <a:r>
              <a:rPr lang="es"/>
              <a:t>Jiménez</a:t>
            </a:r>
            <a:r>
              <a:rPr lang="es"/>
              <a:t> Serrano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 del programa (versión 150 ciclos)</a:t>
            </a:r>
            <a:endParaRPr/>
          </a:p>
        </p:txBody>
      </p:sp>
      <p:pic>
        <p:nvPicPr>
          <p:cNvPr descr="Prueba en ensamblador de un programa residente conformado por 1 archivo de lotes bat que interrumpe a los 5 segundos al programa principal que ira dibujando la pantalla 1 bit si 1 no de diversos colores" id="125" name="Google Shape;125;p22" title="AC P1 150 ciclo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425" y="1017725"/>
            <a:ext cx="6821150" cy="38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 del programa (versión 500 ciclos)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ueba en ensamblador de un programa residente conformado por 1 archivo de lotes bat que interrumpe a los 5 segundos al programa principal que ira dibujando la pantalla 1 bit si 1 no de diversos colores" id="131" name="Google Shape;131;p23" title="AC 500 ciclo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187" y="1017725"/>
            <a:ext cx="6833625" cy="38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Repositorio: GitHub</a:t>
            </a:r>
            <a:endParaRPr/>
          </a:p>
        </p:txBody>
      </p:sp>
      <p:pic>
        <p:nvPicPr>
          <p:cNvPr id="137" name="Google Shape;137;p24" title="Untitled 1 (1).p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638" y="1017713"/>
            <a:ext cx="3772725" cy="37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Programa Principal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Programa Residente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Cálculo</a:t>
            </a:r>
            <a:r>
              <a:rPr lang="es"/>
              <a:t> de MIPS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Ejecución del programa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 Principal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57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800" y="1746100"/>
            <a:ext cx="4021800" cy="214686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69700" y="3906725"/>
            <a:ext cx="40218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b="1"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uera de bucle: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7 instrucciones </a:t>
            </a:r>
            <a:r>
              <a:rPr lang="es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(el programa es interrumpido)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Bucle eje x: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1+∑(7)		(j=0,j=159)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Bucle eje y: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∑(BucleX+4)		(i=0,i=99)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Cambio pantalla: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∑(BucleY+3+4) 	(K=0,K=n)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Reinicio de color: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n/16		(n) se trunca el resultado a entero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Total: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7 + ∑(∑(1 + ∑(7)+4)+3+4) + [n/16] + 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46100"/>
            <a:ext cx="4752950" cy="315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 Residente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5" y="1170125"/>
            <a:ext cx="8210758" cy="31390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1700" y="4309150"/>
            <a:ext cx="48381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fuera de rutina de servicio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		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11 intrucciones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instrucciones por interrupción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		6 instrucciones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instrucciones interrupción 90</a:t>
            </a:r>
            <a:r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		4 instrucciones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Total: 11 + ∑(6)				(n=0,n=89)</a:t>
            </a:r>
            <a:endParaRPr b="1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MIPS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= 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instrucciones totales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/(tiempo de 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ejecución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*10^6)  ||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Fórmula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general (n/16 se truncara siempre)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Programa Principal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2071688"/>
            <a:ext cx="63341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885" y="3687050"/>
            <a:ext cx="1140225" cy="12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MIPS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Programa residente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Pantallas: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Filas: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625" y="1956245"/>
            <a:ext cx="3138758" cy="12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275" y="3675600"/>
            <a:ext cx="2891425" cy="13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MIPS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Programa residente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Pixeles: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así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pues la 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fórmula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general simplificada 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será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(p = pantalla | f = fila | x = pixel)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				esto es =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2093900"/>
            <a:ext cx="1298767" cy="11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1748"/>
            <a:ext cx="4069801" cy="4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994" y="4331754"/>
            <a:ext cx="3536308" cy="4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MIPS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100 Ciclos: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3 pantallas, 38 filas y 52 pixels = 551+112800* 3+112814+705*38+712+11+11* 52 = 479850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479850 / 5 = 95970 / 1.000.000 = </a:t>
            </a: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0.09597 MIPS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150 Ciclos: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5 pantallas, 7 filas y 89 pixels = 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551+112800* 5+112814+705*7+712+11+11* 89 = 684002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684002 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 5 = 136800 / 1.000.000 = </a:t>
            </a: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0.1368 MIPS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500 Ciclos: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16 pantallas, 97 filas y 60 pixels = 551+112800* 16+16/16+112814+705*97+712+11+11* 60 = 1987934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1987934 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 5 = 397586 / 1.000.000 = </a:t>
            </a: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0.397586 MIPS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</a:t>
            </a:r>
            <a:r>
              <a:rPr lang="es"/>
              <a:t> del programa (</a:t>
            </a:r>
            <a:r>
              <a:rPr lang="es"/>
              <a:t>versión</a:t>
            </a:r>
            <a:r>
              <a:rPr lang="es"/>
              <a:t> 100 ciclos)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ueba en ensamblador de un programa residente conformado por 1 archivo de lotes bat que interrumpe a los 5 segundos al programa principal que ira dibujando la pantalla 1 bit si 1 no de diversos colores" id="119" name="Google Shape;119;p21" title="AC P1 100 ciclo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188" y="1017725"/>
            <a:ext cx="6833625" cy="38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