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2"/>
  </p:notesMasterIdLst>
  <p:sldIdLst>
    <p:sldId id="256" r:id="rId2"/>
    <p:sldId id="276" r:id="rId3"/>
    <p:sldId id="272" r:id="rId4"/>
    <p:sldId id="277" r:id="rId5"/>
    <p:sldId id="273" r:id="rId6"/>
    <p:sldId id="271" r:id="rId7"/>
    <p:sldId id="270" r:id="rId8"/>
    <p:sldId id="274" r:id="rId9"/>
    <p:sldId id="265" r:id="rId10"/>
    <p:sldId id="27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E34B7A-A727-4505-AAB5-F4BC4AFD7640}" type="doc">
      <dgm:prSet loTypeId="urn:microsoft.com/office/officeart/2005/8/layout/chevron1" loCatId="process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5A35B6D-E7A2-4F26-906D-517FB4520E89}">
      <dgm:prSet/>
      <dgm:spPr/>
      <dgm:t>
        <a:bodyPr/>
        <a:lstStyle/>
        <a:p>
          <a:r>
            <a:rPr lang="fi-FI" b="0" i="0"/>
            <a:t>Markus Heino</a:t>
          </a:r>
          <a:endParaRPr lang="en-US"/>
        </a:p>
      </dgm:t>
    </dgm:pt>
    <dgm:pt modelId="{14E43D9D-BF34-43DB-A9A5-2F5134EC05AF}" type="parTrans" cxnId="{3CD1D000-66B3-4124-A519-C9B93D865DBA}">
      <dgm:prSet/>
      <dgm:spPr/>
      <dgm:t>
        <a:bodyPr/>
        <a:lstStyle/>
        <a:p>
          <a:endParaRPr lang="en-US"/>
        </a:p>
      </dgm:t>
    </dgm:pt>
    <dgm:pt modelId="{E9562586-B6B3-4C93-9B05-C563DB33FE3D}" type="sibTrans" cxnId="{3CD1D000-66B3-4124-A519-C9B93D865DBA}">
      <dgm:prSet/>
      <dgm:spPr/>
      <dgm:t>
        <a:bodyPr/>
        <a:lstStyle/>
        <a:p>
          <a:endParaRPr lang="en-US"/>
        </a:p>
      </dgm:t>
    </dgm:pt>
    <dgm:pt modelId="{53F109AD-0FDD-46CD-9C98-DECFF7840752}">
      <dgm:prSet/>
      <dgm:spPr/>
      <dgm:t>
        <a:bodyPr/>
        <a:lstStyle/>
        <a:p>
          <a:r>
            <a:rPr lang="fi-FI" b="0" i="0"/>
            <a:t>Jussi Jokio</a:t>
          </a:r>
          <a:endParaRPr lang="en-US"/>
        </a:p>
      </dgm:t>
    </dgm:pt>
    <dgm:pt modelId="{C92F5492-D38A-4AD7-ADF0-E094FD599BF9}" type="parTrans" cxnId="{ED134E5C-C6C7-40AC-A1AF-63DBC4B12D72}">
      <dgm:prSet/>
      <dgm:spPr/>
      <dgm:t>
        <a:bodyPr/>
        <a:lstStyle/>
        <a:p>
          <a:endParaRPr lang="en-US"/>
        </a:p>
      </dgm:t>
    </dgm:pt>
    <dgm:pt modelId="{0F84A0B4-E4D5-4AE3-B233-6E4B88423B6A}" type="sibTrans" cxnId="{ED134E5C-C6C7-40AC-A1AF-63DBC4B12D72}">
      <dgm:prSet/>
      <dgm:spPr/>
      <dgm:t>
        <a:bodyPr/>
        <a:lstStyle/>
        <a:p>
          <a:endParaRPr lang="en-US"/>
        </a:p>
      </dgm:t>
    </dgm:pt>
    <dgm:pt modelId="{3FCCFA65-C629-403C-8372-56708972017C}">
      <dgm:prSet/>
      <dgm:spPr/>
      <dgm:t>
        <a:bodyPr/>
        <a:lstStyle/>
        <a:p>
          <a:r>
            <a:rPr lang="fi-FI" b="0" i="0"/>
            <a:t>Juhana Poikela</a:t>
          </a:r>
          <a:endParaRPr lang="en-US"/>
        </a:p>
      </dgm:t>
    </dgm:pt>
    <dgm:pt modelId="{319992E3-ABD6-4837-BA94-D3B20FEF73B7}" type="parTrans" cxnId="{202EE61C-9B6A-4721-A0C4-DB6D71449D50}">
      <dgm:prSet/>
      <dgm:spPr/>
      <dgm:t>
        <a:bodyPr/>
        <a:lstStyle/>
        <a:p>
          <a:endParaRPr lang="en-US"/>
        </a:p>
      </dgm:t>
    </dgm:pt>
    <dgm:pt modelId="{03FFACC8-D259-4100-A143-DB54553D9D01}" type="sibTrans" cxnId="{202EE61C-9B6A-4721-A0C4-DB6D71449D50}">
      <dgm:prSet/>
      <dgm:spPr/>
      <dgm:t>
        <a:bodyPr/>
        <a:lstStyle/>
        <a:p>
          <a:endParaRPr lang="en-US"/>
        </a:p>
      </dgm:t>
    </dgm:pt>
    <dgm:pt modelId="{4469BACE-929C-4BCD-817F-3E3600196040}" type="pres">
      <dgm:prSet presAssocID="{D3E34B7A-A727-4505-AAB5-F4BC4AFD7640}" presName="Name0" presStyleCnt="0">
        <dgm:presLayoutVars>
          <dgm:dir/>
          <dgm:animLvl val="lvl"/>
          <dgm:resizeHandles val="exact"/>
        </dgm:presLayoutVars>
      </dgm:prSet>
      <dgm:spPr/>
    </dgm:pt>
    <dgm:pt modelId="{4B7EFF36-DFE3-4B3E-8B9B-B52A29873E3F}" type="pres">
      <dgm:prSet presAssocID="{15A35B6D-E7A2-4F26-906D-517FB4520E8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2A36B60-56BC-4FA1-8CE5-173E4496D93C}" type="pres">
      <dgm:prSet presAssocID="{E9562586-B6B3-4C93-9B05-C563DB33FE3D}" presName="parTxOnlySpace" presStyleCnt="0"/>
      <dgm:spPr/>
    </dgm:pt>
    <dgm:pt modelId="{C9DF675C-B613-4F38-ABE6-88B437A91298}" type="pres">
      <dgm:prSet presAssocID="{53F109AD-0FDD-46CD-9C98-DECFF784075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457DEAD-72F5-482B-996E-E3BFA379303E}" type="pres">
      <dgm:prSet presAssocID="{0F84A0B4-E4D5-4AE3-B233-6E4B88423B6A}" presName="parTxOnlySpace" presStyleCnt="0"/>
      <dgm:spPr/>
    </dgm:pt>
    <dgm:pt modelId="{D8370FAC-D9A5-4AE8-BDB9-2D94C4AA6361}" type="pres">
      <dgm:prSet presAssocID="{3FCCFA65-C629-403C-8372-56708972017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CD1D000-66B3-4124-A519-C9B93D865DBA}" srcId="{D3E34B7A-A727-4505-AAB5-F4BC4AFD7640}" destId="{15A35B6D-E7A2-4F26-906D-517FB4520E89}" srcOrd="0" destOrd="0" parTransId="{14E43D9D-BF34-43DB-A9A5-2F5134EC05AF}" sibTransId="{E9562586-B6B3-4C93-9B05-C563DB33FE3D}"/>
    <dgm:cxn modelId="{D402170F-7C48-4FE1-9284-6F0715FDB242}" type="presOf" srcId="{15A35B6D-E7A2-4F26-906D-517FB4520E89}" destId="{4B7EFF36-DFE3-4B3E-8B9B-B52A29873E3F}" srcOrd="0" destOrd="0" presId="urn:microsoft.com/office/officeart/2005/8/layout/chevron1"/>
    <dgm:cxn modelId="{202EE61C-9B6A-4721-A0C4-DB6D71449D50}" srcId="{D3E34B7A-A727-4505-AAB5-F4BC4AFD7640}" destId="{3FCCFA65-C629-403C-8372-56708972017C}" srcOrd="2" destOrd="0" parTransId="{319992E3-ABD6-4837-BA94-D3B20FEF73B7}" sibTransId="{03FFACC8-D259-4100-A143-DB54553D9D01}"/>
    <dgm:cxn modelId="{4F9EE326-DFDD-425B-88D9-D66E46293075}" type="presOf" srcId="{D3E34B7A-A727-4505-AAB5-F4BC4AFD7640}" destId="{4469BACE-929C-4BCD-817F-3E3600196040}" srcOrd="0" destOrd="0" presId="urn:microsoft.com/office/officeart/2005/8/layout/chevron1"/>
    <dgm:cxn modelId="{35DE3C2D-5B92-4FA5-A168-C099A4BFC332}" type="presOf" srcId="{53F109AD-0FDD-46CD-9C98-DECFF7840752}" destId="{C9DF675C-B613-4F38-ABE6-88B437A91298}" srcOrd="0" destOrd="0" presId="urn:microsoft.com/office/officeart/2005/8/layout/chevron1"/>
    <dgm:cxn modelId="{ED134E5C-C6C7-40AC-A1AF-63DBC4B12D72}" srcId="{D3E34B7A-A727-4505-AAB5-F4BC4AFD7640}" destId="{53F109AD-0FDD-46CD-9C98-DECFF7840752}" srcOrd="1" destOrd="0" parTransId="{C92F5492-D38A-4AD7-ADF0-E094FD599BF9}" sibTransId="{0F84A0B4-E4D5-4AE3-B233-6E4B88423B6A}"/>
    <dgm:cxn modelId="{AAC53FE6-FFB6-41CA-BB0B-676BBD93FB57}" type="presOf" srcId="{3FCCFA65-C629-403C-8372-56708972017C}" destId="{D8370FAC-D9A5-4AE8-BDB9-2D94C4AA6361}" srcOrd="0" destOrd="0" presId="urn:microsoft.com/office/officeart/2005/8/layout/chevron1"/>
    <dgm:cxn modelId="{0514AED1-5468-467E-B32D-7EA6FD7EA86B}" type="presParOf" srcId="{4469BACE-929C-4BCD-817F-3E3600196040}" destId="{4B7EFF36-DFE3-4B3E-8B9B-B52A29873E3F}" srcOrd="0" destOrd="0" presId="urn:microsoft.com/office/officeart/2005/8/layout/chevron1"/>
    <dgm:cxn modelId="{78982467-7946-4730-B239-D335FF7059A1}" type="presParOf" srcId="{4469BACE-929C-4BCD-817F-3E3600196040}" destId="{52A36B60-56BC-4FA1-8CE5-173E4496D93C}" srcOrd="1" destOrd="0" presId="urn:microsoft.com/office/officeart/2005/8/layout/chevron1"/>
    <dgm:cxn modelId="{048DAE5B-E35B-486B-B60F-6853E28EC9F6}" type="presParOf" srcId="{4469BACE-929C-4BCD-817F-3E3600196040}" destId="{C9DF675C-B613-4F38-ABE6-88B437A91298}" srcOrd="2" destOrd="0" presId="urn:microsoft.com/office/officeart/2005/8/layout/chevron1"/>
    <dgm:cxn modelId="{09BB1B91-46EE-4430-9EF7-D5322B7F8841}" type="presParOf" srcId="{4469BACE-929C-4BCD-817F-3E3600196040}" destId="{A457DEAD-72F5-482B-996E-E3BFA379303E}" srcOrd="3" destOrd="0" presId="urn:microsoft.com/office/officeart/2005/8/layout/chevron1"/>
    <dgm:cxn modelId="{25F2A123-4407-4662-BFD8-E137F429975A}" type="presParOf" srcId="{4469BACE-929C-4BCD-817F-3E3600196040}" destId="{D8370FAC-D9A5-4AE8-BDB9-2D94C4AA636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C346FD-71F6-4F61-B0B5-301E1DB7233C}" type="doc">
      <dgm:prSet loTypeId="urn:microsoft.com/office/officeart/2005/8/layout/vList5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1F7D27-0FC1-4F50-962F-4B7A767F6553}">
      <dgm:prSet/>
      <dgm:spPr/>
      <dgm:t>
        <a:bodyPr/>
        <a:lstStyle/>
        <a:p>
          <a:r>
            <a:rPr lang="fi-FI"/>
            <a:t>Already completed</a:t>
          </a:r>
          <a:endParaRPr lang="en-US"/>
        </a:p>
      </dgm:t>
    </dgm:pt>
    <dgm:pt modelId="{12A639D1-021C-4761-8383-F93B25460CD5}" type="parTrans" cxnId="{66ED5C8A-8671-4B94-AA12-E4A49540D76E}">
      <dgm:prSet/>
      <dgm:spPr/>
      <dgm:t>
        <a:bodyPr/>
        <a:lstStyle/>
        <a:p>
          <a:endParaRPr lang="en-US"/>
        </a:p>
      </dgm:t>
    </dgm:pt>
    <dgm:pt modelId="{2607E083-C9A9-4C8F-B8E7-74C590AA494C}" type="sibTrans" cxnId="{66ED5C8A-8671-4B94-AA12-E4A49540D76E}">
      <dgm:prSet/>
      <dgm:spPr/>
      <dgm:t>
        <a:bodyPr/>
        <a:lstStyle/>
        <a:p>
          <a:endParaRPr lang="en-US"/>
        </a:p>
      </dgm:t>
    </dgm:pt>
    <dgm:pt modelId="{ABAE433E-C2E4-4083-BB9D-F822388D916F}">
      <dgm:prSet/>
      <dgm:spPr/>
      <dgm:t>
        <a:bodyPr/>
        <a:lstStyle/>
        <a:p>
          <a:r>
            <a:rPr lang="fi-FI"/>
            <a:t>Design</a:t>
          </a:r>
          <a:endParaRPr lang="en-US"/>
        </a:p>
      </dgm:t>
    </dgm:pt>
    <dgm:pt modelId="{0C60C8E1-3930-406E-A1E4-BB2AEF46283D}" type="parTrans" cxnId="{57523C79-F98E-44AB-BEFA-191C4561190C}">
      <dgm:prSet/>
      <dgm:spPr/>
      <dgm:t>
        <a:bodyPr/>
        <a:lstStyle/>
        <a:p>
          <a:endParaRPr lang="en-US"/>
        </a:p>
      </dgm:t>
    </dgm:pt>
    <dgm:pt modelId="{8CF9C1E5-A13A-4DCC-861C-F80609BAD934}" type="sibTrans" cxnId="{57523C79-F98E-44AB-BEFA-191C4561190C}">
      <dgm:prSet/>
      <dgm:spPr/>
      <dgm:t>
        <a:bodyPr/>
        <a:lstStyle/>
        <a:p>
          <a:endParaRPr lang="en-US"/>
        </a:p>
      </dgm:t>
    </dgm:pt>
    <dgm:pt modelId="{691AD47D-186C-4CE6-AA84-37E1AB0A698D}">
      <dgm:prSet/>
      <dgm:spPr/>
      <dgm:t>
        <a:bodyPr/>
        <a:lstStyle/>
        <a:p>
          <a:r>
            <a:rPr lang="fi-FI"/>
            <a:t>API (some small, things missing)</a:t>
          </a:r>
          <a:endParaRPr lang="en-US"/>
        </a:p>
      </dgm:t>
    </dgm:pt>
    <dgm:pt modelId="{D731C1EA-C981-46FB-99B4-27F5EC9FBCE0}" type="parTrans" cxnId="{6A59EEEC-EA2B-4A92-A2E5-95A4C7AD4332}">
      <dgm:prSet/>
      <dgm:spPr/>
      <dgm:t>
        <a:bodyPr/>
        <a:lstStyle/>
        <a:p>
          <a:endParaRPr lang="en-US"/>
        </a:p>
      </dgm:t>
    </dgm:pt>
    <dgm:pt modelId="{E351D0C8-25C8-4A6F-B386-A422C289B807}" type="sibTrans" cxnId="{6A59EEEC-EA2B-4A92-A2E5-95A4C7AD4332}">
      <dgm:prSet/>
      <dgm:spPr/>
      <dgm:t>
        <a:bodyPr/>
        <a:lstStyle/>
        <a:p>
          <a:endParaRPr lang="en-US"/>
        </a:p>
      </dgm:t>
    </dgm:pt>
    <dgm:pt modelId="{EDD2C0F0-89E0-478E-8165-24125BC0297A}">
      <dgm:prSet/>
      <dgm:spPr/>
      <dgm:t>
        <a:bodyPr/>
        <a:lstStyle/>
        <a:p>
          <a:r>
            <a:rPr lang="fi-FI"/>
            <a:t>Frontend(not integrated)</a:t>
          </a:r>
          <a:endParaRPr lang="en-US"/>
        </a:p>
      </dgm:t>
    </dgm:pt>
    <dgm:pt modelId="{19A0D9B4-89D5-4D2B-AC8B-341687D59910}" type="parTrans" cxnId="{9EF3EBEE-25BD-43FF-9D13-40E6CEEDF401}">
      <dgm:prSet/>
      <dgm:spPr/>
      <dgm:t>
        <a:bodyPr/>
        <a:lstStyle/>
        <a:p>
          <a:endParaRPr lang="en-US"/>
        </a:p>
      </dgm:t>
    </dgm:pt>
    <dgm:pt modelId="{A39FABE0-6CED-4E04-85F3-3DAFF4234D09}" type="sibTrans" cxnId="{9EF3EBEE-25BD-43FF-9D13-40E6CEEDF401}">
      <dgm:prSet/>
      <dgm:spPr/>
      <dgm:t>
        <a:bodyPr/>
        <a:lstStyle/>
        <a:p>
          <a:endParaRPr lang="en-US"/>
        </a:p>
      </dgm:t>
    </dgm:pt>
    <dgm:pt modelId="{10EA3140-048F-4C2E-8324-CB785E379A88}">
      <dgm:prSet/>
      <dgm:spPr/>
      <dgm:t>
        <a:bodyPr/>
        <a:lstStyle/>
        <a:p>
          <a:r>
            <a:rPr lang="fi-FI"/>
            <a:t>Backend(not integrated)</a:t>
          </a:r>
          <a:endParaRPr lang="en-US"/>
        </a:p>
      </dgm:t>
    </dgm:pt>
    <dgm:pt modelId="{EF918167-18D8-4C10-8F80-F8EF429225D0}" type="parTrans" cxnId="{419E53A5-9D2B-4339-93E6-454505D6C264}">
      <dgm:prSet/>
      <dgm:spPr/>
      <dgm:t>
        <a:bodyPr/>
        <a:lstStyle/>
        <a:p>
          <a:endParaRPr lang="en-US"/>
        </a:p>
      </dgm:t>
    </dgm:pt>
    <dgm:pt modelId="{3BEFF5DC-541E-4EE1-A4F8-6E1C89176056}" type="sibTrans" cxnId="{419E53A5-9D2B-4339-93E6-454505D6C264}">
      <dgm:prSet/>
      <dgm:spPr/>
      <dgm:t>
        <a:bodyPr/>
        <a:lstStyle/>
        <a:p>
          <a:endParaRPr lang="en-US"/>
        </a:p>
      </dgm:t>
    </dgm:pt>
    <dgm:pt modelId="{71B5635E-1158-4992-BB49-4D2997DDC0C2}">
      <dgm:prSet/>
      <dgm:spPr/>
      <dgm:t>
        <a:bodyPr/>
        <a:lstStyle/>
        <a:p>
          <a:r>
            <a:rPr lang="fi-FI"/>
            <a:t>TODO</a:t>
          </a:r>
          <a:endParaRPr lang="en-US"/>
        </a:p>
      </dgm:t>
    </dgm:pt>
    <dgm:pt modelId="{E4427E2A-B6AB-4D70-9B6B-1683F1C57FF4}" type="parTrans" cxnId="{4CE24E2C-834A-4703-9DD5-7A02B912ABDA}">
      <dgm:prSet/>
      <dgm:spPr/>
      <dgm:t>
        <a:bodyPr/>
        <a:lstStyle/>
        <a:p>
          <a:endParaRPr lang="en-US"/>
        </a:p>
      </dgm:t>
    </dgm:pt>
    <dgm:pt modelId="{7CF3B001-668F-4F4D-9621-2C5DA892D2C5}" type="sibTrans" cxnId="{4CE24E2C-834A-4703-9DD5-7A02B912ABDA}">
      <dgm:prSet/>
      <dgm:spPr/>
      <dgm:t>
        <a:bodyPr/>
        <a:lstStyle/>
        <a:p>
          <a:endParaRPr lang="en-US"/>
        </a:p>
      </dgm:t>
    </dgm:pt>
    <dgm:pt modelId="{5939FB65-BD25-499C-9EB4-1A56C0C162D4}">
      <dgm:prSet/>
      <dgm:spPr/>
      <dgm:t>
        <a:bodyPr/>
        <a:lstStyle/>
        <a:p>
          <a:r>
            <a:rPr lang="fi-FI"/>
            <a:t>Integration</a:t>
          </a:r>
          <a:endParaRPr lang="en-US"/>
        </a:p>
      </dgm:t>
    </dgm:pt>
    <dgm:pt modelId="{9F3A3789-250E-45BA-8A55-420A96C61931}" type="parTrans" cxnId="{EFA1C7BB-78D9-43A2-8C1D-F89BEB331B61}">
      <dgm:prSet/>
      <dgm:spPr/>
      <dgm:t>
        <a:bodyPr/>
        <a:lstStyle/>
        <a:p>
          <a:endParaRPr lang="en-US"/>
        </a:p>
      </dgm:t>
    </dgm:pt>
    <dgm:pt modelId="{0E492564-3786-4630-BEB8-7ADC1EEA39AD}" type="sibTrans" cxnId="{EFA1C7BB-78D9-43A2-8C1D-F89BEB331B61}">
      <dgm:prSet/>
      <dgm:spPr/>
      <dgm:t>
        <a:bodyPr/>
        <a:lstStyle/>
        <a:p>
          <a:endParaRPr lang="en-US"/>
        </a:p>
      </dgm:t>
    </dgm:pt>
    <dgm:pt modelId="{0C7A5884-3A8E-4CC6-8651-7356FDCD9CB2}">
      <dgm:prSet/>
      <dgm:spPr/>
      <dgm:t>
        <a:bodyPr/>
        <a:lstStyle/>
        <a:p>
          <a:r>
            <a:rPr lang="fi-FI"/>
            <a:t>Deployment</a:t>
          </a:r>
          <a:endParaRPr lang="en-US"/>
        </a:p>
      </dgm:t>
    </dgm:pt>
    <dgm:pt modelId="{326E08EB-0335-44CF-94B6-F98ED85EA466}" type="parTrans" cxnId="{2B2D6615-CF04-42EE-A457-9F39843306D8}">
      <dgm:prSet/>
      <dgm:spPr/>
      <dgm:t>
        <a:bodyPr/>
        <a:lstStyle/>
        <a:p>
          <a:endParaRPr lang="en-US"/>
        </a:p>
      </dgm:t>
    </dgm:pt>
    <dgm:pt modelId="{30B6FFF9-E7B4-4C14-A783-A894A325DEAD}" type="sibTrans" cxnId="{2B2D6615-CF04-42EE-A457-9F39843306D8}">
      <dgm:prSet/>
      <dgm:spPr/>
      <dgm:t>
        <a:bodyPr/>
        <a:lstStyle/>
        <a:p>
          <a:endParaRPr lang="en-US"/>
        </a:p>
      </dgm:t>
    </dgm:pt>
    <dgm:pt modelId="{535F05A4-7E0E-4565-B733-E308D5804918}">
      <dgm:prSet/>
      <dgm:spPr/>
      <dgm:t>
        <a:bodyPr/>
        <a:lstStyle/>
        <a:p>
          <a:r>
            <a:rPr lang="fi-FI"/>
            <a:t>Chat</a:t>
          </a:r>
          <a:endParaRPr lang="en-US"/>
        </a:p>
      </dgm:t>
    </dgm:pt>
    <dgm:pt modelId="{E425604D-D8A9-4D08-A621-9FA47528122C}" type="parTrans" cxnId="{B531EEA5-9DEA-43D5-9BB2-3998171ED1C9}">
      <dgm:prSet/>
      <dgm:spPr/>
      <dgm:t>
        <a:bodyPr/>
        <a:lstStyle/>
        <a:p>
          <a:endParaRPr lang="en-US"/>
        </a:p>
      </dgm:t>
    </dgm:pt>
    <dgm:pt modelId="{13B4537C-918E-4249-8363-7FA83856A25A}" type="sibTrans" cxnId="{B531EEA5-9DEA-43D5-9BB2-3998171ED1C9}">
      <dgm:prSet/>
      <dgm:spPr/>
      <dgm:t>
        <a:bodyPr/>
        <a:lstStyle/>
        <a:p>
          <a:endParaRPr lang="en-US"/>
        </a:p>
      </dgm:t>
    </dgm:pt>
    <dgm:pt modelId="{BF5ACEF5-B183-4B3D-97C3-C397A8C1A1E4}" type="pres">
      <dgm:prSet presAssocID="{71C346FD-71F6-4F61-B0B5-301E1DB7233C}" presName="Name0" presStyleCnt="0">
        <dgm:presLayoutVars>
          <dgm:dir/>
          <dgm:animLvl val="lvl"/>
          <dgm:resizeHandles val="exact"/>
        </dgm:presLayoutVars>
      </dgm:prSet>
      <dgm:spPr/>
    </dgm:pt>
    <dgm:pt modelId="{606CABC9-7BC4-4536-9EA0-8F7053865E62}" type="pres">
      <dgm:prSet presAssocID="{C81F7D27-0FC1-4F50-962F-4B7A767F6553}" presName="linNode" presStyleCnt="0"/>
      <dgm:spPr/>
    </dgm:pt>
    <dgm:pt modelId="{4788B6C4-1474-405A-AEA0-FD328D915912}" type="pres">
      <dgm:prSet presAssocID="{C81F7D27-0FC1-4F50-962F-4B7A767F6553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5BE17CDA-7B01-4733-8558-0D282389B492}" type="pres">
      <dgm:prSet presAssocID="{C81F7D27-0FC1-4F50-962F-4B7A767F6553}" presName="descendantText" presStyleLbl="alignAccFollowNode1" presStyleIdx="0" presStyleCnt="2">
        <dgm:presLayoutVars>
          <dgm:bulletEnabled val="1"/>
        </dgm:presLayoutVars>
      </dgm:prSet>
      <dgm:spPr/>
    </dgm:pt>
    <dgm:pt modelId="{84DB813A-5859-44FC-9059-0E1EE322EC44}" type="pres">
      <dgm:prSet presAssocID="{2607E083-C9A9-4C8F-B8E7-74C590AA494C}" presName="sp" presStyleCnt="0"/>
      <dgm:spPr/>
    </dgm:pt>
    <dgm:pt modelId="{3568CEA0-6196-47E8-951D-0B4F5AA07326}" type="pres">
      <dgm:prSet presAssocID="{71B5635E-1158-4992-BB49-4D2997DDC0C2}" presName="linNode" presStyleCnt="0"/>
      <dgm:spPr/>
    </dgm:pt>
    <dgm:pt modelId="{0D181758-8C29-41B2-B296-26AA89EEE6F3}" type="pres">
      <dgm:prSet presAssocID="{71B5635E-1158-4992-BB49-4D2997DDC0C2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3556527-E12C-458A-B404-8DE42F245BE6}" type="pres">
      <dgm:prSet presAssocID="{71B5635E-1158-4992-BB49-4D2997DDC0C2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8BDCA07-6990-442C-B7C4-B47B463DC17E}" type="presOf" srcId="{ABAE433E-C2E4-4083-BB9D-F822388D916F}" destId="{5BE17CDA-7B01-4733-8558-0D282389B492}" srcOrd="0" destOrd="0" presId="urn:microsoft.com/office/officeart/2005/8/layout/vList5"/>
    <dgm:cxn modelId="{BD00940D-6777-41B2-A8C5-34F10F46348F}" type="presOf" srcId="{C81F7D27-0FC1-4F50-962F-4B7A767F6553}" destId="{4788B6C4-1474-405A-AEA0-FD328D915912}" srcOrd="0" destOrd="0" presId="urn:microsoft.com/office/officeart/2005/8/layout/vList5"/>
    <dgm:cxn modelId="{2B2D6615-CF04-42EE-A457-9F39843306D8}" srcId="{71B5635E-1158-4992-BB49-4D2997DDC0C2}" destId="{0C7A5884-3A8E-4CC6-8651-7356FDCD9CB2}" srcOrd="1" destOrd="0" parTransId="{326E08EB-0335-44CF-94B6-F98ED85EA466}" sibTransId="{30B6FFF9-E7B4-4C14-A783-A894A325DEAD}"/>
    <dgm:cxn modelId="{4CE24E2C-834A-4703-9DD5-7A02B912ABDA}" srcId="{71C346FD-71F6-4F61-B0B5-301E1DB7233C}" destId="{71B5635E-1158-4992-BB49-4D2997DDC0C2}" srcOrd="1" destOrd="0" parTransId="{E4427E2A-B6AB-4D70-9B6B-1683F1C57FF4}" sibTransId="{7CF3B001-668F-4F4D-9621-2C5DA892D2C5}"/>
    <dgm:cxn modelId="{235A9039-44E5-4668-8E71-EB6C9847B114}" type="presOf" srcId="{71B5635E-1158-4992-BB49-4D2997DDC0C2}" destId="{0D181758-8C29-41B2-B296-26AA89EEE6F3}" srcOrd="0" destOrd="0" presId="urn:microsoft.com/office/officeart/2005/8/layout/vList5"/>
    <dgm:cxn modelId="{DFF1705E-2DD9-49E3-BF92-74D83D503AB9}" type="presOf" srcId="{EDD2C0F0-89E0-478E-8165-24125BC0297A}" destId="{5BE17CDA-7B01-4733-8558-0D282389B492}" srcOrd="0" destOrd="2" presId="urn:microsoft.com/office/officeart/2005/8/layout/vList5"/>
    <dgm:cxn modelId="{E99B4161-2C56-4AFC-B060-71FFF09DAB31}" type="presOf" srcId="{71C346FD-71F6-4F61-B0B5-301E1DB7233C}" destId="{BF5ACEF5-B183-4B3D-97C3-C397A8C1A1E4}" srcOrd="0" destOrd="0" presId="urn:microsoft.com/office/officeart/2005/8/layout/vList5"/>
    <dgm:cxn modelId="{0DB1B66C-F13A-4B7D-A932-7C282EDE2EB9}" type="presOf" srcId="{691AD47D-186C-4CE6-AA84-37E1AB0A698D}" destId="{5BE17CDA-7B01-4733-8558-0D282389B492}" srcOrd="0" destOrd="1" presId="urn:microsoft.com/office/officeart/2005/8/layout/vList5"/>
    <dgm:cxn modelId="{57523C79-F98E-44AB-BEFA-191C4561190C}" srcId="{C81F7D27-0FC1-4F50-962F-4B7A767F6553}" destId="{ABAE433E-C2E4-4083-BB9D-F822388D916F}" srcOrd="0" destOrd="0" parTransId="{0C60C8E1-3930-406E-A1E4-BB2AEF46283D}" sibTransId="{8CF9C1E5-A13A-4DCC-861C-F80609BAD934}"/>
    <dgm:cxn modelId="{66ED5C8A-8671-4B94-AA12-E4A49540D76E}" srcId="{71C346FD-71F6-4F61-B0B5-301E1DB7233C}" destId="{C81F7D27-0FC1-4F50-962F-4B7A767F6553}" srcOrd="0" destOrd="0" parTransId="{12A639D1-021C-4761-8383-F93B25460CD5}" sibTransId="{2607E083-C9A9-4C8F-B8E7-74C590AA494C}"/>
    <dgm:cxn modelId="{B2220D98-FCEE-4722-81CB-7A198643B573}" type="presOf" srcId="{5939FB65-BD25-499C-9EB4-1A56C0C162D4}" destId="{83556527-E12C-458A-B404-8DE42F245BE6}" srcOrd="0" destOrd="0" presId="urn:microsoft.com/office/officeart/2005/8/layout/vList5"/>
    <dgm:cxn modelId="{F1EDA199-C665-43BA-A953-346096EAD938}" type="presOf" srcId="{535F05A4-7E0E-4565-B733-E308D5804918}" destId="{83556527-E12C-458A-B404-8DE42F245BE6}" srcOrd="0" destOrd="2" presId="urn:microsoft.com/office/officeart/2005/8/layout/vList5"/>
    <dgm:cxn modelId="{419E53A5-9D2B-4339-93E6-454505D6C264}" srcId="{C81F7D27-0FC1-4F50-962F-4B7A767F6553}" destId="{10EA3140-048F-4C2E-8324-CB785E379A88}" srcOrd="3" destOrd="0" parTransId="{EF918167-18D8-4C10-8F80-F8EF429225D0}" sibTransId="{3BEFF5DC-541E-4EE1-A4F8-6E1C89176056}"/>
    <dgm:cxn modelId="{B531EEA5-9DEA-43D5-9BB2-3998171ED1C9}" srcId="{71B5635E-1158-4992-BB49-4D2997DDC0C2}" destId="{535F05A4-7E0E-4565-B733-E308D5804918}" srcOrd="2" destOrd="0" parTransId="{E425604D-D8A9-4D08-A621-9FA47528122C}" sibTransId="{13B4537C-918E-4249-8363-7FA83856A25A}"/>
    <dgm:cxn modelId="{B20C02A6-5E76-4A9B-8C47-5B90DD3AB219}" type="presOf" srcId="{10EA3140-048F-4C2E-8324-CB785E379A88}" destId="{5BE17CDA-7B01-4733-8558-0D282389B492}" srcOrd="0" destOrd="3" presId="urn:microsoft.com/office/officeart/2005/8/layout/vList5"/>
    <dgm:cxn modelId="{785152A6-9306-4B12-B739-2BC4E4A5697B}" type="presOf" srcId="{0C7A5884-3A8E-4CC6-8651-7356FDCD9CB2}" destId="{83556527-E12C-458A-B404-8DE42F245BE6}" srcOrd="0" destOrd="1" presId="urn:microsoft.com/office/officeart/2005/8/layout/vList5"/>
    <dgm:cxn modelId="{EFA1C7BB-78D9-43A2-8C1D-F89BEB331B61}" srcId="{71B5635E-1158-4992-BB49-4D2997DDC0C2}" destId="{5939FB65-BD25-499C-9EB4-1A56C0C162D4}" srcOrd="0" destOrd="0" parTransId="{9F3A3789-250E-45BA-8A55-420A96C61931}" sibTransId="{0E492564-3786-4630-BEB8-7ADC1EEA39AD}"/>
    <dgm:cxn modelId="{6A59EEEC-EA2B-4A92-A2E5-95A4C7AD4332}" srcId="{C81F7D27-0FC1-4F50-962F-4B7A767F6553}" destId="{691AD47D-186C-4CE6-AA84-37E1AB0A698D}" srcOrd="1" destOrd="0" parTransId="{D731C1EA-C981-46FB-99B4-27F5EC9FBCE0}" sibTransId="{E351D0C8-25C8-4A6F-B386-A422C289B807}"/>
    <dgm:cxn modelId="{9EF3EBEE-25BD-43FF-9D13-40E6CEEDF401}" srcId="{C81F7D27-0FC1-4F50-962F-4B7A767F6553}" destId="{EDD2C0F0-89E0-478E-8165-24125BC0297A}" srcOrd="2" destOrd="0" parTransId="{19A0D9B4-89D5-4D2B-AC8B-341687D59910}" sibTransId="{A39FABE0-6CED-4E04-85F3-3DAFF4234D09}"/>
    <dgm:cxn modelId="{CDB57727-95BB-4185-834F-E53AA0494CC3}" type="presParOf" srcId="{BF5ACEF5-B183-4B3D-97C3-C397A8C1A1E4}" destId="{606CABC9-7BC4-4536-9EA0-8F7053865E62}" srcOrd="0" destOrd="0" presId="urn:microsoft.com/office/officeart/2005/8/layout/vList5"/>
    <dgm:cxn modelId="{0EE30180-345E-4DF1-9AF5-A86949A30AE8}" type="presParOf" srcId="{606CABC9-7BC4-4536-9EA0-8F7053865E62}" destId="{4788B6C4-1474-405A-AEA0-FD328D915912}" srcOrd="0" destOrd="0" presId="urn:microsoft.com/office/officeart/2005/8/layout/vList5"/>
    <dgm:cxn modelId="{ACA8EFF6-71DD-48BF-86DC-D37FEC920E56}" type="presParOf" srcId="{606CABC9-7BC4-4536-9EA0-8F7053865E62}" destId="{5BE17CDA-7B01-4733-8558-0D282389B492}" srcOrd="1" destOrd="0" presId="urn:microsoft.com/office/officeart/2005/8/layout/vList5"/>
    <dgm:cxn modelId="{9E41B078-C200-4DD8-9E60-AFE308A5DF1B}" type="presParOf" srcId="{BF5ACEF5-B183-4B3D-97C3-C397A8C1A1E4}" destId="{84DB813A-5859-44FC-9059-0E1EE322EC44}" srcOrd="1" destOrd="0" presId="urn:microsoft.com/office/officeart/2005/8/layout/vList5"/>
    <dgm:cxn modelId="{8DB74A86-207F-4EC6-9579-347F0C4B6283}" type="presParOf" srcId="{BF5ACEF5-B183-4B3D-97C3-C397A8C1A1E4}" destId="{3568CEA0-6196-47E8-951D-0B4F5AA07326}" srcOrd="2" destOrd="0" presId="urn:microsoft.com/office/officeart/2005/8/layout/vList5"/>
    <dgm:cxn modelId="{23CF26FB-928A-40BB-B1DE-FD2462051999}" type="presParOf" srcId="{3568CEA0-6196-47E8-951D-0B4F5AA07326}" destId="{0D181758-8C29-41B2-B296-26AA89EEE6F3}" srcOrd="0" destOrd="0" presId="urn:microsoft.com/office/officeart/2005/8/layout/vList5"/>
    <dgm:cxn modelId="{C6CA2756-8AE4-4556-85F2-CF1E69775230}" type="presParOf" srcId="{3568CEA0-6196-47E8-951D-0B4F5AA07326}" destId="{83556527-E12C-458A-B404-8DE42F245BE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A6F809-64D1-450B-A2C5-00328D46B1EB}" type="doc">
      <dgm:prSet loTypeId="urn:microsoft.com/office/officeart/2018/2/layout/IconLabelDescription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FB1B6A1-6DF6-44C1-9E90-685111E639F5}">
      <dgm:prSet/>
      <dgm:spPr/>
      <dgm:t>
        <a:bodyPr/>
        <a:lstStyle/>
        <a:p>
          <a:pPr>
            <a:defRPr b="1"/>
          </a:pPr>
          <a:r>
            <a:rPr lang="en-GB"/>
            <a:t>Documentation</a:t>
          </a:r>
          <a:endParaRPr lang="en-US"/>
        </a:p>
      </dgm:t>
    </dgm:pt>
    <dgm:pt modelId="{A7F525D7-6E73-4BC4-93C3-A2E969BCB700}" type="parTrans" cxnId="{34F042D9-3DDE-47DE-9C13-B7E201AF451E}">
      <dgm:prSet/>
      <dgm:spPr/>
      <dgm:t>
        <a:bodyPr/>
        <a:lstStyle/>
        <a:p>
          <a:endParaRPr lang="en-US"/>
        </a:p>
      </dgm:t>
    </dgm:pt>
    <dgm:pt modelId="{ABF0A1B0-A265-4D3B-BF88-28754ECFE3AC}" type="sibTrans" cxnId="{34F042D9-3DDE-47DE-9C13-B7E201AF451E}">
      <dgm:prSet/>
      <dgm:spPr/>
      <dgm:t>
        <a:bodyPr/>
        <a:lstStyle/>
        <a:p>
          <a:endParaRPr lang="en-US"/>
        </a:p>
      </dgm:t>
    </dgm:pt>
    <dgm:pt modelId="{D6AE9447-501A-41B1-BF97-4218D47D2C5B}">
      <dgm:prSet/>
      <dgm:spPr/>
      <dgm:t>
        <a:bodyPr/>
        <a:lstStyle/>
        <a:p>
          <a:r>
            <a:rPr lang="en-GB"/>
            <a:t>Lucidchart, IoDraw</a:t>
          </a:r>
          <a:endParaRPr lang="en-US"/>
        </a:p>
      </dgm:t>
    </dgm:pt>
    <dgm:pt modelId="{9E633BD0-EC58-4722-923C-7D8E48823CFB}" type="parTrans" cxnId="{DF0B212F-6400-4E2B-B72F-2CB3188FD19E}">
      <dgm:prSet/>
      <dgm:spPr/>
      <dgm:t>
        <a:bodyPr/>
        <a:lstStyle/>
        <a:p>
          <a:endParaRPr lang="en-US"/>
        </a:p>
      </dgm:t>
    </dgm:pt>
    <dgm:pt modelId="{6CA6F344-C7F7-4639-A85D-B8A1BEA95D14}" type="sibTrans" cxnId="{DF0B212F-6400-4E2B-B72F-2CB3188FD19E}">
      <dgm:prSet/>
      <dgm:spPr/>
      <dgm:t>
        <a:bodyPr/>
        <a:lstStyle/>
        <a:p>
          <a:endParaRPr lang="en-US"/>
        </a:p>
      </dgm:t>
    </dgm:pt>
    <dgm:pt modelId="{08C1F9DE-A5CF-4966-872A-7D03C8F82373}">
      <dgm:prSet/>
      <dgm:spPr/>
      <dgm:t>
        <a:bodyPr/>
        <a:lstStyle/>
        <a:p>
          <a:r>
            <a:rPr lang="en-GB"/>
            <a:t>Word, Power point</a:t>
          </a:r>
          <a:endParaRPr lang="en-US"/>
        </a:p>
      </dgm:t>
    </dgm:pt>
    <dgm:pt modelId="{C8039C01-AB9A-432F-B201-3C4D6BF329B5}" type="parTrans" cxnId="{7C0DFDB8-8237-47D2-8287-C00CFB889DC7}">
      <dgm:prSet/>
      <dgm:spPr/>
      <dgm:t>
        <a:bodyPr/>
        <a:lstStyle/>
        <a:p>
          <a:endParaRPr lang="en-US"/>
        </a:p>
      </dgm:t>
    </dgm:pt>
    <dgm:pt modelId="{B4D5B9F9-405A-4ACA-B8A2-F277A2478167}" type="sibTrans" cxnId="{7C0DFDB8-8237-47D2-8287-C00CFB889DC7}">
      <dgm:prSet/>
      <dgm:spPr/>
      <dgm:t>
        <a:bodyPr/>
        <a:lstStyle/>
        <a:p>
          <a:endParaRPr lang="en-US"/>
        </a:p>
      </dgm:t>
    </dgm:pt>
    <dgm:pt modelId="{ECB66477-8BBA-484B-B83C-25100FDEC5A7}">
      <dgm:prSet/>
      <dgm:spPr/>
      <dgm:t>
        <a:bodyPr/>
        <a:lstStyle/>
        <a:p>
          <a:pPr>
            <a:defRPr b="1"/>
          </a:pPr>
          <a:r>
            <a:rPr lang="en-GB"/>
            <a:t>Frontend</a:t>
          </a:r>
          <a:endParaRPr lang="en-US"/>
        </a:p>
      </dgm:t>
    </dgm:pt>
    <dgm:pt modelId="{C475EB4F-C6E8-40DF-A60B-CA40AA3075D4}" type="parTrans" cxnId="{42B9837E-1D9D-48CF-BAF9-36DE6B5AE694}">
      <dgm:prSet/>
      <dgm:spPr/>
      <dgm:t>
        <a:bodyPr/>
        <a:lstStyle/>
        <a:p>
          <a:endParaRPr lang="en-US"/>
        </a:p>
      </dgm:t>
    </dgm:pt>
    <dgm:pt modelId="{8EC5215A-B62F-41CE-BDCD-5B3918551EB6}" type="sibTrans" cxnId="{42B9837E-1D9D-48CF-BAF9-36DE6B5AE694}">
      <dgm:prSet/>
      <dgm:spPr/>
      <dgm:t>
        <a:bodyPr/>
        <a:lstStyle/>
        <a:p>
          <a:endParaRPr lang="en-US"/>
        </a:p>
      </dgm:t>
    </dgm:pt>
    <dgm:pt modelId="{A24151D9-21DC-4D57-855D-704E9C278A70}">
      <dgm:prSet/>
      <dgm:spPr/>
      <dgm:t>
        <a:bodyPr/>
        <a:lstStyle/>
        <a:p>
          <a:r>
            <a:rPr lang="en-GB"/>
            <a:t>Visual code</a:t>
          </a:r>
          <a:endParaRPr lang="en-US"/>
        </a:p>
      </dgm:t>
    </dgm:pt>
    <dgm:pt modelId="{EBE27C32-BAE2-429D-BAF5-9B6EB1678724}" type="parTrans" cxnId="{1BF03DF2-8055-48A5-B9F1-76DFB8B772F2}">
      <dgm:prSet/>
      <dgm:spPr/>
      <dgm:t>
        <a:bodyPr/>
        <a:lstStyle/>
        <a:p>
          <a:endParaRPr lang="en-US"/>
        </a:p>
      </dgm:t>
    </dgm:pt>
    <dgm:pt modelId="{8499B2FB-AB05-43E6-9DF9-6D0FC33BC012}" type="sibTrans" cxnId="{1BF03DF2-8055-48A5-B9F1-76DFB8B772F2}">
      <dgm:prSet/>
      <dgm:spPr/>
      <dgm:t>
        <a:bodyPr/>
        <a:lstStyle/>
        <a:p>
          <a:endParaRPr lang="en-US"/>
        </a:p>
      </dgm:t>
    </dgm:pt>
    <dgm:pt modelId="{5DBC3B76-DB67-4D81-BE80-4E6C8DA34A42}">
      <dgm:prSet/>
      <dgm:spPr/>
      <dgm:t>
        <a:bodyPr/>
        <a:lstStyle/>
        <a:p>
          <a:r>
            <a:rPr lang="en-GB"/>
            <a:t>JS, Html5.(angularjs)</a:t>
          </a:r>
          <a:endParaRPr lang="en-US"/>
        </a:p>
      </dgm:t>
    </dgm:pt>
    <dgm:pt modelId="{5C67E41B-CEA0-4C73-9E4D-E007C504ACD3}" type="parTrans" cxnId="{A1291488-BA10-40C9-AEEF-6641C125F099}">
      <dgm:prSet/>
      <dgm:spPr/>
      <dgm:t>
        <a:bodyPr/>
        <a:lstStyle/>
        <a:p>
          <a:endParaRPr lang="en-US"/>
        </a:p>
      </dgm:t>
    </dgm:pt>
    <dgm:pt modelId="{E5B495EC-A377-4A33-A014-308BE1D8354C}" type="sibTrans" cxnId="{A1291488-BA10-40C9-AEEF-6641C125F099}">
      <dgm:prSet/>
      <dgm:spPr/>
      <dgm:t>
        <a:bodyPr/>
        <a:lstStyle/>
        <a:p>
          <a:endParaRPr lang="en-US"/>
        </a:p>
      </dgm:t>
    </dgm:pt>
    <dgm:pt modelId="{D4308AF5-1FA1-45E9-9B8D-5F1798851FC0}">
      <dgm:prSet/>
      <dgm:spPr/>
      <dgm:t>
        <a:bodyPr/>
        <a:lstStyle/>
        <a:p>
          <a:pPr>
            <a:defRPr b="1"/>
          </a:pPr>
          <a:r>
            <a:rPr lang="en-GB"/>
            <a:t>Backend &amp; API</a:t>
          </a:r>
          <a:endParaRPr lang="en-US"/>
        </a:p>
      </dgm:t>
    </dgm:pt>
    <dgm:pt modelId="{9BD3E556-37A4-4E11-B8A4-F7DEB24172A4}" type="parTrans" cxnId="{8F91BAC5-BC44-48E7-8ED6-C6331E806CC2}">
      <dgm:prSet/>
      <dgm:spPr/>
      <dgm:t>
        <a:bodyPr/>
        <a:lstStyle/>
        <a:p>
          <a:endParaRPr lang="en-US"/>
        </a:p>
      </dgm:t>
    </dgm:pt>
    <dgm:pt modelId="{C0CE55DB-F186-42C7-BFFA-73CE202522DA}" type="sibTrans" cxnId="{8F91BAC5-BC44-48E7-8ED6-C6331E806CC2}">
      <dgm:prSet/>
      <dgm:spPr/>
      <dgm:t>
        <a:bodyPr/>
        <a:lstStyle/>
        <a:p>
          <a:endParaRPr lang="en-US"/>
        </a:p>
      </dgm:t>
    </dgm:pt>
    <dgm:pt modelId="{27C4A704-1187-4D93-8E9D-D1926F302890}">
      <dgm:prSet/>
      <dgm:spPr/>
      <dgm:t>
        <a:bodyPr/>
        <a:lstStyle/>
        <a:p>
          <a:r>
            <a:rPr lang="en-GB"/>
            <a:t>C#,.Netframework</a:t>
          </a:r>
          <a:endParaRPr lang="en-US"/>
        </a:p>
      </dgm:t>
    </dgm:pt>
    <dgm:pt modelId="{7B24D728-7299-4E0B-A763-8EFA5FA717B9}" type="parTrans" cxnId="{3377952C-6297-4191-B5AE-3D33747388BF}">
      <dgm:prSet/>
      <dgm:spPr/>
      <dgm:t>
        <a:bodyPr/>
        <a:lstStyle/>
        <a:p>
          <a:endParaRPr lang="en-US"/>
        </a:p>
      </dgm:t>
    </dgm:pt>
    <dgm:pt modelId="{241A46C6-FD1A-4A89-9ED3-8A67064BE38B}" type="sibTrans" cxnId="{3377952C-6297-4191-B5AE-3D33747388BF}">
      <dgm:prSet/>
      <dgm:spPr/>
      <dgm:t>
        <a:bodyPr/>
        <a:lstStyle/>
        <a:p>
          <a:endParaRPr lang="en-US"/>
        </a:p>
      </dgm:t>
    </dgm:pt>
    <dgm:pt modelId="{3FD3D4C9-9821-4B27-A2D2-AB294100F9D1}">
      <dgm:prSet/>
      <dgm:spPr/>
      <dgm:t>
        <a:bodyPr/>
        <a:lstStyle/>
        <a:p>
          <a:r>
            <a:rPr lang="en-GB"/>
            <a:t>Azure</a:t>
          </a:r>
          <a:endParaRPr lang="en-US"/>
        </a:p>
      </dgm:t>
    </dgm:pt>
    <dgm:pt modelId="{D58AA59E-CEC0-4A8F-86B0-1D89CE17B4DA}" type="parTrans" cxnId="{8F14DD7D-B04A-49BD-8BE0-2139C364F438}">
      <dgm:prSet/>
      <dgm:spPr/>
      <dgm:t>
        <a:bodyPr/>
        <a:lstStyle/>
        <a:p>
          <a:endParaRPr lang="en-US"/>
        </a:p>
      </dgm:t>
    </dgm:pt>
    <dgm:pt modelId="{5A9C8FFF-5C62-4FE1-8538-FE6FB88BD41F}" type="sibTrans" cxnId="{8F14DD7D-B04A-49BD-8BE0-2139C364F438}">
      <dgm:prSet/>
      <dgm:spPr/>
      <dgm:t>
        <a:bodyPr/>
        <a:lstStyle/>
        <a:p>
          <a:endParaRPr lang="en-US"/>
        </a:p>
      </dgm:t>
    </dgm:pt>
    <dgm:pt modelId="{986B1038-3C5D-4AD6-B682-ABB0F583F53D}">
      <dgm:prSet/>
      <dgm:spPr/>
      <dgm:t>
        <a:bodyPr/>
        <a:lstStyle/>
        <a:p>
          <a:r>
            <a:rPr lang="en-GB" dirty="0"/>
            <a:t>Visual studio</a:t>
          </a:r>
        </a:p>
        <a:p>
          <a:r>
            <a:rPr lang="en-GB" dirty="0"/>
            <a:t>Express</a:t>
          </a:r>
        </a:p>
        <a:p>
          <a:r>
            <a:rPr lang="en-GB" dirty="0"/>
            <a:t>Socket.io</a:t>
          </a:r>
          <a:endParaRPr lang="en-US" dirty="0"/>
        </a:p>
      </dgm:t>
    </dgm:pt>
    <dgm:pt modelId="{C98FB9E9-2A67-4269-9205-DFD1F44F8F70}" type="parTrans" cxnId="{9B0EB2A4-E378-4C17-959F-2E44452E7807}">
      <dgm:prSet/>
      <dgm:spPr/>
      <dgm:t>
        <a:bodyPr/>
        <a:lstStyle/>
        <a:p>
          <a:endParaRPr lang="en-US"/>
        </a:p>
      </dgm:t>
    </dgm:pt>
    <dgm:pt modelId="{8510049A-D753-4F7A-BCE1-ABAEAA9638B5}" type="sibTrans" cxnId="{9B0EB2A4-E378-4C17-959F-2E44452E7807}">
      <dgm:prSet/>
      <dgm:spPr/>
      <dgm:t>
        <a:bodyPr/>
        <a:lstStyle/>
        <a:p>
          <a:endParaRPr lang="en-US"/>
        </a:p>
      </dgm:t>
    </dgm:pt>
    <dgm:pt modelId="{8124DC66-B37F-41D8-824A-A8C7FCEF19C4}" type="pres">
      <dgm:prSet presAssocID="{BAA6F809-64D1-450B-A2C5-00328D46B1EB}" presName="root" presStyleCnt="0">
        <dgm:presLayoutVars>
          <dgm:dir/>
          <dgm:resizeHandles val="exact"/>
        </dgm:presLayoutVars>
      </dgm:prSet>
      <dgm:spPr/>
    </dgm:pt>
    <dgm:pt modelId="{B7E0D28B-B414-464A-B0D3-8981B6B85BAD}" type="pres">
      <dgm:prSet presAssocID="{7FB1B6A1-6DF6-44C1-9E90-685111E639F5}" presName="compNode" presStyleCnt="0"/>
      <dgm:spPr/>
    </dgm:pt>
    <dgm:pt modelId="{B8668813-7D2E-43F2-9DB8-39C32B06F593}" type="pres">
      <dgm:prSet presAssocID="{7FB1B6A1-6DF6-44C1-9E90-685111E639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42290E5-DBA6-4263-9089-4ED471E3126A}" type="pres">
      <dgm:prSet presAssocID="{7FB1B6A1-6DF6-44C1-9E90-685111E639F5}" presName="iconSpace" presStyleCnt="0"/>
      <dgm:spPr/>
    </dgm:pt>
    <dgm:pt modelId="{451A3F7C-CD19-4E00-B786-38C56891B007}" type="pres">
      <dgm:prSet presAssocID="{7FB1B6A1-6DF6-44C1-9E90-685111E639F5}" presName="parTx" presStyleLbl="revTx" presStyleIdx="0" presStyleCnt="6">
        <dgm:presLayoutVars>
          <dgm:chMax val="0"/>
          <dgm:chPref val="0"/>
        </dgm:presLayoutVars>
      </dgm:prSet>
      <dgm:spPr/>
    </dgm:pt>
    <dgm:pt modelId="{F4E52D88-DCFB-4552-9EFF-70204129EA06}" type="pres">
      <dgm:prSet presAssocID="{7FB1B6A1-6DF6-44C1-9E90-685111E639F5}" presName="txSpace" presStyleCnt="0"/>
      <dgm:spPr/>
    </dgm:pt>
    <dgm:pt modelId="{CEA4EAC4-50CC-4185-A2CC-B0F26F56BA3C}" type="pres">
      <dgm:prSet presAssocID="{7FB1B6A1-6DF6-44C1-9E90-685111E639F5}" presName="desTx" presStyleLbl="revTx" presStyleIdx="1" presStyleCnt="6">
        <dgm:presLayoutVars/>
      </dgm:prSet>
      <dgm:spPr/>
    </dgm:pt>
    <dgm:pt modelId="{99865510-937D-4594-BDE9-161CA7371B95}" type="pres">
      <dgm:prSet presAssocID="{ABF0A1B0-A265-4D3B-BF88-28754ECFE3AC}" presName="sibTrans" presStyleCnt="0"/>
      <dgm:spPr/>
    </dgm:pt>
    <dgm:pt modelId="{5B908890-7013-4392-A799-E58771899483}" type="pres">
      <dgm:prSet presAssocID="{ECB66477-8BBA-484B-B83C-25100FDEC5A7}" presName="compNode" presStyleCnt="0"/>
      <dgm:spPr/>
    </dgm:pt>
    <dgm:pt modelId="{990B3124-CC1D-4529-A207-015401342949}" type="pres">
      <dgm:prSet presAssocID="{ECB66477-8BBA-484B-B83C-25100FDEC5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DD107AE-D97D-4005-A305-B7ADFD528270}" type="pres">
      <dgm:prSet presAssocID="{ECB66477-8BBA-484B-B83C-25100FDEC5A7}" presName="iconSpace" presStyleCnt="0"/>
      <dgm:spPr/>
    </dgm:pt>
    <dgm:pt modelId="{08ECF349-0FB3-4FD9-96A3-88053645A007}" type="pres">
      <dgm:prSet presAssocID="{ECB66477-8BBA-484B-B83C-25100FDEC5A7}" presName="parTx" presStyleLbl="revTx" presStyleIdx="2" presStyleCnt="6">
        <dgm:presLayoutVars>
          <dgm:chMax val="0"/>
          <dgm:chPref val="0"/>
        </dgm:presLayoutVars>
      </dgm:prSet>
      <dgm:spPr/>
    </dgm:pt>
    <dgm:pt modelId="{6BA7886C-0A16-4420-904C-DE2831CB224D}" type="pres">
      <dgm:prSet presAssocID="{ECB66477-8BBA-484B-B83C-25100FDEC5A7}" presName="txSpace" presStyleCnt="0"/>
      <dgm:spPr/>
    </dgm:pt>
    <dgm:pt modelId="{BFA04B19-D0B6-49BE-90E9-9E3A8EEC411B}" type="pres">
      <dgm:prSet presAssocID="{ECB66477-8BBA-484B-B83C-25100FDEC5A7}" presName="desTx" presStyleLbl="revTx" presStyleIdx="3" presStyleCnt="6">
        <dgm:presLayoutVars/>
      </dgm:prSet>
      <dgm:spPr/>
    </dgm:pt>
    <dgm:pt modelId="{9EB1C533-6F36-4913-96F0-8402EAA66BAC}" type="pres">
      <dgm:prSet presAssocID="{8EC5215A-B62F-41CE-BDCD-5B3918551EB6}" presName="sibTrans" presStyleCnt="0"/>
      <dgm:spPr/>
    </dgm:pt>
    <dgm:pt modelId="{88668405-B695-474F-A12E-A8D93BC32D20}" type="pres">
      <dgm:prSet presAssocID="{D4308AF5-1FA1-45E9-9B8D-5F1798851FC0}" presName="compNode" presStyleCnt="0"/>
      <dgm:spPr/>
    </dgm:pt>
    <dgm:pt modelId="{892226B1-24E0-4E6E-B11C-8519B97C746E}" type="pres">
      <dgm:prSet presAssocID="{D4308AF5-1FA1-45E9-9B8D-5F1798851F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9B37085-0D61-4098-B3B6-2611DB318EF9}" type="pres">
      <dgm:prSet presAssocID="{D4308AF5-1FA1-45E9-9B8D-5F1798851FC0}" presName="iconSpace" presStyleCnt="0"/>
      <dgm:spPr/>
    </dgm:pt>
    <dgm:pt modelId="{343F5D1A-8475-448D-841A-A8347FB0AF9E}" type="pres">
      <dgm:prSet presAssocID="{D4308AF5-1FA1-45E9-9B8D-5F1798851FC0}" presName="parTx" presStyleLbl="revTx" presStyleIdx="4" presStyleCnt="6">
        <dgm:presLayoutVars>
          <dgm:chMax val="0"/>
          <dgm:chPref val="0"/>
        </dgm:presLayoutVars>
      </dgm:prSet>
      <dgm:spPr/>
    </dgm:pt>
    <dgm:pt modelId="{742B34D0-93B8-458A-8FA4-6207BA9E97E5}" type="pres">
      <dgm:prSet presAssocID="{D4308AF5-1FA1-45E9-9B8D-5F1798851FC0}" presName="txSpace" presStyleCnt="0"/>
      <dgm:spPr/>
    </dgm:pt>
    <dgm:pt modelId="{F5A6157E-F0F8-4C9E-BBB8-6B8270C93949}" type="pres">
      <dgm:prSet presAssocID="{D4308AF5-1FA1-45E9-9B8D-5F1798851FC0}" presName="desTx" presStyleLbl="revTx" presStyleIdx="5" presStyleCnt="6">
        <dgm:presLayoutVars/>
      </dgm:prSet>
      <dgm:spPr/>
    </dgm:pt>
  </dgm:ptLst>
  <dgm:cxnLst>
    <dgm:cxn modelId="{2287BB20-FB54-4ACE-86D1-3BF1D1EBF5C9}" type="presOf" srcId="{BAA6F809-64D1-450B-A2C5-00328D46B1EB}" destId="{8124DC66-B37F-41D8-824A-A8C7FCEF19C4}" srcOrd="0" destOrd="0" presId="urn:microsoft.com/office/officeart/2018/2/layout/IconLabelDescriptionList"/>
    <dgm:cxn modelId="{3377952C-6297-4191-B5AE-3D33747388BF}" srcId="{D4308AF5-1FA1-45E9-9B8D-5F1798851FC0}" destId="{27C4A704-1187-4D93-8E9D-D1926F302890}" srcOrd="0" destOrd="0" parTransId="{7B24D728-7299-4E0B-A763-8EFA5FA717B9}" sibTransId="{241A46C6-FD1A-4A89-9ED3-8A67064BE38B}"/>
    <dgm:cxn modelId="{DF0B212F-6400-4E2B-B72F-2CB3188FD19E}" srcId="{7FB1B6A1-6DF6-44C1-9E90-685111E639F5}" destId="{D6AE9447-501A-41B1-BF97-4218D47D2C5B}" srcOrd="0" destOrd="0" parTransId="{9E633BD0-EC58-4722-923C-7D8E48823CFB}" sibTransId="{6CA6F344-C7F7-4639-A85D-B8A1BEA95D14}"/>
    <dgm:cxn modelId="{3A244C44-2CA1-4035-B39C-C3FA66000246}" type="presOf" srcId="{986B1038-3C5D-4AD6-B682-ABB0F583F53D}" destId="{F5A6157E-F0F8-4C9E-BBB8-6B8270C93949}" srcOrd="0" destOrd="2" presId="urn:microsoft.com/office/officeart/2018/2/layout/IconLabelDescriptionList"/>
    <dgm:cxn modelId="{2CE9EE65-9F4C-4806-A368-33F9D63E9A0B}" type="presOf" srcId="{D6AE9447-501A-41B1-BF97-4218D47D2C5B}" destId="{CEA4EAC4-50CC-4185-A2CC-B0F26F56BA3C}" srcOrd="0" destOrd="0" presId="urn:microsoft.com/office/officeart/2018/2/layout/IconLabelDescriptionList"/>
    <dgm:cxn modelId="{3F58524E-D4D6-4942-9354-2FB2C1AEB5DC}" type="presOf" srcId="{D4308AF5-1FA1-45E9-9B8D-5F1798851FC0}" destId="{343F5D1A-8475-448D-841A-A8347FB0AF9E}" srcOrd="0" destOrd="0" presId="urn:microsoft.com/office/officeart/2018/2/layout/IconLabelDescriptionList"/>
    <dgm:cxn modelId="{F4EDC750-6257-411E-9633-F3A2F6D4BC6F}" type="presOf" srcId="{A24151D9-21DC-4D57-855D-704E9C278A70}" destId="{BFA04B19-D0B6-49BE-90E9-9E3A8EEC411B}" srcOrd="0" destOrd="0" presId="urn:microsoft.com/office/officeart/2018/2/layout/IconLabelDescriptionList"/>
    <dgm:cxn modelId="{2C9C9D58-7B3E-4B95-9B38-25EECBC0E181}" type="presOf" srcId="{5DBC3B76-DB67-4D81-BE80-4E6C8DA34A42}" destId="{BFA04B19-D0B6-49BE-90E9-9E3A8EEC411B}" srcOrd="0" destOrd="1" presId="urn:microsoft.com/office/officeart/2018/2/layout/IconLabelDescriptionList"/>
    <dgm:cxn modelId="{4C6A7079-DD0B-446E-908A-406AB8587AE1}" type="presOf" srcId="{27C4A704-1187-4D93-8E9D-D1926F302890}" destId="{F5A6157E-F0F8-4C9E-BBB8-6B8270C93949}" srcOrd="0" destOrd="0" presId="urn:microsoft.com/office/officeart/2018/2/layout/IconLabelDescriptionList"/>
    <dgm:cxn modelId="{8F14DD7D-B04A-49BD-8BE0-2139C364F438}" srcId="{D4308AF5-1FA1-45E9-9B8D-5F1798851FC0}" destId="{3FD3D4C9-9821-4B27-A2D2-AB294100F9D1}" srcOrd="1" destOrd="0" parTransId="{D58AA59E-CEC0-4A8F-86B0-1D89CE17B4DA}" sibTransId="{5A9C8FFF-5C62-4FE1-8538-FE6FB88BD41F}"/>
    <dgm:cxn modelId="{42B9837E-1D9D-48CF-BAF9-36DE6B5AE694}" srcId="{BAA6F809-64D1-450B-A2C5-00328D46B1EB}" destId="{ECB66477-8BBA-484B-B83C-25100FDEC5A7}" srcOrd="1" destOrd="0" parTransId="{C475EB4F-C6E8-40DF-A60B-CA40AA3075D4}" sibTransId="{8EC5215A-B62F-41CE-BDCD-5B3918551EB6}"/>
    <dgm:cxn modelId="{A1291488-BA10-40C9-AEEF-6641C125F099}" srcId="{ECB66477-8BBA-484B-B83C-25100FDEC5A7}" destId="{5DBC3B76-DB67-4D81-BE80-4E6C8DA34A42}" srcOrd="1" destOrd="0" parTransId="{5C67E41B-CEA0-4C73-9E4D-E007C504ACD3}" sibTransId="{E5B495EC-A377-4A33-A014-308BE1D8354C}"/>
    <dgm:cxn modelId="{CA6D8088-02EF-496D-A251-24F90CBA6B1D}" type="presOf" srcId="{ECB66477-8BBA-484B-B83C-25100FDEC5A7}" destId="{08ECF349-0FB3-4FD9-96A3-88053645A007}" srcOrd="0" destOrd="0" presId="urn:microsoft.com/office/officeart/2018/2/layout/IconLabelDescriptionList"/>
    <dgm:cxn modelId="{51CB609E-DAB3-480B-8CCC-E69AD3731116}" type="presOf" srcId="{7FB1B6A1-6DF6-44C1-9E90-685111E639F5}" destId="{451A3F7C-CD19-4E00-B786-38C56891B007}" srcOrd="0" destOrd="0" presId="urn:microsoft.com/office/officeart/2018/2/layout/IconLabelDescriptionList"/>
    <dgm:cxn modelId="{9B0EB2A4-E378-4C17-959F-2E44452E7807}" srcId="{D4308AF5-1FA1-45E9-9B8D-5F1798851FC0}" destId="{986B1038-3C5D-4AD6-B682-ABB0F583F53D}" srcOrd="2" destOrd="0" parTransId="{C98FB9E9-2A67-4269-9205-DFD1F44F8F70}" sibTransId="{8510049A-D753-4F7A-BCE1-ABAEAA9638B5}"/>
    <dgm:cxn modelId="{7C0DFDB8-8237-47D2-8287-C00CFB889DC7}" srcId="{7FB1B6A1-6DF6-44C1-9E90-685111E639F5}" destId="{08C1F9DE-A5CF-4966-872A-7D03C8F82373}" srcOrd="1" destOrd="0" parTransId="{C8039C01-AB9A-432F-B201-3C4D6BF329B5}" sibTransId="{B4D5B9F9-405A-4ACA-B8A2-F277A2478167}"/>
    <dgm:cxn modelId="{8F91BAC5-BC44-48E7-8ED6-C6331E806CC2}" srcId="{BAA6F809-64D1-450B-A2C5-00328D46B1EB}" destId="{D4308AF5-1FA1-45E9-9B8D-5F1798851FC0}" srcOrd="2" destOrd="0" parTransId="{9BD3E556-37A4-4E11-B8A4-F7DEB24172A4}" sibTransId="{C0CE55DB-F186-42C7-BFFA-73CE202522DA}"/>
    <dgm:cxn modelId="{DE558BD5-71AB-429E-855B-CFCF8F280F4F}" type="presOf" srcId="{08C1F9DE-A5CF-4966-872A-7D03C8F82373}" destId="{CEA4EAC4-50CC-4185-A2CC-B0F26F56BA3C}" srcOrd="0" destOrd="1" presId="urn:microsoft.com/office/officeart/2018/2/layout/IconLabelDescriptionList"/>
    <dgm:cxn modelId="{34F042D9-3DDE-47DE-9C13-B7E201AF451E}" srcId="{BAA6F809-64D1-450B-A2C5-00328D46B1EB}" destId="{7FB1B6A1-6DF6-44C1-9E90-685111E639F5}" srcOrd="0" destOrd="0" parTransId="{A7F525D7-6E73-4BC4-93C3-A2E969BCB700}" sibTransId="{ABF0A1B0-A265-4D3B-BF88-28754ECFE3AC}"/>
    <dgm:cxn modelId="{84A968EC-C91B-44EC-8C54-13A2307157AE}" type="presOf" srcId="{3FD3D4C9-9821-4B27-A2D2-AB294100F9D1}" destId="{F5A6157E-F0F8-4C9E-BBB8-6B8270C93949}" srcOrd="0" destOrd="1" presId="urn:microsoft.com/office/officeart/2018/2/layout/IconLabelDescriptionList"/>
    <dgm:cxn modelId="{1BF03DF2-8055-48A5-B9F1-76DFB8B772F2}" srcId="{ECB66477-8BBA-484B-B83C-25100FDEC5A7}" destId="{A24151D9-21DC-4D57-855D-704E9C278A70}" srcOrd="0" destOrd="0" parTransId="{EBE27C32-BAE2-429D-BAF5-9B6EB1678724}" sibTransId="{8499B2FB-AB05-43E6-9DF9-6D0FC33BC012}"/>
    <dgm:cxn modelId="{7F0E2F40-7C3E-45AC-92C0-C084D419D924}" type="presParOf" srcId="{8124DC66-B37F-41D8-824A-A8C7FCEF19C4}" destId="{B7E0D28B-B414-464A-B0D3-8981B6B85BAD}" srcOrd="0" destOrd="0" presId="urn:microsoft.com/office/officeart/2018/2/layout/IconLabelDescriptionList"/>
    <dgm:cxn modelId="{823FDA88-D8BE-492D-893C-09D407C11755}" type="presParOf" srcId="{B7E0D28B-B414-464A-B0D3-8981B6B85BAD}" destId="{B8668813-7D2E-43F2-9DB8-39C32B06F593}" srcOrd="0" destOrd="0" presId="urn:microsoft.com/office/officeart/2018/2/layout/IconLabelDescriptionList"/>
    <dgm:cxn modelId="{37D89FD1-0CB3-4C5D-8CE1-BBAE8BD6019D}" type="presParOf" srcId="{B7E0D28B-B414-464A-B0D3-8981B6B85BAD}" destId="{D42290E5-DBA6-4263-9089-4ED471E3126A}" srcOrd="1" destOrd="0" presId="urn:microsoft.com/office/officeart/2018/2/layout/IconLabelDescriptionList"/>
    <dgm:cxn modelId="{E34C1186-7382-4E4A-924F-974486C4C4D2}" type="presParOf" srcId="{B7E0D28B-B414-464A-B0D3-8981B6B85BAD}" destId="{451A3F7C-CD19-4E00-B786-38C56891B007}" srcOrd="2" destOrd="0" presId="urn:microsoft.com/office/officeart/2018/2/layout/IconLabelDescriptionList"/>
    <dgm:cxn modelId="{1DEA2C84-BF0F-48AF-9058-641D76168181}" type="presParOf" srcId="{B7E0D28B-B414-464A-B0D3-8981B6B85BAD}" destId="{F4E52D88-DCFB-4552-9EFF-70204129EA06}" srcOrd="3" destOrd="0" presId="urn:microsoft.com/office/officeart/2018/2/layout/IconLabelDescriptionList"/>
    <dgm:cxn modelId="{E7F5D237-936C-4E0E-91F4-A6E0466088BB}" type="presParOf" srcId="{B7E0D28B-B414-464A-B0D3-8981B6B85BAD}" destId="{CEA4EAC4-50CC-4185-A2CC-B0F26F56BA3C}" srcOrd="4" destOrd="0" presId="urn:microsoft.com/office/officeart/2018/2/layout/IconLabelDescriptionList"/>
    <dgm:cxn modelId="{1D7FF4D1-1F23-447A-8A8A-5421974414A0}" type="presParOf" srcId="{8124DC66-B37F-41D8-824A-A8C7FCEF19C4}" destId="{99865510-937D-4594-BDE9-161CA7371B95}" srcOrd="1" destOrd="0" presId="urn:microsoft.com/office/officeart/2018/2/layout/IconLabelDescriptionList"/>
    <dgm:cxn modelId="{6D8BE227-019F-4B92-92E4-4FF293BF9E7C}" type="presParOf" srcId="{8124DC66-B37F-41D8-824A-A8C7FCEF19C4}" destId="{5B908890-7013-4392-A799-E58771899483}" srcOrd="2" destOrd="0" presId="urn:microsoft.com/office/officeart/2018/2/layout/IconLabelDescriptionList"/>
    <dgm:cxn modelId="{F3E07246-D0B7-48FD-A1E9-12E8457AD154}" type="presParOf" srcId="{5B908890-7013-4392-A799-E58771899483}" destId="{990B3124-CC1D-4529-A207-015401342949}" srcOrd="0" destOrd="0" presId="urn:microsoft.com/office/officeart/2018/2/layout/IconLabelDescriptionList"/>
    <dgm:cxn modelId="{FDA9D7F0-C183-46D2-BFB9-C4153DB1644E}" type="presParOf" srcId="{5B908890-7013-4392-A799-E58771899483}" destId="{BDD107AE-D97D-4005-A305-B7ADFD528270}" srcOrd="1" destOrd="0" presId="urn:microsoft.com/office/officeart/2018/2/layout/IconLabelDescriptionList"/>
    <dgm:cxn modelId="{17753E7C-330E-49D2-9DE2-E948838A8F67}" type="presParOf" srcId="{5B908890-7013-4392-A799-E58771899483}" destId="{08ECF349-0FB3-4FD9-96A3-88053645A007}" srcOrd="2" destOrd="0" presId="urn:microsoft.com/office/officeart/2018/2/layout/IconLabelDescriptionList"/>
    <dgm:cxn modelId="{E5ED6998-9F3E-42AE-A6C8-B4ABB8806507}" type="presParOf" srcId="{5B908890-7013-4392-A799-E58771899483}" destId="{6BA7886C-0A16-4420-904C-DE2831CB224D}" srcOrd="3" destOrd="0" presId="urn:microsoft.com/office/officeart/2018/2/layout/IconLabelDescriptionList"/>
    <dgm:cxn modelId="{3FE652B0-58D7-4348-A9A7-063A3743DB9F}" type="presParOf" srcId="{5B908890-7013-4392-A799-E58771899483}" destId="{BFA04B19-D0B6-49BE-90E9-9E3A8EEC411B}" srcOrd="4" destOrd="0" presId="urn:microsoft.com/office/officeart/2018/2/layout/IconLabelDescriptionList"/>
    <dgm:cxn modelId="{26036EF7-D047-43BD-AE55-DA506B82F524}" type="presParOf" srcId="{8124DC66-B37F-41D8-824A-A8C7FCEF19C4}" destId="{9EB1C533-6F36-4913-96F0-8402EAA66BAC}" srcOrd="3" destOrd="0" presId="urn:microsoft.com/office/officeart/2018/2/layout/IconLabelDescriptionList"/>
    <dgm:cxn modelId="{E2F8B35C-961A-4B33-A2C6-0F5510B950A4}" type="presParOf" srcId="{8124DC66-B37F-41D8-824A-A8C7FCEF19C4}" destId="{88668405-B695-474F-A12E-A8D93BC32D20}" srcOrd="4" destOrd="0" presId="urn:microsoft.com/office/officeart/2018/2/layout/IconLabelDescriptionList"/>
    <dgm:cxn modelId="{079694BE-55DB-4A77-B865-628FAD6699E2}" type="presParOf" srcId="{88668405-B695-474F-A12E-A8D93BC32D20}" destId="{892226B1-24E0-4E6E-B11C-8519B97C746E}" srcOrd="0" destOrd="0" presId="urn:microsoft.com/office/officeart/2018/2/layout/IconLabelDescriptionList"/>
    <dgm:cxn modelId="{8C5B77A8-2EF4-4D4B-BA6A-09B81D0B974E}" type="presParOf" srcId="{88668405-B695-474F-A12E-A8D93BC32D20}" destId="{19B37085-0D61-4098-B3B6-2611DB318EF9}" srcOrd="1" destOrd="0" presId="urn:microsoft.com/office/officeart/2018/2/layout/IconLabelDescriptionList"/>
    <dgm:cxn modelId="{E72106CA-5A67-495A-BEB0-C0A32981B1BD}" type="presParOf" srcId="{88668405-B695-474F-A12E-A8D93BC32D20}" destId="{343F5D1A-8475-448D-841A-A8347FB0AF9E}" srcOrd="2" destOrd="0" presId="urn:microsoft.com/office/officeart/2018/2/layout/IconLabelDescriptionList"/>
    <dgm:cxn modelId="{84B1019D-B790-4261-9ED6-EADCAAEE88AE}" type="presParOf" srcId="{88668405-B695-474F-A12E-A8D93BC32D20}" destId="{742B34D0-93B8-458A-8FA4-6207BA9E97E5}" srcOrd="3" destOrd="0" presId="urn:microsoft.com/office/officeart/2018/2/layout/IconLabelDescriptionList"/>
    <dgm:cxn modelId="{29BA0D3D-5A1F-4E7F-96DE-F8AD8D039483}" type="presParOf" srcId="{88668405-B695-474F-A12E-A8D93BC32D20}" destId="{F5A6157E-F0F8-4C9E-BBB8-6B8270C9394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E34B7A-A727-4505-AAB5-F4BC4AFD7640}" type="doc">
      <dgm:prSet loTypeId="urn:microsoft.com/office/officeart/2005/8/layout/chevron1" loCatId="process" qsTypeId="urn:microsoft.com/office/officeart/2005/8/quickstyle/simple3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5A35B6D-E7A2-4F26-906D-517FB4520E89}">
      <dgm:prSet/>
      <dgm:spPr/>
      <dgm:t>
        <a:bodyPr/>
        <a:lstStyle/>
        <a:p>
          <a:r>
            <a:rPr lang="fi-FI" b="0" i="0" dirty="0"/>
            <a:t>Markus Heino</a:t>
          </a:r>
          <a:endParaRPr lang="en-US" dirty="0"/>
        </a:p>
      </dgm:t>
    </dgm:pt>
    <dgm:pt modelId="{14E43D9D-BF34-43DB-A9A5-2F5134EC05AF}" type="parTrans" cxnId="{3CD1D000-66B3-4124-A519-C9B93D865DBA}">
      <dgm:prSet/>
      <dgm:spPr/>
      <dgm:t>
        <a:bodyPr/>
        <a:lstStyle/>
        <a:p>
          <a:endParaRPr lang="en-US"/>
        </a:p>
      </dgm:t>
    </dgm:pt>
    <dgm:pt modelId="{E9562586-B6B3-4C93-9B05-C563DB33FE3D}" type="sibTrans" cxnId="{3CD1D000-66B3-4124-A519-C9B93D865DBA}">
      <dgm:prSet/>
      <dgm:spPr/>
      <dgm:t>
        <a:bodyPr/>
        <a:lstStyle/>
        <a:p>
          <a:endParaRPr lang="en-US"/>
        </a:p>
      </dgm:t>
    </dgm:pt>
    <dgm:pt modelId="{53F109AD-0FDD-46CD-9C98-DECFF7840752}">
      <dgm:prSet/>
      <dgm:spPr/>
      <dgm:t>
        <a:bodyPr/>
        <a:lstStyle/>
        <a:p>
          <a:r>
            <a:rPr lang="fi-FI" b="0" i="0"/>
            <a:t>Jussi Jokio</a:t>
          </a:r>
          <a:endParaRPr lang="en-US"/>
        </a:p>
      </dgm:t>
    </dgm:pt>
    <dgm:pt modelId="{C92F5492-D38A-4AD7-ADF0-E094FD599BF9}" type="parTrans" cxnId="{ED134E5C-C6C7-40AC-A1AF-63DBC4B12D72}">
      <dgm:prSet/>
      <dgm:spPr/>
      <dgm:t>
        <a:bodyPr/>
        <a:lstStyle/>
        <a:p>
          <a:endParaRPr lang="en-US"/>
        </a:p>
      </dgm:t>
    </dgm:pt>
    <dgm:pt modelId="{0F84A0B4-E4D5-4AE3-B233-6E4B88423B6A}" type="sibTrans" cxnId="{ED134E5C-C6C7-40AC-A1AF-63DBC4B12D72}">
      <dgm:prSet/>
      <dgm:spPr/>
      <dgm:t>
        <a:bodyPr/>
        <a:lstStyle/>
        <a:p>
          <a:endParaRPr lang="en-US"/>
        </a:p>
      </dgm:t>
    </dgm:pt>
    <dgm:pt modelId="{3FCCFA65-C629-403C-8372-56708972017C}">
      <dgm:prSet/>
      <dgm:spPr/>
      <dgm:t>
        <a:bodyPr/>
        <a:lstStyle/>
        <a:p>
          <a:r>
            <a:rPr lang="fi-FI" b="0" i="0"/>
            <a:t>Juhana Poikela</a:t>
          </a:r>
          <a:endParaRPr lang="en-US"/>
        </a:p>
      </dgm:t>
    </dgm:pt>
    <dgm:pt modelId="{319992E3-ABD6-4837-BA94-D3B20FEF73B7}" type="parTrans" cxnId="{202EE61C-9B6A-4721-A0C4-DB6D71449D50}">
      <dgm:prSet/>
      <dgm:spPr/>
      <dgm:t>
        <a:bodyPr/>
        <a:lstStyle/>
        <a:p>
          <a:endParaRPr lang="en-US"/>
        </a:p>
      </dgm:t>
    </dgm:pt>
    <dgm:pt modelId="{03FFACC8-D259-4100-A143-DB54553D9D01}" type="sibTrans" cxnId="{202EE61C-9B6A-4721-A0C4-DB6D71449D50}">
      <dgm:prSet/>
      <dgm:spPr/>
      <dgm:t>
        <a:bodyPr/>
        <a:lstStyle/>
        <a:p>
          <a:endParaRPr lang="en-US"/>
        </a:p>
      </dgm:t>
    </dgm:pt>
    <dgm:pt modelId="{711908E4-1FB5-4269-AAF3-535B7E15D3C2}" type="pres">
      <dgm:prSet presAssocID="{D3E34B7A-A727-4505-AAB5-F4BC4AFD7640}" presName="Name0" presStyleCnt="0">
        <dgm:presLayoutVars>
          <dgm:dir/>
          <dgm:animLvl val="lvl"/>
          <dgm:resizeHandles val="exact"/>
        </dgm:presLayoutVars>
      </dgm:prSet>
      <dgm:spPr/>
    </dgm:pt>
    <dgm:pt modelId="{1BFA50B7-4132-4B15-82BD-A319647E9ACC}" type="pres">
      <dgm:prSet presAssocID="{15A35B6D-E7A2-4F26-906D-517FB4520E8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4863ED2-9DD8-43A2-A8E1-3B50C2827E00}" type="pres">
      <dgm:prSet presAssocID="{E9562586-B6B3-4C93-9B05-C563DB33FE3D}" presName="parTxOnlySpace" presStyleCnt="0"/>
      <dgm:spPr/>
    </dgm:pt>
    <dgm:pt modelId="{056F2FD4-2022-445C-AA91-23E2340127B9}" type="pres">
      <dgm:prSet presAssocID="{53F109AD-0FDD-46CD-9C98-DECFF784075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1AAA33A-7687-49E2-A60C-11BF56486546}" type="pres">
      <dgm:prSet presAssocID="{0F84A0B4-E4D5-4AE3-B233-6E4B88423B6A}" presName="parTxOnlySpace" presStyleCnt="0"/>
      <dgm:spPr/>
    </dgm:pt>
    <dgm:pt modelId="{E72FBAFC-3FF3-4A96-876D-345A6276C913}" type="pres">
      <dgm:prSet presAssocID="{3FCCFA65-C629-403C-8372-56708972017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CD1D000-66B3-4124-A519-C9B93D865DBA}" srcId="{D3E34B7A-A727-4505-AAB5-F4BC4AFD7640}" destId="{15A35B6D-E7A2-4F26-906D-517FB4520E89}" srcOrd="0" destOrd="0" parTransId="{14E43D9D-BF34-43DB-A9A5-2F5134EC05AF}" sibTransId="{E9562586-B6B3-4C93-9B05-C563DB33FE3D}"/>
    <dgm:cxn modelId="{1BD82D1B-EF43-47A1-A502-7421384C49D2}" type="presOf" srcId="{53F109AD-0FDD-46CD-9C98-DECFF7840752}" destId="{056F2FD4-2022-445C-AA91-23E2340127B9}" srcOrd="0" destOrd="0" presId="urn:microsoft.com/office/officeart/2005/8/layout/chevron1"/>
    <dgm:cxn modelId="{202EE61C-9B6A-4721-A0C4-DB6D71449D50}" srcId="{D3E34B7A-A727-4505-AAB5-F4BC4AFD7640}" destId="{3FCCFA65-C629-403C-8372-56708972017C}" srcOrd="2" destOrd="0" parTransId="{319992E3-ABD6-4837-BA94-D3B20FEF73B7}" sibTransId="{03FFACC8-D259-4100-A143-DB54553D9D01}"/>
    <dgm:cxn modelId="{1AA1E732-B7CC-4E0F-B679-52DA9E37EC47}" type="presOf" srcId="{3FCCFA65-C629-403C-8372-56708972017C}" destId="{E72FBAFC-3FF3-4A96-876D-345A6276C913}" srcOrd="0" destOrd="0" presId="urn:microsoft.com/office/officeart/2005/8/layout/chevron1"/>
    <dgm:cxn modelId="{ED134E5C-C6C7-40AC-A1AF-63DBC4B12D72}" srcId="{D3E34B7A-A727-4505-AAB5-F4BC4AFD7640}" destId="{53F109AD-0FDD-46CD-9C98-DECFF7840752}" srcOrd="1" destOrd="0" parTransId="{C92F5492-D38A-4AD7-ADF0-E094FD599BF9}" sibTransId="{0F84A0B4-E4D5-4AE3-B233-6E4B88423B6A}"/>
    <dgm:cxn modelId="{8E557848-DBEB-4B94-9AEF-22D77C37AABE}" type="presOf" srcId="{15A35B6D-E7A2-4F26-906D-517FB4520E89}" destId="{1BFA50B7-4132-4B15-82BD-A319647E9ACC}" srcOrd="0" destOrd="0" presId="urn:microsoft.com/office/officeart/2005/8/layout/chevron1"/>
    <dgm:cxn modelId="{29BC91CE-BE69-469D-934A-2E670DD8A796}" type="presOf" srcId="{D3E34B7A-A727-4505-AAB5-F4BC4AFD7640}" destId="{711908E4-1FB5-4269-AAF3-535B7E15D3C2}" srcOrd="0" destOrd="0" presId="urn:microsoft.com/office/officeart/2005/8/layout/chevron1"/>
    <dgm:cxn modelId="{A6155A16-1580-493F-863F-98B2AA854B94}" type="presParOf" srcId="{711908E4-1FB5-4269-AAF3-535B7E15D3C2}" destId="{1BFA50B7-4132-4B15-82BD-A319647E9ACC}" srcOrd="0" destOrd="0" presId="urn:microsoft.com/office/officeart/2005/8/layout/chevron1"/>
    <dgm:cxn modelId="{05804143-B6FD-4773-A9DC-48BCE67F3A7F}" type="presParOf" srcId="{711908E4-1FB5-4269-AAF3-535B7E15D3C2}" destId="{74863ED2-9DD8-43A2-A8E1-3B50C2827E00}" srcOrd="1" destOrd="0" presId="urn:microsoft.com/office/officeart/2005/8/layout/chevron1"/>
    <dgm:cxn modelId="{67EB8841-44A6-4BDE-B542-C79C6385682B}" type="presParOf" srcId="{711908E4-1FB5-4269-AAF3-535B7E15D3C2}" destId="{056F2FD4-2022-445C-AA91-23E2340127B9}" srcOrd="2" destOrd="0" presId="urn:microsoft.com/office/officeart/2005/8/layout/chevron1"/>
    <dgm:cxn modelId="{148D07BB-D0E8-4C86-AD4A-D074589E00FD}" type="presParOf" srcId="{711908E4-1FB5-4269-AAF3-535B7E15D3C2}" destId="{71AAA33A-7687-49E2-A60C-11BF56486546}" srcOrd="3" destOrd="0" presId="urn:microsoft.com/office/officeart/2005/8/layout/chevron1"/>
    <dgm:cxn modelId="{186EED10-8D15-4D58-AF02-9BCE20B7AAC0}" type="presParOf" srcId="{711908E4-1FB5-4269-AAF3-535B7E15D3C2}" destId="{E72FBAFC-3FF3-4A96-876D-345A6276C91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EFF36-DFE3-4B3E-8B9B-B52A29873E3F}">
      <dsp:nvSpPr>
        <dsp:cNvPr id="0" name=""/>
        <dsp:cNvSpPr/>
      </dsp:nvSpPr>
      <dsp:spPr>
        <a:xfrm>
          <a:off x="2755" y="1356871"/>
          <a:ext cx="3356729" cy="134269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3800" b="0" i="0" kern="1200"/>
            <a:t>Markus Heino</a:t>
          </a:r>
          <a:endParaRPr lang="en-US" sz="3800" kern="1200"/>
        </a:p>
      </dsp:txBody>
      <dsp:txXfrm>
        <a:off x="674101" y="1356871"/>
        <a:ext cx="2014038" cy="1342691"/>
      </dsp:txXfrm>
    </dsp:sp>
    <dsp:sp modelId="{C9DF675C-B613-4F38-ABE6-88B437A91298}">
      <dsp:nvSpPr>
        <dsp:cNvPr id="0" name=""/>
        <dsp:cNvSpPr/>
      </dsp:nvSpPr>
      <dsp:spPr>
        <a:xfrm>
          <a:off x="3023811" y="1356871"/>
          <a:ext cx="3356729" cy="134269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3800" b="0" i="0" kern="1200"/>
            <a:t>Jussi Jokio</a:t>
          </a:r>
          <a:endParaRPr lang="en-US" sz="3800" kern="1200"/>
        </a:p>
      </dsp:txBody>
      <dsp:txXfrm>
        <a:off x="3695157" y="1356871"/>
        <a:ext cx="2014038" cy="1342691"/>
      </dsp:txXfrm>
    </dsp:sp>
    <dsp:sp modelId="{D8370FAC-D9A5-4AE8-BDB9-2D94C4AA6361}">
      <dsp:nvSpPr>
        <dsp:cNvPr id="0" name=""/>
        <dsp:cNvSpPr/>
      </dsp:nvSpPr>
      <dsp:spPr>
        <a:xfrm>
          <a:off x="6044867" y="1356871"/>
          <a:ext cx="3356729" cy="134269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3800" b="0" i="0" kern="1200"/>
            <a:t>Juhana Poikela</a:t>
          </a:r>
          <a:endParaRPr lang="en-US" sz="3800" kern="1200"/>
        </a:p>
      </dsp:txBody>
      <dsp:txXfrm>
        <a:off x="6716213" y="1356871"/>
        <a:ext cx="2014038" cy="13426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17CDA-7B01-4733-8558-0D282389B492}">
      <dsp:nvSpPr>
        <dsp:cNvPr id="0" name=""/>
        <dsp:cNvSpPr/>
      </dsp:nvSpPr>
      <dsp:spPr>
        <a:xfrm rot="5400000">
          <a:off x="3525238" y="-963585"/>
          <a:ext cx="1784151" cy="415747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900" kern="1200"/>
            <a:t>Design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900" kern="1200"/>
            <a:t>API (some small, things missing)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900" kern="1200"/>
            <a:t>Frontend(not integrated)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900" kern="1200"/>
            <a:t>Backend(not integrated)</a:t>
          </a:r>
          <a:endParaRPr lang="en-US" sz="1900" kern="1200"/>
        </a:p>
      </dsp:txBody>
      <dsp:txXfrm rot="-5400000">
        <a:off x="2338578" y="310170"/>
        <a:ext cx="4070377" cy="1609961"/>
      </dsp:txXfrm>
    </dsp:sp>
    <dsp:sp modelId="{4788B6C4-1474-405A-AEA0-FD328D915912}">
      <dsp:nvSpPr>
        <dsp:cNvPr id="0" name=""/>
        <dsp:cNvSpPr/>
      </dsp:nvSpPr>
      <dsp:spPr>
        <a:xfrm>
          <a:off x="0" y="55"/>
          <a:ext cx="2338578" cy="22301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700" kern="1200"/>
            <a:t>Already completed</a:t>
          </a:r>
          <a:endParaRPr lang="en-US" sz="2700" kern="1200"/>
        </a:p>
      </dsp:txBody>
      <dsp:txXfrm>
        <a:off x="108869" y="108924"/>
        <a:ext cx="2120840" cy="2012451"/>
      </dsp:txXfrm>
    </dsp:sp>
    <dsp:sp modelId="{83556527-E12C-458A-B404-8DE42F245BE6}">
      <dsp:nvSpPr>
        <dsp:cNvPr id="0" name=""/>
        <dsp:cNvSpPr/>
      </dsp:nvSpPr>
      <dsp:spPr>
        <a:xfrm rot="5400000">
          <a:off x="3525238" y="1378113"/>
          <a:ext cx="1784151" cy="4157472"/>
        </a:xfrm>
        <a:prstGeom prst="round2SameRect">
          <a:avLst/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900" kern="1200"/>
            <a:t>Integration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900" kern="1200"/>
            <a:t>Deployment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900" kern="1200"/>
            <a:t>Chat</a:t>
          </a:r>
          <a:endParaRPr lang="en-US" sz="1900" kern="1200"/>
        </a:p>
      </dsp:txBody>
      <dsp:txXfrm rot="-5400000">
        <a:off x="2338578" y="2651869"/>
        <a:ext cx="4070377" cy="1609961"/>
      </dsp:txXfrm>
    </dsp:sp>
    <dsp:sp modelId="{0D181758-8C29-41B2-B296-26AA89EEE6F3}">
      <dsp:nvSpPr>
        <dsp:cNvPr id="0" name=""/>
        <dsp:cNvSpPr/>
      </dsp:nvSpPr>
      <dsp:spPr>
        <a:xfrm>
          <a:off x="0" y="2341754"/>
          <a:ext cx="2338578" cy="2230189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700" kern="1200"/>
            <a:t>TODO</a:t>
          </a:r>
          <a:endParaRPr lang="en-US" sz="2700" kern="1200"/>
        </a:p>
      </dsp:txBody>
      <dsp:txXfrm>
        <a:off x="108869" y="2450623"/>
        <a:ext cx="2120840" cy="20124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68813-7D2E-43F2-9DB8-39C32B06F593}">
      <dsp:nvSpPr>
        <dsp:cNvPr id="0" name=""/>
        <dsp:cNvSpPr/>
      </dsp:nvSpPr>
      <dsp:spPr>
        <a:xfrm>
          <a:off x="11865" y="0"/>
          <a:ext cx="1135842" cy="11358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1A3F7C-CD19-4E00-B786-38C56891B007}">
      <dsp:nvSpPr>
        <dsp:cNvPr id="0" name=""/>
        <dsp:cNvSpPr/>
      </dsp:nvSpPr>
      <dsp:spPr>
        <a:xfrm>
          <a:off x="11865" y="1282226"/>
          <a:ext cx="3245265" cy="486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400" kern="1200"/>
            <a:t>Documentation</a:t>
          </a:r>
          <a:endParaRPr lang="en-US" sz="3400" kern="1200"/>
        </a:p>
      </dsp:txBody>
      <dsp:txXfrm>
        <a:off x="11865" y="1282226"/>
        <a:ext cx="3245265" cy="486789"/>
      </dsp:txXfrm>
    </dsp:sp>
    <dsp:sp modelId="{CEA4EAC4-50CC-4185-A2CC-B0F26F56BA3C}">
      <dsp:nvSpPr>
        <dsp:cNvPr id="0" name=""/>
        <dsp:cNvSpPr/>
      </dsp:nvSpPr>
      <dsp:spPr>
        <a:xfrm>
          <a:off x="11865" y="1837102"/>
          <a:ext cx="3245265" cy="1567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Lucidchart, IoDraw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Word, Power point</a:t>
          </a:r>
          <a:endParaRPr lang="en-US" sz="1700" kern="1200"/>
        </a:p>
      </dsp:txBody>
      <dsp:txXfrm>
        <a:off x="11865" y="1837102"/>
        <a:ext cx="3245265" cy="1567174"/>
      </dsp:txXfrm>
    </dsp:sp>
    <dsp:sp modelId="{990B3124-CC1D-4529-A207-015401342949}">
      <dsp:nvSpPr>
        <dsp:cNvPr id="0" name=""/>
        <dsp:cNvSpPr/>
      </dsp:nvSpPr>
      <dsp:spPr>
        <a:xfrm>
          <a:off x="3825052" y="0"/>
          <a:ext cx="1135842" cy="11358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ECF349-0FB3-4FD9-96A3-88053645A007}">
      <dsp:nvSpPr>
        <dsp:cNvPr id="0" name=""/>
        <dsp:cNvSpPr/>
      </dsp:nvSpPr>
      <dsp:spPr>
        <a:xfrm>
          <a:off x="3825052" y="1282226"/>
          <a:ext cx="3245265" cy="486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400" kern="1200"/>
            <a:t>Frontend</a:t>
          </a:r>
          <a:endParaRPr lang="en-US" sz="3400" kern="1200"/>
        </a:p>
      </dsp:txBody>
      <dsp:txXfrm>
        <a:off x="3825052" y="1282226"/>
        <a:ext cx="3245265" cy="486789"/>
      </dsp:txXfrm>
    </dsp:sp>
    <dsp:sp modelId="{BFA04B19-D0B6-49BE-90E9-9E3A8EEC411B}">
      <dsp:nvSpPr>
        <dsp:cNvPr id="0" name=""/>
        <dsp:cNvSpPr/>
      </dsp:nvSpPr>
      <dsp:spPr>
        <a:xfrm>
          <a:off x="3825052" y="1837102"/>
          <a:ext cx="3245265" cy="1567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Visual code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JS, Html5.(angularjs)</a:t>
          </a:r>
          <a:endParaRPr lang="en-US" sz="1700" kern="1200"/>
        </a:p>
      </dsp:txBody>
      <dsp:txXfrm>
        <a:off x="3825052" y="1837102"/>
        <a:ext cx="3245265" cy="1567174"/>
      </dsp:txXfrm>
    </dsp:sp>
    <dsp:sp modelId="{892226B1-24E0-4E6E-B11C-8519B97C746E}">
      <dsp:nvSpPr>
        <dsp:cNvPr id="0" name=""/>
        <dsp:cNvSpPr/>
      </dsp:nvSpPr>
      <dsp:spPr>
        <a:xfrm>
          <a:off x="7638239" y="0"/>
          <a:ext cx="1135842" cy="11358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F5D1A-8475-448D-841A-A8347FB0AF9E}">
      <dsp:nvSpPr>
        <dsp:cNvPr id="0" name=""/>
        <dsp:cNvSpPr/>
      </dsp:nvSpPr>
      <dsp:spPr>
        <a:xfrm>
          <a:off x="7638239" y="1282226"/>
          <a:ext cx="3245265" cy="486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400" kern="1200"/>
            <a:t>Backend &amp; API</a:t>
          </a:r>
          <a:endParaRPr lang="en-US" sz="3400" kern="1200"/>
        </a:p>
      </dsp:txBody>
      <dsp:txXfrm>
        <a:off x="7638239" y="1282226"/>
        <a:ext cx="3245265" cy="486789"/>
      </dsp:txXfrm>
    </dsp:sp>
    <dsp:sp modelId="{F5A6157E-F0F8-4C9E-BBB8-6B8270C93949}">
      <dsp:nvSpPr>
        <dsp:cNvPr id="0" name=""/>
        <dsp:cNvSpPr/>
      </dsp:nvSpPr>
      <dsp:spPr>
        <a:xfrm>
          <a:off x="7638239" y="1837102"/>
          <a:ext cx="3245265" cy="1567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C#,.Netframework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Azure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Visual studio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Express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Socket.io</a:t>
          </a:r>
          <a:endParaRPr lang="en-US" sz="1700" kern="1200" dirty="0"/>
        </a:p>
      </dsp:txBody>
      <dsp:txXfrm>
        <a:off x="7638239" y="1837102"/>
        <a:ext cx="3245265" cy="15671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A50B7-4132-4B15-82BD-A319647E9ACC}">
      <dsp:nvSpPr>
        <dsp:cNvPr id="0" name=""/>
        <dsp:cNvSpPr/>
      </dsp:nvSpPr>
      <dsp:spPr>
        <a:xfrm>
          <a:off x="3193" y="913438"/>
          <a:ext cx="3891062" cy="1556424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4400" b="0" i="0" kern="1200" dirty="0"/>
            <a:t>Markus Heino</a:t>
          </a:r>
          <a:endParaRPr lang="en-US" sz="4400" kern="1200" dirty="0"/>
        </a:p>
      </dsp:txBody>
      <dsp:txXfrm>
        <a:off x="781405" y="913438"/>
        <a:ext cx="2334638" cy="1556424"/>
      </dsp:txXfrm>
    </dsp:sp>
    <dsp:sp modelId="{056F2FD4-2022-445C-AA91-23E2340127B9}">
      <dsp:nvSpPr>
        <dsp:cNvPr id="0" name=""/>
        <dsp:cNvSpPr/>
      </dsp:nvSpPr>
      <dsp:spPr>
        <a:xfrm>
          <a:off x="3505149" y="913438"/>
          <a:ext cx="3891062" cy="1556424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4400" b="0" i="0" kern="1200"/>
            <a:t>Jussi Jokio</a:t>
          </a:r>
          <a:endParaRPr lang="en-US" sz="4400" kern="1200"/>
        </a:p>
      </dsp:txBody>
      <dsp:txXfrm>
        <a:off x="4283361" y="913438"/>
        <a:ext cx="2334638" cy="1556424"/>
      </dsp:txXfrm>
    </dsp:sp>
    <dsp:sp modelId="{E72FBAFC-3FF3-4A96-876D-345A6276C913}">
      <dsp:nvSpPr>
        <dsp:cNvPr id="0" name=""/>
        <dsp:cNvSpPr/>
      </dsp:nvSpPr>
      <dsp:spPr>
        <a:xfrm>
          <a:off x="7007105" y="913438"/>
          <a:ext cx="3891062" cy="1556424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4400" b="0" i="0" kern="1200"/>
            <a:t>Juhana Poikela</a:t>
          </a:r>
          <a:endParaRPr lang="en-US" sz="4400" kern="1200"/>
        </a:p>
      </dsp:txBody>
      <dsp:txXfrm>
        <a:off x="7785317" y="913438"/>
        <a:ext cx="2334638" cy="1556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383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8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016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258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72897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4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606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019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30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6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9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6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7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3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3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5481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85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2.png"/><Relationship Id="rId7" Type="http://schemas.openxmlformats.org/officeDocument/2006/relationships/diagramData" Target="../diagrams/data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diagramDrawing" Target="../diagrams/drawing4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2.png"/><Relationship Id="rId7" Type="http://schemas.openxmlformats.org/officeDocument/2006/relationships/diagramData" Target="../diagrams/data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microsoft.com/office/2007/relationships/diagramDrawing" Target="../diagrams/drawing3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6" name="Oval 115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8" name="Google Shape;168;p18"/>
          <p:cNvSpPr txBox="1">
            <a:spLocks noGrp="1"/>
          </p:cNvSpPr>
          <p:nvPr>
            <p:ph type="ctr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rgbClr val="FEFEFE"/>
              </a:buClr>
              <a:buSzPts val="4860"/>
            </a:pPr>
            <a:r>
              <a:rPr lang="en-US" sz="4200"/>
              <a:t>BlackJack2018 NoName</a:t>
            </a:r>
          </a:p>
        </p:txBody>
      </p:sp>
      <p:graphicFrame>
        <p:nvGraphicFramePr>
          <p:cNvPr id="171" name="Google Shape;169;p18">
            <a:extLst>
              <a:ext uri="{FF2B5EF4-FFF2-40B4-BE49-F238E27FC236}">
                <a16:creationId xmlns:a16="http://schemas.microsoft.com/office/drawing/2014/main" id="{599EAEC0-713E-4C27-844F-3729E2FDB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8196614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6" name="Oval 115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5541CD5-D7AC-4686-8783-CF5D1D4F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"/>
            <a:ext cx="12191695" cy="685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6">
            <a:extLst>
              <a:ext uri="{FF2B5EF4-FFF2-40B4-BE49-F238E27FC236}">
                <a16:creationId xmlns:a16="http://schemas.microsoft.com/office/drawing/2014/main" id="{0420923D-0C6E-4656-9A01-EE9FB6345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87058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4" name="Freeform 5">
            <a:extLst>
              <a:ext uri="{FF2B5EF4-FFF2-40B4-BE49-F238E27FC236}">
                <a16:creationId xmlns:a16="http://schemas.microsoft.com/office/drawing/2014/main" id="{904D0A95-DEAA-4B8D-A340-BEC3A5DBC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305" y="4065581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168" name="Google Shape;168;p18"/>
          <p:cNvSpPr txBox="1">
            <a:spLocks noGrp="1"/>
          </p:cNvSpPr>
          <p:nvPr>
            <p:ph type="ctrTitle"/>
          </p:nvPr>
        </p:nvSpPr>
        <p:spPr>
          <a:xfrm>
            <a:off x="611853" y="4885339"/>
            <a:ext cx="10968294" cy="123708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0" lvl="0" indent="0" algn="ctr">
              <a:lnSpc>
                <a:spcPct val="90000"/>
              </a:lnSpc>
              <a:spcAft>
                <a:spcPts val="0"/>
              </a:spcAft>
              <a:buClr>
                <a:srgbClr val="FEFEFE"/>
              </a:buClr>
              <a:buSzPts val="4860"/>
            </a:pPr>
            <a:r>
              <a:rPr lang="en-US" sz="6600" dirty="0">
                <a:solidFill>
                  <a:srgbClr val="EBEBEB"/>
                </a:solidFill>
              </a:rPr>
              <a:t>Thank You!</a:t>
            </a:r>
            <a:br>
              <a:rPr lang="en-US" sz="6600" dirty="0">
                <a:solidFill>
                  <a:srgbClr val="EBEBEB"/>
                </a:solidFill>
              </a:rPr>
            </a:br>
            <a:endParaRPr lang="en-US" sz="6600" dirty="0">
              <a:solidFill>
                <a:srgbClr val="EBEBEB"/>
              </a:solidFill>
            </a:endParaRPr>
          </a:p>
        </p:txBody>
      </p:sp>
      <p:graphicFrame>
        <p:nvGraphicFramePr>
          <p:cNvPr id="171" name="Google Shape;169;p18">
            <a:extLst>
              <a:ext uri="{FF2B5EF4-FFF2-40B4-BE49-F238E27FC236}">
                <a16:creationId xmlns:a16="http://schemas.microsoft.com/office/drawing/2014/main" id="{599EAEC0-713E-4C27-844F-3729E2FDB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7522567"/>
              </p:ext>
            </p:extLst>
          </p:nvPr>
        </p:nvGraphicFramePr>
        <p:xfrm>
          <a:off x="646113" y="593387"/>
          <a:ext cx="10901362" cy="3383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08446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5DABD-7A1C-476B-AF07-F18273F9A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fi-FI" sz="3200" dirty="0" err="1">
                <a:solidFill>
                  <a:srgbClr val="F2F2F2"/>
                </a:solidFill>
              </a:rPr>
              <a:t>Work</a:t>
            </a:r>
            <a:r>
              <a:rPr lang="fi-FI" sz="3200" dirty="0">
                <a:solidFill>
                  <a:srgbClr val="F2F2F2"/>
                </a:solidFill>
              </a:rPr>
              <a:t> </a:t>
            </a:r>
            <a:r>
              <a:rPr lang="fi-FI" sz="3200" dirty="0" err="1">
                <a:solidFill>
                  <a:srgbClr val="F2F2F2"/>
                </a:solidFill>
              </a:rPr>
              <a:t>Progress</a:t>
            </a:r>
            <a:br>
              <a:rPr lang="fi-FI" sz="3200" dirty="0">
                <a:solidFill>
                  <a:srgbClr val="F2F2F2"/>
                </a:solidFill>
              </a:rPr>
            </a:br>
            <a:br>
              <a:rPr lang="fi-FI" sz="3200" dirty="0">
                <a:solidFill>
                  <a:srgbClr val="F2F2F2"/>
                </a:solidFill>
              </a:rPr>
            </a:br>
            <a:endParaRPr lang="en-FI" sz="3200" dirty="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583B6C-50A6-45A1-9E5E-34AAA8BB1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431034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6694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3C0B2-C5BD-4316-9BA0-48241340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1454964"/>
            <a:ext cx="480219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7200" dirty="0"/>
              <a:t>State Diagram</a:t>
            </a:r>
            <a:br>
              <a:rPr lang="en-US" sz="7200" dirty="0"/>
            </a:br>
            <a:endParaRPr lang="en-US" sz="7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E3DC4-5245-4AFC-B6B6-FD79136FDE9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421" r="1789"/>
          <a:stretch/>
        </p:blipFill>
        <p:spPr>
          <a:xfrm>
            <a:off x="-1" y="10"/>
            <a:ext cx="674210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1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EC02B-1003-4D92-A32C-5A71A5E2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46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0C7316-48FE-47F4-98DE-A0679A2708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72" y="97277"/>
            <a:ext cx="7638334" cy="66342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77988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B31E1-D5D1-4507-9D97-E643B7E6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Software Component Diagram</a:t>
            </a:r>
            <a:b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38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39" name="Rectangle 25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D70F98-989B-4962-AFCD-CF1D4C5E8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392" y="1468515"/>
            <a:ext cx="6275584" cy="39261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54263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D3531-B9C8-45DF-A950-396F3944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Class Diagram</a:t>
            </a:r>
            <a:b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8AE0AC-6963-45E6-AA1A-0C9BB257CB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187" y="107004"/>
            <a:ext cx="7414171" cy="721792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3427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4AFD3-60C4-406C-8DFE-6F1DD0D1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Interface Screenshot (chat closed)</a:t>
            </a:r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3CF429C4-5FE0-4B09-B045-E7BBF97DD0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643854" y="1939485"/>
            <a:ext cx="6270662" cy="29785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38062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DA73F-1991-49B7-8AD6-A76D03C6C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Interface Screenshot (chat open)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023E916-4FF7-466A-ADFC-F0780BCD9B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484" r="-1" b="-1"/>
          <a:stretch/>
        </p:blipFill>
        <p:spPr>
          <a:xfrm>
            <a:off x="643854" y="2199106"/>
            <a:ext cx="6270662" cy="245932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8658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Picture 94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5" name="Picture 96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6" name="Oval 98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7" name="Picture 100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8" name="Picture 102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89" name="Rectangle 104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0" name="Rectangle 106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rgbClr val="FEFEFE"/>
              </a:buClr>
              <a:buSzPts val="3600"/>
            </a:pPr>
            <a:r>
              <a:rPr lang="en-US">
                <a:solidFill>
                  <a:srgbClr val="EBEBEB"/>
                </a:solidFill>
              </a:rPr>
              <a:t>Tools</a:t>
            </a:r>
          </a:p>
        </p:txBody>
      </p:sp>
      <p:sp>
        <p:nvSpPr>
          <p:cNvPr id="292" name="Rectangle 110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3" name="Freeform: Shape 112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94" name="Google Shape;280;p27">
            <a:extLst>
              <a:ext uri="{FF2B5EF4-FFF2-40B4-BE49-F238E27FC236}">
                <a16:creationId xmlns:a16="http://schemas.microsoft.com/office/drawing/2014/main" id="{C6A6B87D-E46B-4D34-A57F-E0169600BDE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0291642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91</Words>
  <Application>Microsoft Office PowerPoint</Application>
  <PresentationFormat>Widescreen</PresentationFormat>
  <Paragraphs>38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Century Gothic</vt:lpstr>
      <vt:lpstr>Calibri</vt:lpstr>
      <vt:lpstr>Wingdings 3</vt:lpstr>
      <vt:lpstr>Arial</vt:lpstr>
      <vt:lpstr>Ion</vt:lpstr>
      <vt:lpstr>BlackJack2018 NoName</vt:lpstr>
      <vt:lpstr>Work Progress  </vt:lpstr>
      <vt:lpstr>State Diagram </vt:lpstr>
      <vt:lpstr>Sequence Diagram </vt:lpstr>
      <vt:lpstr>Software Component Diagram </vt:lpstr>
      <vt:lpstr>Class Diagram </vt:lpstr>
      <vt:lpstr> Interface Screenshot (chat closed)</vt:lpstr>
      <vt:lpstr>Interface Screenshot (chat open) </vt:lpstr>
      <vt:lpstr>Tools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BlackJack2018 NoName</dc:title>
  <dc:creator>Markus</dc:creator>
  <cp:lastModifiedBy>Markus</cp:lastModifiedBy>
  <cp:revision>1</cp:revision>
  <dcterms:created xsi:type="dcterms:W3CDTF">2018-11-26T12:31:32Z</dcterms:created>
  <dcterms:modified xsi:type="dcterms:W3CDTF">2018-11-26T12:32:34Z</dcterms:modified>
</cp:coreProperties>
</file>