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B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9CF6793-0DCA-42A5-BE9C-0D5B1EFCB79E}" type="datetimeFigureOut">
              <a:rPr lang="es-BO" smtClean="0"/>
              <a:t>18/02/2016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B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73AB370-32BA-405C-829A-4A7818F8F7CB}" type="slidenum">
              <a:rPr lang="es-BO" smtClean="0"/>
              <a:t>‹Nº›</a:t>
            </a:fld>
            <a:endParaRPr lang="es-B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12177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7300" dirty="0" err="1" smtClean="0">
                <a:solidFill>
                  <a:srgbClr val="0DA6F3"/>
                </a:solidFill>
              </a:rPr>
              <a:t>DevTools</a:t>
            </a:r>
            <a:r>
              <a:rPr lang="en-US" sz="7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Chrome</a:t>
            </a:r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Roboto Condensed" pitchFamily="2" charset="0"/>
                <a:ea typeface="Roboto Condensed" pitchFamily="2" charset="0"/>
              </a:rPr>
              <a:t>Ing</a:t>
            </a: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. Juan </a:t>
            </a:r>
            <a:r>
              <a:rPr lang="en-US" dirty="0" err="1" smtClean="0">
                <a:latin typeface="Roboto Condensed" pitchFamily="2" charset="0"/>
                <a:ea typeface="Roboto Condensed" pitchFamily="2" charset="0"/>
              </a:rPr>
              <a:t>Josue</a:t>
            </a: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err="1" smtClean="0">
                <a:latin typeface="Roboto Condensed" pitchFamily="2" charset="0"/>
                <a:ea typeface="Roboto Condensed" pitchFamily="2" charset="0"/>
              </a:rPr>
              <a:t>Mancilla</a:t>
            </a:r>
            <a:r>
              <a:rPr lang="en-US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G.</a:t>
            </a:r>
          </a:p>
          <a:p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jujomago@gmail.com</a:t>
            </a:r>
            <a:endParaRPr lang="es-BO" dirty="0">
              <a:latin typeface="Roboto Condensed" pitchFamily="2" charset="0"/>
              <a:ea typeface="Roboto Condensed" pitchFamily="2" charset="0"/>
            </a:endParaRPr>
          </a:p>
          <a:p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All : @</a:t>
            </a:r>
            <a:r>
              <a:rPr lang="en-US" dirty="0" err="1" smtClean="0">
                <a:latin typeface="Roboto Condensed" pitchFamily="2" charset="0"/>
                <a:ea typeface="Roboto Condensed" pitchFamily="2" charset="0"/>
              </a:rPr>
              <a:t>jujomago</a:t>
            </a:r>
            <a:endParaRPr lang="en-US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www.sinapsysit.com</a:t>
            </a:r>
            <a:endParaRPr lang="en-US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7" name="Picture 3" descr="D:\google_chr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064352" cy="304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fbcdn-sphotos-d-a.akamaihd.net/hphotos-ak-xfp1/v/t1.0-9/12274618_1674418476109419_7118328103820276722_n.jpg?oh=ab5b2435c7bbacc573f1140da517ac3d&amp;oe=5769F143&amp;__gda__=1462044947_1802f9c2cc3679b3fec37df214562a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25144"/>
            <a:ext cx="2016224" cy="175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Agenda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err="1" smtClean="0"/>
              <a:t>Elements</a:t>
            </a:r>
            <a:endParaRPr lang="es-BO" dirty="0" smtClean="0"/>
          </a:p>
          <a:p>
            <a:r>
              <a:rPr lang="es-BO" dirty="0" err="1" smtClean="0"/>
              <a:t>Device</a:t>
            </a:r>
            <a:r>
              <a:rPr lang="es-BO" dirty="0" smtClean="0"/>
              <a:t> View</a:t>
            </a:r>
            <a:endParaRPr lang="es-BO" dirty="0"/>
          </a:p>
          <a:p>
            <a:r>
              <a:rPr lang="es-BO" dirty="0" err="1" smtClean="0"/>
              <a:t>Console</a:t>
            </a:r>
            <a:endParaRPr lang="es-BO" dirty="0"/>
          </a:p>
          <a:p>
            <a:r>
              <a:rPr lang="es-BO" dirty="0" err="1" smtClean="0"/>
              <a:t>Sources</a:t>
            </a:r>
            <a:r>
              <a:rPr lang="es-BO" dirty="0" smtClean="0"/>
              <a:t> </a:t>
            </a:r>
            <a:r>
              <a:rPr lang="es-BO" dirty="0"/>
              <a:t>| </a:t>
            </a:r>
            <a:r>
              <a:rPr lang="es-BO" dirty="0" err="1" smtClean="0"/>
              <a:t>debugger</a:t>
            </a:r>
            <a:endParaRPr lang="es-BO" dirty="0"/>
          </a:p>
          <a:p>
            <a:r>
              <a:rPr lang="es-BO" dirty="0" smtClean="0"/>
              <a:t>Network </a:t>
            </a:r>
            <a:endParaRPr lang="es-BO" dirty="0"/>
          </a:p>
          <a:p>
            <a:r>
              <a:rPr lang="es-BO" dirty="0" err="1" smtClean="0"/>
              <a:t>Resources</a:t>
            </a:r>
            <a:r>
              <a:rPr lang="es-BO" dirty="0" smtClean="0"/>
              <a:t> | </a:t>
            </a:r>
            <a:r>
              <a:rPr lang="es-BO" dirty="0" err="1"/>
              <a:t>storages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683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Pruguntas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08566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</TotalTime>
  <Words>28</Words>
  <Application>Microsoft Office PowerPoint</Application>
  <PresentationFormat>Presentación en pantalla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Urbano</vt:lpstr>
      <vt:lpstr>DevTools  Chrome</vt:lpstr>
      <vt:lpstr>Agenda</vt:lpstr>
      <vt:lpstr>Pruguntas?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DevTools  Google Chrome</dc:title>
  <dc:creator>jujomago</dc:creator>
  <cp:lastModifiedBy>jujomago</cp:lastModifiedBy>
  <cp:revision>7</cp:revision>
  <dcterms:created xsi:type="dcterms:W3CDTF">2016-02-18T19:22:31Z</dcterms:created>
  <dcterms:modified xsi:type="dcterms:W3CDTF">2016-02-18T20:10:41Z</dcterms:modified>
</cp:coreProperties>
</file>