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6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58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86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88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45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31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62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734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75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4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086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35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91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38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94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63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01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B0F906-6316-4987-B84E-59CD83F2011B}" type="datetimeFigureOut">
              <a:rPr lang="es-MX" smtClean="0"/>
              <a:t>24/02/2024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24CFCD3-5698-46AC-8127-8FC8A86603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854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90460D-70C2-16BF-701A-B023660B65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grayscl/>
          </a:blip>
          <a:srcRect t="7286" b="2001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64077D-BE19-DE18-40BA-3BE53CF4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927" y="4464027"/>
            <a:ext cx="9441873" cy="2278517"/>
          </a:xfrm>
        </p:spPr>
        <p:txBody>
          <a:bodyPr>
            <a:normAutofit/>
          </a:bodyPr>
          <a:lstStyle/>
          <a:p>
            <a:r>
              <a:rPr lang="es-MX" sz="4400" dirty="0"/>
              <a:t>Aspiraciones profesionales de la generación Z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330517-9D54-E573-CA17-328E99666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s-MX" dirty="0"/>
              <a:t>Juan José Ruiz Noriega</a:t>
            </a:r>
          </a:p>
        </p:txBody>
      </p:sp>
    </p:spTree>
    <p:extLst>
      <p:ext uri="{BB962C8B-B14F-4D97-AF65-F5344CB8AC3E}">
        <p14:creationId xmlns:p14="http://schemas.microsoft.com/office/powerpoint/2010/main" val="139625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E24D6-6A42-3FE3-2A00-4476EBEB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2800" dirty="0"/>
              <a:t>¿Qué tan probable es que trabajes para una empresa cuya misión no está alineada con sus acciones públicas o incluso con su producto?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CD26B3-7040-1C5E-5576-35B423A17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17" y="1816999"/>
            <a:ext cx="7231295" cy="435133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83FD942-E54A-E345-83F9-70166CE65A21}"/>
              </a:ext>
            </a:extLst>
          </p:cNvPr>
          <p:cNvSpPr txBox="1"/>
          <p:nvPr/>
        </p:nvSpPr>
        <p:spPr>
          <a:xfrm>
            <a:off x="2918250" y="1488381"/>
            <a:ext cx="2456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Trabajaría para ellos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DD20EA-99E2-93B3-02E1-687F849FAB83}"/>
              </a:ext>
            </a:extLst>
          </p:cNvPr>
          <p:cNvSpPr txBox="1"/>
          <p:nvPr/>
        </p:nvSpPr>
        <p:spPr>
          <a:xfrm>
            <a:off x="8044174" y="2483737"/>
            <a:ext cx="366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Conclusión</a:t>
            </a:r>
          </a:p>
          <a:p>
            <a:pPr algn="ctr"/>
            <a:r>
              <a:rPr lang="es-MX" dirty="0"/>
              <a:t>La generación Z se ve interesada en trabajar con empresas que sean congruentes en su misión</a:t>
            </a:r>
          </a:p>
        </p:txBody>
      </p:sp>
    </p:spTree>
    <p:extLst>
      <p:ext uri="{BB962C8B-B14F-4D97-AF65-F5344CB8AC3E}">
        <p14:creationId xmlns:p14="http://schemas.microsoft.com/office/powerpoint/2010/main" val="252937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51685-0051-BFBD-8B49-365317FF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A1DB76A-82BD-D8EA-E244-F5A1DAA33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544" y="2510287"/>
            <a:ext cx="10290912" cy="2416331"/>
          </a:xfrm>
        </p:spPr>
      </p:pic>
    </p:spTree>
    <p:extLst>
      <p:ext uri="{BB962C8B-B14F-4D97-AF65-F5344CB8AC3E}">
        <p14:creationId xmlns:p14="http://schemas.microsoft.com/office/powerpoint/2010/main" val="186042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35EE4-5EEA-8C08-218E-45E8C405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Clustering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7C187C-1BC4-1D7A-EAFF-F69861E40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35" y="2516832"/>
            <a:ext cx="3973470" cy="265429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6D2D7D-1BAD-4EB1-8486-16F3637F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55" y="2516832"/>
            <a:ext cx="7732010" cy="277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A0423-3844-23F0-1515-05093F35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400" dirty="0"/>
              <a:t>¿Cuál de las siguientes carreras se parece a tu trabajo aspiracional?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6F06EF-0C13-EC14-5720-65B21C88E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42" y="1649722"/>
            <a:ext cx="3441514" cy="215524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8B251D-FA2C-ED81-6028-BC2C789ABE18}"/>
              </a:ext>
            </a:extLst>
          </p:cNvPr>
          <p:cNvSpPr txBox="1"/>
          <p:nvPr/>
        </p:nvSpPr>
        <p:spPr>
          <a:xfrm>
            <a:off x="661422" y="1322529"/>
            <a:ext cx="3076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Diseña y desarrolla software increíble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71BF8D-EE2C-4FCE-B20F-DC16413B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64" y="1647320"/>
            <a:ext cx="3441514" cy="216005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511CD68-7B1E-7B60-68FF-B51891C64700}"/>
              </a:ext>
            </a:extLst>
          </p:cNvPr>
          <p:cNvSpPr txBox="1"/>
          <p:nvPr/>
        </p:nvSpPr>
        <p:spPr>
          <a:xfrm>
            <a:off x="4568613" y="1188929"/>
            <a:ext cx="2695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Gestione e impulse proyectos o productos de extremo a extremo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B964F9-5A77-A7C2-602F-F8590AB69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38" y="1646771"/>
            <a:ext cx="3441515" cy="216115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6538B3D-8359-DD7B-3407-E35CAE7584EC}"/>
              </a:ext>
            </a:extLst>
          </p:cNvPr>
          <p:cNvSpPr txBox="1"/>
          <p:nvPr/>
        </p:nvSpPr>
        <p:spPr>
          <a:xfrm>
            <a:off x="8387758" y="1329634"/>
            <a:ext cx="2765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Construir y desarrollar un equipo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3E530D-644F-17DF-3C42-54ECD8042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42" y="4332822"/>
            <a:ext cx="3500924" cy="216005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3A0B9D7-CED2-A534-3A62-A332F7437279}"/>
              </a:ext>
            </a:extLst>
          </p:cNvPr>
          <p:cNvSpPr txBox="1"/>
          <p:nvPr/>
        </p:nvSpPr>
        <p:spPr>
          <a:xfrm>
            <a:off x="691127" y="3842115"/>
            <a:ext cx="30767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Trabajar en una configuración de BPO para algún cliente conocido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7C1F683-FDBA-37F6-6758-31537545F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6451" y="4332821"/>
            <a:ext cx="3441515" cy="216005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E34E833-D38D-E571-E21F-192F08E81864}"/>
              </a:ext>
            </a:extLst>
          </p:cNvPr>
          <p:cNvSpPr txBox="1"/>
          <p:nvPr/>
        </p:nvSpPr>
        <p:spPr>
          <a:xfrm>
            <a:off x="8588127" y="3839667"/>
            <a:ext cx="2765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Analice en profundidad los datos y genere información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55C81-0E6D-68C7-D1C4-727D83D43615}"/>
              </a:ext>
            </a:extLst>
          </p:cNvPr>
          <p:cNvSpPr txBox="1"/>
          <p:nvPr/>
        </p:nvSpPr>
        <p:spPr>
          <a:xfrm>
            <a:off x="4320534" y="4812683"/>
            <a:ext cx="3191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Conclusión</a:t>
            </a:r>
          </a:p>
          <a:p>
            <a:pPr algn="ctr"/>
            <a:r>
              <a:rPr lang="es-MX" dirty="0"/>
              <a:t>La externalización de procesos no es una buena opción como estrategia de integración para las nuevas generaciones</a:t>
            </a:r>
          </a:p>
        </p:txBody>
      </p:sp>
    </p:spTree>
    <p:extLst>
      <p:ext uri="{BB962C8B-B14F-4D97-AF65-F5344CB8AC3E}">
        <p14:creationId xmlns:p14="http://schemas.microsoft.com/office/powerpoint/2010/main" val="367132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3908B-8936-F5F4-3F2E-DF68A8BC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400" dirty="0"/>
              <a:t>¿Cuál de las siguientes modalidades le gustaría trabajar?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2E72E8F-AA69-6EE8-56CB-7DA218083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624" y="1892406"/>
            <a:ext cx="3058338" cy="183197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A353262-65C9-FC38-605B-89A5095AEAB8}"/>
              </a:ext>
            </a:extLst>
          </p:cNvPr>
          <p:cNvSpPr txBox="1"/>
          <p:nvPr/>
        </p:nvSpPr>
        <p:spPr>
          <a:xfrm>
            <a:off x="923426" y="1615128"/>
            <a:ext cx="29575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Trabajo con 2 o 3 personas en mi equipo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675881-65BA-E570-CCDF-4EAB58116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38" y="1892405"/>
            <a:ext cx="3049524" cy="18319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E0CC196-C5B6-20D3-8F6E-0685D262A67A}"/>
              </a:ext>
            </a:extLst>
          </p:cNvPr>
          <p:cNvSpPr txBox="1"/>
          <p:nvPr/>
        </p:nvSpPr>
        <p:spPr>
          <a:xfrm>
            <a:off x="4604894" y="1623277"/>
            <a:ext cx="29575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Trabajo con 5 a 6 personas en mi equipo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8547704-61A9-2617-5EFD-975B65F1A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137" y="1888246"/>
            <a:ext cx="3049524" cy="184029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9A55620-759A-922A-04B2-D4D35152E677}"/>
              </a:ext>
            </a:extLst>
          </p:cNvPr>
          <p:cNvSpPr txBox="1"/>
          <p:nvPr/>
        </p:nvSpPr>
        <p:spPr>
          <a:xfrm>
            <a:off x="8318010" y="1635802"/>
            <a:ext cx="29575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Trabajar solo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62FD681-8F49-0D7C-D119-F841FF362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39" y="4269045"/>
            <a:ext cx="2957536" cy="174796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73CB317-1FBE-0AC0-8139-B055E811B481}"/>
              </a:ext>
            </a:extLst>
          </p:cNvPr>
          <p:cNvSpPr txBox="1"/>
          <p:nvPr/>
        </p:nvSpPr>
        <p:spPr>
          <a:xfrm>
            <a:off x="686833" y="3990565"/>
            <a:ext cx="3377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Trabajar con 7 a 10 o más personas en mi equipo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1C52ADF-5F49-6A9E-D7E4-9C147D827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026" y="4137211"/>
            <a:ext cx="3377549" cy="201162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FFAC8AD-4ABB-C543-A64B-779A76F8DAB6}"/>
              </a:ext>
            </a:extLst>
          </p:cNvPr>
          <p:cNvSpPr txBox="1"/>
          <p:nvPr/>
        </p:nvSpPr>
        <p:spPr>
          <a:xfrm>
            <a:off x="8166026" y="3906405"/>
            <a:ext cx="3377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Trabajo con más de 10 personas en mi equipo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F255D61-65FE-78A5-1B6F-073208232A07}"/>
              </a:ext>
            </a:extLst>
          </p:cNvPr>
          <p:cNvSpPr txBox="1"/>
          <p:nvPr/>
        </p:nvSpPr>
        <p:spPr>
          <a:xfrm>
            <a:off x="4478450" y="4520982"/>
            <a:ext cx="3223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Conclusión</a:t>
            </a:r>
          </a:p>
          <a:p>
            <a:pPr algn="ctr"/>
            <a:r>
              <a:rPr lang="es-MX" dirty="0"/>
              <a:t>Es preferible tener equipos de trabajo pequeños</a:t>
            </a:r>
          </a:p>
        </p:txBody>
      </p:sp>
    </p:spTree>
    <p:extLst>
      <p:ext uri="{BB962C8B-B14F-4D97-AF65-F5344CB8AC3E}">
        <p14:creationId xmlns:p14="http://schemas.microsoft.com/office/powerpoint/2010/main" val="24619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91A9B-323C-7DB2-088F-A597FF02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2800" dirty="0"/>
              <a:t>¿Definitivamente seguirías una educación superior / posgrado fuera de la India? aunque tengas que auto patrocinarlo.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E4FA1D-C3B1-A5A7-CF63-BDA5FBF2C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5700"/>
            <a:ext cx="2987467" cy="1777122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1354F7-A0DB-799F-7540-9C58619B462D}"/>
              </a:ext>
            </a:extLst>
          </p:cNvPr>
          <p:cNvSpPr txBox="1"/>
          <p:nvPr/>
        </p:nvSpPr>
        <p:spPr>
          <a:xfrm>
            <a:off x="396380" y="2379848"/>
            <a:ext cx="38711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dirty="0"/>
              <a:t>No, no estaría cursando estudios superiores fuera de la India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22EBAD9-0754-A417-18F6-510A47A71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37" y="2599738"/>
            <a:ext cx="2987467" cy="17888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DD4C19E-BFC2-3697-F175-43105FCBCC79}"/>
              </a:ext>
            </a:extLst>
          </p:cNvPr>
          <p:cNvSpPr txBox="1"/>
          <p:nvPr/>
        </p:nvSpPr>
        <p:spPr>
          <a:xfrm>
            <a:off x="7924517" y="2338128"/>
            <a:ext cx="38711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dirty="0"/>
              <a:t>No, pero si alguien pudiera asumir el costo, lo haré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75E977-C9F1-6006-B840-2C6FBCE6B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54" y="2726458"/>
            <a:ext cx="2948492" cy="177712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F3A9449-5260-25DB-5950-FFDAB811DCFB}"/>
              </a:ext>
            </a:extLst>
          </p:cNvPr>
          <p:cNvSpPr txBox="1"/>
          <p:nvPr/>
        </p:nvSpPr>
        <p:spPr>
          <a:xfrm>
            <a:off x="5217737" y="2468933"/>
            <a:ext cx="17565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dirty="0"/>
              <a:t>Sí, ganaré y haré eso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3DA94D1-160C-C2B5-05A6-50F92DD90A7B}"/>
              </a:ext>
            </a:extLst>
          </p:cNvPr>
          <p:cNvSpPr txBox="1"/>
          <p:nvPr/>
        </p:nvSpPr>
        <p:spPr>
          <a:xfrm>
            <a:off x="3258551" y="5127037"/>
            <a:ext cx="567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Conclusión</a:t>
            </a:r>
          </a:p>
          <a:p>
            <a:pPr algn="ctr"/>
            <a:r>
              <a:rPr lang="es-MX" dirty="0"/>
              <a:t>Las nuevas generaciones parecen estar interesadas en seguir sus estudios, y están dispuestos a pagar por sus propios estudios </a:t>
            </a:r>
          </a:p>
        </p:txBody>
      </p:sp>
    </p:spTree>
    <p:extLst>
      <p:ext uri="{BB962C8B-B14F-4D97-AF65-F5344CB8AC3E}">
        <p14:creationId xmlns:p14="http://schemas.microsoft.com/office/powerpoint/2010/main" val="77751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51EB-40FE-95AA-A6E6-3FDD3F83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dirty="0"/>
              <a:t>¿Qué probabilidad hay de que trabaje para un empleador durante 3 años o más?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C710F8-7EBD-5150-98B6-DE312001D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47" y="1821844"/>
            <a:ext cx="3448258" cy="2056262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38E2F05-B827-2542-AA33-D8A85C8896A0}"/>
              </a:ext>
            </a:extLst>
          </p:cNvPr>
          <p:cNvSpPr txBox="1"/>
          <p:nvPr/>
        </p:nvSpPr>
        <p:spPr>
          <a:xfrm>
            <a:off x="173388" y="1589347"/>
            <a:ext cx="41557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dirty="0"/>
              <a:t>De ninguna manera, 3 años con un solo empleador es una locura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CE02D7-6DA0-02E1-543F-197B394F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291" y="1833379"/>
            <a:ext cx="3448259" cy="207834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2F4D225-84B2-8732-8378-E1D048AF36CD}"/>
              </a:ext>
            </a:extLst>
          </p:cNvPr>
          <p:cNvSpPr txBox="1"/>
          <p:nvPr/>
        </p:nvSpPr>
        <p:spPr>
          <a:xfrm>
            <a:off x="7664602" y="1589347"/>
            <a:ext cx="45476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dirty="0"/>
              <a:t>Esto será difícil de hacer, pero si es la compañía adecuada, lo intentaría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809D4F1-C1ED-08D4-481D-2F5B05FC3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273" y="3021657"/>
            <a:ext cx="3448259" cy="20715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97BBD6F-47A1-5E33-8B12-CD59261AB96E}"/>
              </a:ext>
            </a:extLst>
          </p:cNvPr>
          <p:cNvSpPr txBox="1"/>
          <p:nvPr/>
        </p:nvSpPr>
        <p:spPr>
          <a:xfrm>
            <a:off x="5071379" y="2784105"/>
            <a:ext cx="21300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dirty="0"/>
              <a:t>Trabajará durante 3 años o más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AAB67C-BDC1-36DE-2C66-E5B6C136CB85}"/>
              </a:ext>
            </a:extLst>
          </p:cNvPr>
          <p:cNvSpPr txBox="1"/>
          <p:nvPr/>
        </p:nvSpPr>
        <p:spPr>
          <a:xfrm>
            <a:off x="2529588" y="5415834"/>
            <a:ext cx="727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Conclusión</a:t>
            </a:r>
          </a:p>
          <a:p>
            <a:pPr algn="ctr"/>
            <a:r>
              <a:rPr lang="es-MX" dirty="0"/>
              <a:t>La generación Z parece estar dispuesta a trabajar más de 3 años en una empresa y a buscar una compañía adecuada para comprometerse con ella </a:t>
            </a:r>
          </a:p>
        </p:txBody>
      </p:sp>
    </p:spTree>
    <p:extLst>
      <p:ext uri="{BB962C8B-B14F-4D97-AF65-F5344CB8AC3E}">
        <p14:creationId xmlns:p14="http://schemas.microsoft.com/office/powerpoint/2010/main" val="17904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2A38-AE47-8D6E-0AFD-B6664832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>
            <a:normAutofit/>
          </a:bodyPr>
          <a:lstStyle/>
          <a:p>
            <a:pPr algn="ctr"/>
            <a:r>
              <a:rPr lang="es-MX" sz="2800" dirty="0"/>
              <a:t>¿Con qué tipo de gerente trabajarías sin mirar tu reloj?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F9E7A4-751D-27A4-CD1F-36D0F1C52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21" y="1530061"/>
            <a:ext cx="3560460" cy="212753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4856361-BB20-299A-62F1-B07DE50A4C56}"/>
              </a:ext>
            </a:extLst>
          </p:cNvPr>
          <p:cNvSpPr txBox="1"/>
          <p:nvPr/>
        </p:nvSpPr>
        <p:spPr>
          <a:xfrm>
            <a:off x="506120" y="1253062"/>
            <a:ext cx="35604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Gerente que describa claramente lo que necesita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6C4E20-9F2C-61B5-E1BA-62D917900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76" y="1557316"/>
            <a:ext cx="3560460" cy="214421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B136426-E641-7292-4989-C5571702999F}"/>
              </a:ext>
            </a:extLst>
          </p:cNvPr>
          <p:cNvSpPr txBox="1"/>
          <p:nvPr/>
        </p:nvSpPr>
        <p:spPr>
          <a:xfrm>
            <a:off x="4345961" y="1193632"/>
            <a:ext cx="35604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050" dirty="0"/>
              <a:t>Gerente que explica lo que se espera, establece una meta y ayuda a alcanzarla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6F7C539-19E2-8F0E-D042-5A8F50156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418" y="1534429"/>
            <a:ext cx="3560461" cy="21188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9047D2E-78DC-019A-F245-4F2648B3A640}"/>
              </a:ext>
            </a:extLst>
          </p:cNvPr>
          <p:cNvSpPr txBox="1"/>
          <p:nvPr/>
        </p:nvSpPr>
        <p:spPr>
          <a:xfrm>
            <a:off x="8125417" y="1268489"/>
            <a:ext cx="35604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050" dirty="0"/>
              <a:t>Gerente que se marca el objetivo y me ayuda a alcanzarlo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6D995EF-B21E-1536-F4C1-DC9D57500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68" y="4348657"/>
            <a:ext cx="3610613" cy="214421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B97D895-9C51-EB7E-AF82-01B61A85E1F3}"/>
              </a:ext>
            </a:extLst>
          </p:cNvPr>
          <p:cNvSpPr txBox="1"/>
          <p:nvPr/>
        </p:nvSpPr>
        <p:spPr>
          <a:xfrm>
            <a:off x="283619" y="4082983"/>
            <a:ext cx="3952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Gerente que establece objetivos y espera que yo los logre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3603E90-B02F-21AF-AE0B-B20B60C57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422" y="4246026"/>
            <a:ext cx="3952934" cy="234947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4FA5D1D-189C-3735-B647-3A243692B953}"/>
              </a:ext>
            </a:extLst>
          </p:cNvPr>
          <p:cNvSpPr txBox="1"/>
          <p:nvPr/>
        </p:nvSpPr>
        <p:spPr>
          <a:xfrm>
            <a:off x="7906422" y="3988160"/>
            <a:ext cx="3952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Gerente que establece objetivos poco realistas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C833ED3-0379-C611-9063-1B6EC9E7411A}"/>
              </a:ext>
            </a:extLst>
          </p:cNvPr>
          <p:cNvSpPr txBox="1"/>
          <p:nvPr/>
        </p:nvSpPr>
        <p:spPr>
          <a:xfrm>
            <a:off x="4314898" y="4369552"/>
            <a:ext cx="342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Conclusión</a:t>
            </a:r>
          </a:p>
          <a:p>
            <a:pPr algn="ctr"/>
            <a:r>
              <a:rPr lang="es-MX" dirty="0"/>
              <a:t>Las nuevas generaciones se ven interesadas en tener claro que se espera de ellos en el trabajo</a:t>
            </a:r>
          </a:p>
        </p:txBody>
      </p:sp>
    </p:spTree>
    <p:extLst>
      <p:ext uri="{BB962C8B-B14F-4D97-AF65-F5344CB8AC3E}">
        <p14:creationId xmlns:p14="http://schemas.microsoft.com/office/powerpoint/2010/main" val="228168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8B7F2-6B7F-3513-96DA-C721C303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dirty="0"/>
              <a:t>¿Cuál es el entorno de trabajo preferido para usted?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ACFAF0-23DE-D480-6E8C-ACD6E6CAF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62" y="1816999"/>
            <a:ext cx="3472766" cy="206488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949BAB1-D71E-1151-98AD-5E06EE69238C}"/>
              </a:ext>
            </a:extLst>
          </p:cNvPr>
          <p:cNvSpPr txBox="1"/>
          <p:nvPr/>
        </p:nvSpPr>
        <p:spPr>
          <a:xfrm>
            <a:off x="1383736" y="1580840"/>
            <a:ext cx="1818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Entorno de oficina diario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979E0CB-8424-8B8E-9A39-0C7E9441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39" y="1816999"/>
            <a:ext cx="3474122" cy="206488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DDBAD20-9DE7-C5D1-64AD-2240F1AE6355}"/>
              </a:ext>
            </a:extLst>
          </p:cNvPr>
          <p:cNvSpPr txBox="1"/>
          <p:nvPr/>
        </p:nvSpPr>
        <p:spPr>
          <a:xfrm>
            <a:off x="4423733" y="1585725"/>
            <a:ext cx="3344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Totalmente remoto sin opción de visitar oficinas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F978D82-277E-5A11-D638-7787D3691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666" y="1816998"/>
            <a:ext cx="3461350" cy="206488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A0DD13F-CD0D-930A-D238-A58F4C09D251}"/>
              </a:ext>
            </a:extLst>
          </p:cNvPr>
          <p:cNvSpPr txBox="1"/>
          <p:nvPr/>
        </p:nvSpPr>
        <p:spPr>
          <a:xfrm>
            <a:off x="8135990" y="1596228"/>
            <a:ext cx="36447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00" dirty="0"/>
              <a:t>Totalmente remoto con opciones para viajar cuando sea necesario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BEBD846-90AC-B653-169C-4FBC0ED2E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62" y="4507143"/>
            <a:ext cx="3458477" cy="206488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3A4B56D-31D3-6A6F-56EA-72E777400C88}"/>
              </a:ext>
            </a:extLst>
          </p:cNvPr>
          <p:cNvSpPr txBox="1"/>
          <p:nvPr/>
        </p:nvSpPr>
        <p:spPr>
          <a:xfrm>
            <a:off x="470393" y="4119165"/>
            <a:ext cx="36447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dirty="0"/>
              <a:t>Entorno de trabajo híbrido con menos de 10 días al mes en la oficina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A77A005-BAE2-566D-2775-438876C75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939" y="4484057"/>
            <a:ext cx="3458477" cy="208797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6D675B9-51D7-47CE-4627-8741F6C0BB5A}"/>
              </a:ext>
            </a:extLst>
          </p:cNvPr>
          <p:cNvSpPr txBox="1"/>
          <p:nvPr/>
        </p:nvSpPr>
        <p:spPr>
          <a:xfrm>
            <a:off x="4273649" y="4101913"/>
            <a:ext cx="36447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dirty="0"/>
              <a:t>Entorno de trabajo híbrido con menos de 15 días al mes en la oficina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BECB1B8-7BCE-349C-A3E8-D96C927FD3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7161" y="4497316"/>
            <a:ext cx="3458477" cy="206145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D9694227-B62A-EB15-283F-F89659093AFF}"/>
              </a:ext>
            </a:extLst>
          </p:cNvPr>
          <p:cNvSpPr txBox="1"/>
          <p:nvPr/>
        </p:nvSpPr>
        <p:spPr>
          <a:xfrm>
            <a:off x="8084048" y="4113291"/>
            <a:ext cx="36447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dirty="0"/>
              <a:t>Entorno de trabajo híbrido con menos de 3 días al mes en la oficina</a:t>
            </a:r>
          </a:p>
        </p:txBody>
      </p:sp>
    </p:spTree>
    <p:extLst>
      <p:ext uri="{BB962C8B-B14F-4D97-AF65-F5344CB8AC3E}">
        <p14:creationId xmlns:p14="http://schemas.microsoft.com/office/powerpoint/2010/main" val="767252653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783</TotalTime>
  <Words>481</Words>
  <Application>Microsoft Office PowerPoint</Application>
  <PresentationFormat>Panorámica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Corbel</vt:lpstr>
      <vt:lpstr>Profundidad</vt:lpstr>
      <vt:lpstr>Aspiraciones profesionales de la generación Z </vt:lpstr>
      <vt:lpstr>Datos</vt:lpstr>
      <vt:lpstr>Clustering</vt:lpstr>
      <vt:lpstr>¿Cuál de las siguientes carreras se parece a tu trabajo aspiracional?</vt:lpstr>
      <vt:lpstr>¿Cuál de las siguientes modalidades le gustaría trabajar?</vt:lpstr>
      <vt:lpstr>¿Definitivamente seguirías una educación superior / posgrado fuera de la India? aunque tengas que auto patrocinarlo.</vt:lpstr>
      <vt:lpstr>¿Qué probabilidad hay de que trabaje para un empleador durante 3 años o más?</vt:lpstr>
      <vt:lpstr>¿Con qué tipo de gerente trabajarías sin mirar tu reloj?</vt:lpstr>
      <vt:lpstr>¿Cuál es el entorno de trabajo preferido para usted?</vt:lpstr>
      <vt:lpstr>¿Qué tan probable es que trabajes para una empresa cuya misión no está alineada con sus acciones públicas o incluso con su producto?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Ruiz</dc:creator>
  <cp:lastModifiedBy>Juan Ruiz</cp:lastModifiedBy>
  <cp:revision>5</cp:revision>
  <dcterms:created xsi:type="dcterms:W3CDTF">2024-02-23T03:22:39Z</dcterms:created>
  <dcterms:modified xsi:type="dcterms:W3CDTF">2024-02-24T19:55:30Z</dcterms:modified>
</cp:coreProperties>
</file>