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BAF"/>
    <a:srgbClr val="FFFFFF"/>
    <a:srgbClr val="2646A0"/>
    <a:srgbClr val="1A21AC"/>
    <a:srgbClr val="0B13BB"/>
    <a:srgbClr val="222EA4"/>
    <a:srgbClr val="1725A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6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80A8-F359-7F4A-27F1-A9177DC61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133FB-1C4E-847D-1FFD-F123F1075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0019-7606-0A45-5BDA-018649C3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903F-CDBD-40E8-B4C2-8AD4F047A1B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307D5-0AF4-D5B9-861A-D1FF1EFD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3608A-CCFD-A2BF-BC39-0C0A7C11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BD93-1F17-495E-B786-8EA1364C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6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AB9F-5538-DEA7-A64F-92EE382B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DEF71-9657-CDC8-935D-DE124386B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86635-4283-2EB5-CBE0-DD9ADB7A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903F-CDBD-40E8-B4C2-8AD4F047A1B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260F-E087-C7D5-90CB-9513DCB9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642AA-58A3-F4A7-E59B-D93CEC41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BD93-1F17-495E-B786-8EA1364C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4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E8257-F0A1-9303-AFF9-AE2FCB367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B8E31-24FB-E07C-89D5-5018B6A70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09199-5612-5FD0-9EE1-B94E71EC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903F-CDBD-40E8-B4C2-8AD4F047A1B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79B38-7166-12C6-6499-8C42F36B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414D3-CE8E-3A0E-5605-5BAF0CAE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BD93-1F17-495E-B786-8EA1364C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1DBC-414D-11D1-84E3-80BB2A86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FBED2-5C33-AA20-8093-1457F2658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CD9DB-8542-3ED8-BD43-52FFEB89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903F-CDBD-40E8-B4C2-8AD4F047A1B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C6313-678C-D20C-C3B9-34117182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FA7D5-7EE9-335D-D9B0-9BA85FED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BD93-1F17-495E-B786-8EA1364C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7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5186-8CCF-37B4-14D2-007F1BA7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F9B41-C955-FF7D-5DF8-B245FF418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311BE-1A1E-3521-D4A9-9B3414A1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903F-CDBD-40E8-B4C2-8AD4F047A1B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09689-77A7-52A8-004A-A9680B95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AA8F7-2930-8707-563E-8D821E95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BD93-1F17-495E-B786-8EA1364C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2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68F2-7B93-F107-41DD-3D8AFE4D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6B828-034E-EC9C-7268-499FBB804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5F223-327E-680F-5DAC-27A308922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22A-6CCE-6AA8-29CC-016ECB36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903F-CDBD-40E8-B4C2-8AD4F047A1B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CD36C-9496-7FFC-ED1A-A84F4276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71B47-3AD7-9583-64B3-A7CDE3E5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BD93-1F17-495E-B786-8EA1364C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1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60EA-B7FB-8E5D-DD70-870A3D42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CAD4F-A2C9-D710-30EC-CD0E8B2E1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E4CB7-E6AA-FD05-D1A6-DF617A940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FE2CC-3803-7D49-89D1-4A3F9A823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0A3E7-ECDA-F2AF-9F19-38CA4A7BD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CB445-86B2-FFD0-7B01-0727AC3B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903F-CDBD-40E8-B4C2-8AD4F047A1B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93AE8-A302-E68C-4712-84BA98B1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5AFAE-765D-AC0D-F7AF-31D9BA9F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BD93-1F17-495E-B786-8EA1364C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6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1DAC-CBE6-FBD3-24B5-F3A2678D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C2FA9-27C8-863D-409D-ABF85D73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903F-CDBD-40E8-B4C2-8AD4F047A1B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2D666-1FA4-67D5-174B-F31A9CB1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DFE62-F3F4-50EC-C64F-438E4FED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BD93-1F17-495E-B786-8EA1364C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7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B5696-9434-CBF4-32F5-3319F32C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903F-CDBD-40E8-B4C2-8AD4F047A1B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4A7DD-13C8-EFF5-49C0-CCFD65A9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2113A-11E0-907D-E4BA-E442B5D3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BD93-1F17-495E-B786-8EA1364C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8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ECFE-160B-E1F4-286F-9A8B2A5A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5AF2-990D-A9B1-BC0C-6D93E0448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1D847-E325-A4DA-9717-95496A655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06568-C3CA-8665-6B0D-5604E8A9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903F-CDBD-40E8-B4C2-8AD4F047A1B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A8D95-8368-35E4-59BD-07BC264B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D197F-021E-D639-CB17-F630D5CC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BD93-1F17-495E-B786-8EA1364C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9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FD94-CEE7-4D59-3919-19CCCBBA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471F0-6472-189E-D78C-ABF5EC38E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361E3-2245-D372-7D0F-BCAF92689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EC426-1532-381A-5963-09275328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903F-CDBD-40E8-B4C2-8AD4F047A1B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6E9E3-5BEA-CBC6-AC09-10B77395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61B45-58C8-C3DF-3BF5-26E47E97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BD93-1F17-495E-B786-8EA1364C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47E54-B6BF-F90A-DC22-D598DE11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E45F1-6ABE-05EF-6ED8-4E0DDBC44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13B8E-BEE5-F21C-2CA6-C552EFB7D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7903F-CDBD-40E8-B4C2-8AD4F047A1B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2BEFD-99E1-7D77-C085-05CF13EED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AC7C5-0FD1-147D-E0B1-E0D913A05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FBD93-1F17-495E-B786-8EA1364C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8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403604-563E-9DBF-EC05-88686175F99B}"/>
              </a:ext>
            </a:extLst>
          </p:cNvPr>
          <p:cNvSpPr/>
          <p:nvPr/>
        </p:nvSpPr>
        <p:spPr>
          <a:xfrm>
            <a:off x="-407542" y="-444357"/>
            <a:ext cx="13007084" cy="774671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B5A520-89A6-091C-8DBB-BCAC6ACEEE32}"/>
              </a:ext>
            </a:extLst>
          </p:cNvPr>
          <p:cNvSpPr/>
          <p:nvPr/>
        </p:nvSpPr>
        <p:spPr>
          <a:xfrm>
            <a:off x="474374" y="-444357"/>
            <a:ext cx="13007084" cy="77467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6254DD-460D-B1CF-3E4F-AB0054C3503B}"/>
              </a:ext>
            </a:extLst>
          </p:cNvPr>
          <p:cNvSpPr/>
          <p:nvPr/>
        </p:nvSpPr>
        <p:spPr>
          <a:xfrm>
            <a:off x="1273768" y="148465"/>
            <a:ext cx="6355080" cy="4572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DAA6B4-2B9A-E224-8E25-292ABC054178}"/>
              </a:ext>
            </a:extLst>
          </p:cNvPr>
          <p:cNvSpPr/>
          <p:nvPr/>
        </p:nvSpPr>
        <p:spPr>
          <a:xfrm>
            <a:off x="1356594" y="148465"/>
            <a:ext cx="635508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547D8-64CC-BBDD-DB79-7E0691F81EAE}"/>
              </a:ext>
            </a:extLst>
          </p:cNvPr>
          <p:cNvSpPr txBox="1"/>
          <p:nvPr/>
        </p:nvSpPr>
        <p:spPr>
          <a:xfrm>
            <a:off x="5479793" y="205894"/>
            <a:ext cx="214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AcmeFont" pitchFamily="2" charset="0"/>
              </a:rPr>
              <a:t>Dashboard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6AD71D-7231-0A4E-BD96-1A8EBD55437A}"/>
              </a:ext>
            </a:extLst>
          </p:cNvPr>
          <p:cNvSpPr txBox="1"/>
          <p:nvPr/>
        </p:nvSpPr>
        <p:spPr>
          <a:xfrm>
            <a:off x="1563755" y="192399"/>
            <a:ext cx="347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/>
              <a:t>Customer Analytics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DC4753-7883-6E9D-7ADB-570133BEBCC9}"/>
              </a:ext>
            </a:extLst>
          </p:cNvPr>
          <p:cNvSpPr/>
          <p:nvPr/>
        </p:nvSpPr>
        <p:spPr>
          <a:xfrm>
            <a:off x="1273768" y="1119197"/>
            <a:ext cx="2514600" cy="8229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64BC5D6-E99D-8801-4331-B8D4EBC95199}"/>
              </a:ext>
            </a:extLst>
          </p:cNvPr>
          <p:cNvSpPr/>
          <p:nvPr/>
        </p:nvSpPr>
        <p:spPr>
          <a:xfrm>
            <a:off x="5197074" y="1119197"/>
            <a:ext cx="2514600" cy="8229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9CB8C8-0C12-BB0E-23D0-23AF225F6A9A}"/>
              </a:ext>
            </a:extLst>
          </p:cNvPr>
          <p:cNvSpPr/>
          <p:nvPr/>
        </p:nvSpPr>
        <p:spPr>
          <a:xfrm>
            <a:off x="8317084" y="1130482"/>
            <a:ext cx="3324541" cy="37499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8CCFC7-13F3-8731-FF61-CDF8B1654E4D}"/>
              </a:ext>
            </a:extLst>
          </p:cNvPr>
          <p:cNvSpPr/>
          <p:nvPr/>
        </p:nvSpPr>
        <p:spPr>
          <a:xfrm>
            <a:off x="1273768" y="2429888"/>
            <a:ext cx="6437906" cy="3749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CC84E76-D0BA-CC34-D4C8-5FE5BFCFD701}"/>
              </a:ext>
            </a:extLst>
          </p:cNvPr>
          <p:cNvSpPr/>
          <p:nvPr/>
        </p:nvSpPr>
        <p:spPr>
          <a:xfrm>
            <a:off x="-91986" y="3203397"/>
            <a:ext cx="489551" cy="4512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0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403604-563E-9DBF-EC05-88686175F99B}"/>
              </a:ext>
            </a:extLst>
          </p:cNvPr>
          <p:cNvSpPr/>
          <p:nvPr/>
        </p:nvSpPr>
        <p:spPr>
          <a:xfrm>
            <a:off x="-304800" y="-444357"/>
            <a:ext cx="12694011" cy="7746714"/>
          </a:xfrm>
          <a:prstGeom prst="roundRect">
            <a:avLst/>
          </a:prstGeom>
          <a:solidFill>
            <a:srgbClr val="173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B5A520-89A6-091C-8DBB-BCAC6ACEEE32}"/>
              </a:ext>
            </a:extLst>
          </p:cNvPr>
          <p:cNvSpPr/>
          <p:nvPr/>
        </p:nvSpPr>
        <p:spPr>
          <a:xfrm>
            <a:off x="517055" y="-395281"/>
            <a:ext cx="12012901" cy="7746714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6254DD-460D-B1CF-3E4F-AB0054C3503B}"/>
              </a:ext>
            </a:extLst>
          </p:cNvPr>
          <p:cNvSpPr/>
          <p:nvPr/>
        </p:nvSpPr>
        <p:spPr>
          <a:xfrm>
            <a:off x="925201" y="137853"/>
            <a:ext cx="6231932" cy="457200"/>
          </a:xfrm>
          <a:prstGeom prst="roundRect">
            <a:avLst/>
          </a:prstGeom>
          <a:solidFill>
            <a:srgbClr val="173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DAA6B4-2B9A-E224-8E25-292ABC054178}"/>
              </a:ext>
            </a:extLst>
          </p:cNvPr>
          <p:cNvSpPr/>
          <p:nvPr/>
        </p:nvSpPr>
        <p:spPr>
          <a:xfrm>
            <a:off x="1008027" y="123690"/>
            <a:ext cx="6149106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547D8-64CC-BBDD-DB79-7E0691F81EAE}"/>
              </a:ext>
            </a:extLst>
          </p:cNvPr>
          <p:cNvSpPr txBox="1"/>
          <p:nvPr/>
        </p:nvSpPr>
        <p:spPr>
          <a:xfrm>
            <a:off x="4905089" y="162295"/>
            <a:ext cx="218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AcmeFont" pitchFamily="2" charset="0"/>
              </a:rPr>
              <a:t>Dashboard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6AD71D-7231-0A4E-BD96-1A8EBD55437A}"/>
              </a:ext>
            </a:extLst>
          </p:cNvPr>
          <p:cNvSpPr txBox="1"/>
          <p:nvPr/>
        </p:nvSpPr>
        <p:spPr>
          <a:xfrm>
            <a:off x="1215082" y="137853"/>
            <a:ext cx="36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/>
              <a:t>Transaction Analysis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DC4753-7883-6E9D-7ADB-570133BEBCC9}"/>
              </a:ext>
            </a:extLst>
          </p:cNvPr>
          <p:cNvSpPr/>
          <p:nvPr/>
        </p:nvSpPr>
        <p:spPr>
          <a:xfrm>
            <a:off x="925202" y="834116"/>
            <a:ext cx="11126244" cy="1272209"/>
          </a:xfrm>
          <a:prstGeom prst="roundRect">
            <a:avLst/>
          </a:prstGeom>
          <a:solidFill>
            <a:srgbClr val="173BAF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9CB8C8-0C12-BB0E-23D0-23AF225F6A9A}"/>
              </a:ext>
            </a:extLst>
          </p:cNvPr>
          <p:cNvSpPr/>
          <p:nvPr/>
        </p:nvSpPr>
        <p:spPr>
          <a:xfrm>
            <a:off x="7364188" y="205894"/>
            <a:ext cx="2332899" cy="374996"/>
          </a:xfrm>
          <a:prstGeom prst="roundRect">
            <a:avLst/>
          </a:prstGeom>
          <a:solidFill>
            <a:srgbClr val="173BAF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8CCFC7-13F3-8731-FF61-CDF8B1654E4D}"/>
              </a:ext>
            </a:extLst>
          </p:cNvPr>
          <p:cNvSpPr/>
          <p:nvPr/>
        </p:nvSpPr>
        <p:spPr>
          <a:xfrm>
            <a:off x="925201" y="2325443"/>
            <a:ext cx="3515946" cy="956450"/>
          </a:xfrm>
          <a:prstGeom prst="round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CC84E76-D0BA-CC34-D4C8-5FE5BFCFD701}"/>
              </a:ext>
            </a:extLst>
          </p:cNvPr>
          <p:cNvSpPr/>
          <p:nvPr/>
        </p:nvSpPr>
        <p:spPr>
          <a:xfrm>
            <a:off x="-164055" y="3068749"/>
            <a:ext cx="559490" cy="6351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  <a:alpha val="7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280523-0F1C-BFEF-B605-300DF7C1B7F9}"/>
              </a:ext>
            </a:extLst>
          </p:cNvPr>
          <p:cNvSpPr/>
          <p:nvPr/>
        </p:nvSpPr>
        <p:spPr>
          <a:xfrm>
            <a:off x="9902390" y="205894"/>
            <a:ext cx="2149056" cy="374996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E71A3C-2DCB-ED94-D616-613FA4248CA3}"/>
              </a:ext>
            </a:extLst>
          </p:cNvPr>
          <p:cNvSpPr/>
          <p:nvPr/>
        </p:nvSpPr>
        <p:spPr>
          <a:xfrm>
            <a:off x="4627250" y="2306393"/>
            <a:ext cx="3515946" cy="956450"/>
          </a:xfrm>
          <a:prstGeom prst="round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C63E93-D96C-EFC4-441D-71E0CD460852}"/>
              </a:ext>
            </a:extLst>
          </p:cNvPr>
          <p:cNvSpPr/>
          <p:nvPr/>
        </p:nvSpPr>
        <p:spPr>
          <a:xfrm>
            <a:off x="8381951" y="2329559"/>
            <a:ext cx="3515946" cy="956450"/>
          </a:xfrm>
          <a:prstGeom prst="round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FEAA88-64DA-3EB8-6E61-188FD35A2AD7}"/>
              </a:ext>
            </a:extLst>
          </p:cNvPr>
          <p:cNvSpPr/>
          <p:nvPr/>
        </p:nvSpPr>
        <p:spPr>
          <a:xfrm>
            <a:off x="1304837" y="2482373"/>
            <a:ext cx="685800" cy="6858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8437C3-27DE-BD6C-5D63-7841F521CEA3}"/>
              </a:ext>
            </a:extLst>
          </p:cNvPr>
          <p:cNvSpPr/>
          <p:nvPr/>
        </p:nvSpPr>
        <p:spPr>
          <a:xfrm>
            <a:off x="8705588" y="2482373"/>
            <a:ext cx="685800" cy="685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B77A0B-5038-1AFB-19A1-2FDDDA1BA469}"/>
              </a:ext>
            </a:extLst>
          </p:cNvPr>
          <p:cNvSpPr/>
          <p:nvPr/>
        </p:nvSpPr>
        <p:spPr>
          <a:xfrm>
            <a:off x="4961012" y="2480674"/>
            <a:ext cx="685800" cy="685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C5AF4D1-2474-C8C7-C41E-C2D870E473D5}"/>
              </a:ext>
            </a:extLst>
          </p:cNvPr>
          <p:cNvSpPr/>
          <p:nvPr/>
        </p:nvSpPr>
        <p:spPr>
          <a:xfrm>
            <a:off x="925201" y="3595157"/>
            <a:ext cx="10974756" cy="3262843"/>
          </a:xfrm>
          <a:prstGeom prst="roundRect">
            <a:avLst>
              <a:gd name="adj" fmla="val 6620"/>
            </a:avLst>
          </a:prstGeom>
          <a:solidFill>
            <a:srgbClr val="FFFFFF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DAD390D-99B2-E029-0E0E-DFDF45E0DC33}"/>
              </a:ext>
            </a:extLst>
          </p:cNvPr>
          <p:cNvCxnSpPr>
            <a:cxnSpLocks/>
          </p:cNvCxnSpPr>
          <p:nvPr/>
        </p:nvCxnSpPr>
        <p:spPr>
          <a:xfrm>
            <a:off x="1273767" y="4143375"/>
            <a:ext cx="11766732" cy="8031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14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99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AcmeFont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Yanchen Ju</dc:creator>
  <cp:lastModifiedBy>Yanchen Ju</cp:lastModifiedBy>
  <cp:revision>13</cp:revision>
  <dcterms:created xsi:type="dcterms:W3CDTF">2022-09-27T01:51:28Z</dcterms:created>
  <dcterms:modified xsi:type="dcterms:W3CDTF">2022-09-27T18:05:46Z</dcterms:modified>
</cp:coreProperties>
</file>