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4" r:id="rId4"/>
    <p:sldId id="271" r:id="rId5"/>
    <p:sldId id="259" r:id="rId6"/>
    <p:sldId id="260" r:id="rId7"/>
    <p:sldId id="270" r:id="rId8"/>
    <p:sldId id="258" r:id="rId9"/>
    <p:sldId id="272" r:id="rId10"/>
    <p:sldId id="267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2" r:id="rId19"/>
    <p:sldId id="281" r:id="rId20"/>
    <p:sldId id="283" r:id="rId21"/>
    <p:sldId id="278" r:id="rId22"/>
    <p:sldId id="265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00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2" autoAdjust="0"/>
  </p:normalViewPr>
  <p:slideViewPr>
    <p:cSldViewPr>
      <p:cViewPr varScale="1">
        <p:scale>
          <a:sx n="66" d="100"/>
          <a:sy n="66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5D039-1577-469E-9E74-3C5F7CC785F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B7CF70D9-F980-4722-9E87-902464BFAF44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B7EB84D7-90A8-48E3-9800-B0F7E0D84189}" type="parTrans" cxnId="{EA05BA93-01FE-4F29-B273-4AE265657DB6}">
      <dgm:prSet/>
      <dgm:spPr/>
      <dgm:t>
        <a:bodyPr/>
        <a:lstStyle/>
        <a:p>
          <a:endParaRPr kumimoji="1" lang="ja-JP" altLang="en-US"/>
        </a:p>
      </dgm:t>
    </dgm:pt>
    <dgm:pt modelId="{6299EFA2-773B-48F4-83B0-D15511CE2EA2}" type="sibTrans" cxnId="{EA05BA93-01FE-4F29-B273-4AE265657DB6}">
      <dgm:prSet/>
      <dgm:spPr/>
      <dgm:t>
        <a:bodyPr/>
        <a:lstStyle/>
        <a:p>
          <a:endParaRPr kumimoji="1" lang="ja-JP" altLang="en-US"/>
        </a:p>
      </dgm:t>
    </dgm:pt>
    <dgm:pt modelId="{29FD2B3F-970E-4F3E-93F7-8CCD4EBE25FB}">
      <dgm:prSet/>
      <dgm:spPr>
        <a:solidFill>
          <a:srgbClr val="00B050"/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r>
            <a: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（後手一手損角換わり）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7FD3EF20-FDFA-425F-B617-632A1F2438F6}" type="parTrans" cxnId="{D7A5D524-F7A1-41D6-BB1C-E856A938743E}">
      <dgm:prSet/>
      <dgm:spPr/>
      <dgm:t>
        <a:bodyPr/>
        <a:lstStyle/>
        <a:p>
          <a:endParaRPr kumimoji="1" lang="ja-JP" altLang="en-US"/>
        </a:p>
      </dgm:t>
    </dgm:pt>
    <dgm:pt modelId="{B9AEBE3D-73F2-4F17-9241-9A203AF9ECAD}" type="sibTrans" cxnId="{D7A5D524-F7A1-41D6-BB1C-E856A938743E}">
      <dgm:prSet/>
      <dgm:spPr/>
      <dgm:t>
        <a:bodyPr/>
        <a:lstStyle/>
        <a:p>
          <a:endParaRPr kumimoji="1" lang="ja-JP" altLang="en-US"/>
        </a:p>
      </dgm:t>
    </dgm:pt>
    <dgm:pt modelId="{C2D065DC-FA11-40E3-9D59-01DDCCAC43EF}">
      <dgm:prSet/>
      <dgm:spPr>
        <a:solidFill>
          <a:srgbClr val="FFC000"/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23C1F30A-9572-40F8-8B09-5FCED4CB1E0C}" type="parTrans" cxnId="{9B87884E-EE23-424D-942D-2842CCE71667}">
      <dgm:prSet/>
      <dgm:spPr/>
      <dgm:t>
        <a:bodyPr/>
        <a:lstStyle/>
        <a:p>
          <a:endParaRPr kumimoji="1" lang="ja-JP" altLang="en-US"/>
        </a:p>
      </dgm:t>
    </dgm:pt>
    <dgm:pt modelId="{0AC07A5B-2D77-403B-A4A5-AC6944AD9D96}" type="sibTrans" cxnId="{9B87884E-EE23-424D-942D-2842CCE71667}">
      <dgm:prSet/>
      <dgm:spPr/>
      <dgm:t>
        <a:bodyPr/>
        <a:lstStyle/>
        <a:p>
          <a:endParaRPr kumimoji="1" lang="ja-JP" altLang="en-US"/>
        </a:p>
      </dgm:t>
    </dgm:pt>
    <dgm:pt modelId="{B052E220-21CD-4791-9AAC-96C1053DE75A}">
      <dgm:prSet/>
      <dgm:spPr>
        <a:solidFill>
          <a:srgbClr val="FF5050"/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D36E783B-EEC5-4593-B9CB-894967FC9368}" type="parTrans" cxnId="{3489B3A7-74E3-4B59-84FD-427855946851}">
      <dgm:prSet/>
      <dgm:spPr/>
      <dgm:t>
        <a:bodyPr/>
        <a:lstStyle/>
        <a:p>
          <a:endParaRPr kumimoji="1" lang="ja-JP" altLang="en-US"/>
        </a:p>
      </dgm:t>
    </dgm:pt>
    <dgm:pt modelId="{56A5FAA4-CEB6-44DD-976A-CB2EB689057A}" type="sibTrans" cxnId="{3489B3A7-74E3-4B59-84FD-427855946851}">
      <dgm:prSet/>
      <dgm:spPr/>
      <dgm:t>
        <a:bodyPr/>
        <a:lstStyle/>
        <a:p>
          <a:endParaRPr kumimoji="1" lang="ja-JP" altLang="en-US"/>
        </a:p>
      </dgm:t>
    </dgm:pt>
    <dgm:pt modelId="{864A0851-7FFF-4156-B737-4B1D27480BF5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角道を止めてしっかり囲う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5F768AB5-C132-4A29-8774-5CAA84D83981}" type="parTrans" cxnId="{E02B496C-6CF3-4340-8C2E-C49C8A8D44F6}">
      <dgm:prSet/>
      <dgm:spPr/>
      <dgm:t>
        <a:bodyPr/>
        <a:lstStyle/>
        <a:p>
          <a:endParaRPr kumimoji="1" lang="ja-JP" altLang="en-US"/>
        </a:p>
      </dgm:t>
    </dgm:pt>
    <dgm:pt modelId="{8FE58FB3-3737-4322-96EB-5B2C90A2A3FF}" type="sibTrans" cxnId="{E02B496C-6CF3-4340-8C2E-C49C8A8D44F6}">
      <dgm:prSet/>
      <dgm:spPr/>
      <dgm:t>
        <a:bodyPr/>
        <a:lstStyle/>
        <a:p>
          <a:endParaRPr kumimoji="1" lang="ja-JP" altLang="en-US"/>
        </a:p>
      </dgm:t>
    </dgm:pt>
    <dgm:pt modelId="{53F000D5-E8CA-4EA3-A101-50411BCB631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桂馬、香車まで全ての駒を使う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B1ADD537-1DAA-4989-BC41-80FED6B51404}" type="parTrans" cxnId="{D862D44B-DC32-4981-A0D5-DB4153F6C6B6}">
      <dgm:prSet/>
      <dgm:spPr/>
      <dgm:t>
        <a:bodyPr/>
        <a:lstStyle/>
        <a:p>
          <a:endParaRPr kumimoji="1" lang="ja-JP" altLang="en-US"/>
        </a:p>
      </dgm:t>
    </dgm:pt>
    <dgm:pt modelId="{A66EF6D6-1D04-4E98-9F3E-BCFA5E561898}" type="sibTrans" cxnId="{D862D44B-DC32-4981-A0D5-DB4153F6C6B6}">
      <dgm:prSet/>
      <dgm:spPr/>
      <dgm:t>
        <a:bodyPr/>
        <a:lstStyle/>
        <a:p>
          <a:endParaRPr kumimoji="1" lang="ja-JP" altLang="en-US"/>
        </a:p>
      </dgm:t>
    </dgm:pt>
    <dgm:pt modelId="{26BB6A86-ABB5-4714-AD8E-220DE302779C}">
      <dgm:prSet/>
      <dgm:spPr>
        <a:solidFill>
          <a:srgbClr val="00B05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角交換して打ち込みを狙いつつ、</a:t>
          </a:r>
          <a: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飛車、銀を中心に攻める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7A09EF31-6BE6-4390-ADF4-202D3BD9BA5D}" type="parTrans" cxnId="{D46158CD-5F7F-44AD-906A-446BF7723638}">
      <dgm:prSet/>
      <dgm:spPr/>
      <dgm:t>
        <a:bodyPr/>
        <a:lstStyle/>
        <a:p>
          <a:endParaRPr kumimoji="1" lang="ja-JP" altLang="en-US"/>
        </a:p>
      </dgm:t>
    </dgm:pt>
    <dgm:pt modelId="{50D5B157-2F70-4441-B94C-C718D51E4F40}" type="sibTrans" cxnId="{D46158CD-5F7F-44AD-906A-446BF7723638}">
      <dgm:prSet/>
      <dgm:spPr/>
      <dgm:t>
        <a:bodyPr/>
        <a:lstStyle/>
        <a:p>
          <a:endParaRPr kumimoji="1" lang="ja-JP" altLang="en-US"/>
        </a:p>
      </dgm:t>
    </dgm:pt>
    <dgm:pt modelId="{50F03563-B23E-4830-A36A-77673E398AF5}">
      <dgm:prSet/>
      <dgm:spPr>
        <a:solidFill>
          <a:srgbClr val="FFC00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飛車先の歩を手持ちにして</a:t>
          </a:r>
          <a: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力強く攻めあう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729AE546-A0C5-46D9-8883-7175E0CA2E00}" type="parTrans" cxnId="{8E15BFAB-5D88-4B14-B151-A3CAFC9E630B}">
      <dgm:prSet/>
      <dgm:spPr/>
      <dgm:t>
        <a:bodyPr/>
        <a:lstStyle/>
        <a:p>
          <a:endParaRPr kumimoji="1" lang="ja-JP" altLang="en-US"/>
        </a:p>
      </dgm:t>
    </dgm:pt>
    <dgm:pt modelId="{21273BB7-DC37-4740-9F1F-DD3AE5C9373D}" type="sibTrans" cxnId="{8E15BFAB-5D88-4B14-B151-A3CAFC9E630B}">
      <dgm:prSet/>
      <dgm:spPr/>
      <dgm:t>
        <a:bodyPr/>
        <a:lstStyle/>
        <a:p>
          <a:endParaRPr kumimoji="1" lang="ja-JP" altLang="en-US"/>
        </a:p>
      </dgm:t>
    </dgm:pt>
    <dgm:pt modelId="{6F6DC04B-5983-4E8A-AD62-34E1BAB2670D}">
      <dgm:prSet/>
      <dgm:spPr>
        <a:solidFill>
          <a:srgbClr val="FFC00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定跡外の戦いになりやすい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668FDCA8-966F-49A3-8CD2-C9AC52109380}" type="parTrans" cxnId="{153517B9-E0E6-4B15-8A86-D09469AB14F8}">
      <dgm:prSet/>
      <dgm:spPr/>
      <dgm:t>
        <a:bodyPr/>
        <a:lstStyle/>
        <a:p>
          <a:endParaRPr kumimoji="1" lang="ja-JP" altLang="en-US"/>
        </a:p>
      </dgm:t>
    </dgm:pt>
    <dgm:pt modelId="{AD229011-3B07-4E5A-AF72-D88170AFD9CE}" type="sibTrans" cxnId="{153517B9-E0E6-4B15-8A86-D09469AB14F8}">
      <dgm:prSet/>
      <dgm:spPr/>
      <dgm:t>
        <a:bodyPr/>
        <a:lstStyle/>
        <a:p>
          <a:endParaRPr kumimoji="1" lang="ja-JP" altLang="en-US"/>
        </a:p>
      </dgm:t>
    </dgm:pt>
    <dgm:pt modelId="{03DEEB7C-B6FF-4ADC-9BDD-DC5745E56351}">
      <dgm:prSet/>
      <dgm:spPr>
        <a:solidFill>
          <a:srgbClr val="FF505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先手が一歩得する代償に</a:t>
          </a:r>
          <a: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後手が戦法の選択を行う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2BBCEE4-30CE-4FF8-A4AF-C32204DA49B0}" type="parTrans" cxnId="{434DA728-0E7C-451C-8C99-E529EDFD3CEA}">
      <dgm:prSet/>
      <dgm:spPr/>
      <dgm:t>
        <a:bodyPr/>
        <a:lstStyle/>
        <a:p>
          <a:endParaRPr kumimoji="1" lang="ja-JP" altLang="en-US"/>
        </a:p>
      </dgm:t>
    </dgm:pt>
    <dgm:pt modelId="{2AB53514-7BA6-41BD-9612-4DB3D6648781}" type="sibTrans" cxnId="{434DA728-0E7C-451C-8C99-E529EDFD3CEA}">
      <dgm:prSet/>
      <dgm:spPr/>
      <dgm:t>
        <a:bodyPr/>
        <a:lstStyle/>
        <a:p>
          <a:endParaRPr kumimoji="1" lang="ja-JP" altLang="en-US"/>
        </a:p>
      </dgm:t>
    </dgm:pt>
    <dgm:pt modelId="{D3838012-EBA9-4AC4-94A5-178DDCFCC475}">
      <dgm:prSet/>
      <dgm:spPr>
        <a:solidFill>
          <a:srgbClr val="FF505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すぐ終盤に突入する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E57BA3FC-2E2A-4F47-989A-5E381FB218FA}" type="parTrans" cxnId="{80340FDB-6415-469A-AA97-2F62E4D23973}">
      <dgm:prSet/>
      <dgm:spPr/>
      <dgm:t>
        <a:bodyPr/>
        <a:lstStyle/>
        <a:p>
          <a:endParaRPr kumimoji="1" lang="ja-JP" altLang="en-US"/>
        </a:p>
      </dgm:t>
    </dgm:pt>
    <dgm:pt modelId="{BD97C114-6A3E-40CC-BED8-8AEDA010701C}" type="sibTrans" cxnId="{80340FDB-6415-469A-AA97-2F62E4D23973}">
      <dgm:prSet/>
      <dgm:spPr/>
      <dgm:t>
        <a:bodyPr/>
        <a:lstStyle/>
        <a:p>
          <a:endParaRPr kumimoji="1" lang="ja-JP" altLang="en-US"/>
        </a:p>
      </dgm:t>
    </dgm:pt>
    <dgm:pt modelId="{8FB6DD3B-ED0E-4E8E-984E-36AFEBD77B8F}">
      <dgm:prSet/>
      <dgm:spPr>
        <a:solidFill>
          <a:srgbClr val="FF5050"/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研究勝負になりやすい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5865D3CE-2BD9-4415-9DDC-DA256B4A3DEB}" type="parTrans" cxnId="{2021F2A5-4264-4552-812B-52ED3928E314}">
      <dgm:prSet/>
      <dgm:spPr/>
      <dgm:t>
        <a:bodyPr/>
        <a:lstStyle/>
        <a:p>
          <a:endParaRPr kumimoji="1" lang="ja-JP" altLang="en-US"/>
        </a:p>
      </dgm:t>
    </dgm:pt>
    <dgm:pt modelId="{7D229A1B-1BA2-4FBA-B2D7-27C62A3961EE}" type="sibTrans" cxnId="{2021F2A5-4264-4552-812B-52ED3928E314}">
      <dgm:prSet/>
      <dgm:spPr/>
      <dgm:t>
        <a:bodyPr/>
        <a:lstStyle/>
        <a:p>
          <a:endParaRPr kumimoji="1" lang="ja-JP" altLang="en-US"/>
        </a:p>
      </dgm:t>
    </dgm:pt>
    <dgm:pt modelId="{DD3628AC-06FE-4E57-A1E4-C420A6E318E7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優勢を勝利に結びつけやすい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8294FF04-501B-4A83-88CD-0C9F51687671}" type="parTrans" cxnId="{4A856D52-BB9D-4BD5-98BA-964B209B58FE}">
      <dgm:prSet/>
      <dgm:spPr/>
      <dgm:t>
        <a:bodyPr/>
        <a:lstStyle/>
        <a:p>
          <a:endParaRPr kumimoji="1" lang="ja-JP" altLang="en-US"/>
        </a:p>
      </dgm:t>
    </dgm:pt>
    <dgm:pt modelId="{3DAC72DC-A091-4B52-9CED-59355F9481D5}" type="sibTrans" cxnId="{4A856D52-BB9D-4BD5-98BA-964B209B58FE}">
      <dgm:prSet/>
      <dgm:spPr/>
      <dgm:t>
        <a:bodyPr/>
        <a:lstStyle/>
        <a:p>
          <a:endParaRPr kumimoji="1" lang="ja-JP" altLang="en-US"/>
        </a:p>
      </dgm:t>
    </dgm:pt>
    <dgm:pt modelId="{98F07365-9E6D-465E-BA50-110ED139CD0F}" type="pres">
      <dgm:prSet presAssocID="{7CD5D039-1577-469E-9E74-3C5F7CC785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C35BE75-05A3-4706-96B8-76D84ACFB4CA}" type="pres">
      <dgm:prSet presAssocID="{B7CF70D9-F980-4722-9E87-902464BFAF4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6129FFE-5075-44C1-ADDB-8D7D8B2C4067}" type="pres">
      <dgm:prSet presAssocID="{6299EFA2-773B-48F4-83B0-D15511CE2EA2}" presName="sibTrans" presStyleCnt="0"/>
      <dgm:spPr/>
    </dgm:pt>
    <dgm:pt modelId="{B50E15F7-578C-480F-897E-9978FC9CD6D6}" type="pres">
      <dgm:prSet presAssocID="{29FD2B3F-970E-4F3E-93F7-8CCD4EBE25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2F247F-5A6F-499A-9D20-8D792039B688}" type="pres">
      <dgm:prSet presAssocID="{B9AEBE3D-73F2-4F17-9241-9A203AF9ECAD}" presName="sibTrans" presStyleCnt="0"/>
      <dgm:spPr/>
    </dgm:pt>
    <dgm:pt modelId="{ED846F27-E849-4A41-953C-A40E1651233C}" type="pres">
      <dgm:prSet presAssocID="{C2D065DC-FA11-40E3-9D59-01DDCCAC43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55FA4C-0A81-4311-8FA9-3DB2B1B33C11}" type="pres">
      <dgm:prSet presAssocID="{0AC07A5B-2D77-403B-A4A5-AC6944AD9D96}" presName="sibTrans" presStyleCnt="0"/>
      <dgm:spPr/>
    </dgm:pt>
    <dgm:pt modelId="{AEE5BF31-653B-4FC5-9A23-5B6B21DD60CE}" type="pres">
      <dgm:prSet presAssocID="{B052E220-21CD-4791-9AAC-96C1053DE7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13DD762-775B-4D08-94B8-5FF4E39D9CA7}" type="presOf" srcId="{B7CF70D9-F980-4722-9E87-902464BFAF44}" destId="{CC35BE75-05A3-4706-96B8-76D84ACFB4CA}" srcOrd="0" destOrd="0" presId="urn:microsoft.com/office/officeart/2005/8/layout/default"/>
    <dgm:cxn modelId="{1D6C2C3F-A35E-41F5-B94E-721BCF22511A}" type="presOf" srcId="{C2D065DC-FA11-40E3-9D59-01DDCCAC43EF}" destId="{ED846F27-E849-4A41-953C-A40E1651233C}" srcOrd="0" destOrd="0" presId="urn:microsoft.com/office/officeart/2005/8/layout/default"/>
    <dgm:cxn modelId="{9B2F85CF-5489-482A-9D77-A38175A20417}" type="presOf" srcId="{864A0851-7FFF-4156-B737-4B1D27480BF5}" destId="{CC35BE75-05A3-4706-96B8-76D84ACFB4CA}" srcOrd="0" destOrd="1" presId="urn:microsoft.com/office/officeart/2005/8/layout/default"/>
    <dgm:cxn modelId="{9B87884E-EE23-424D-942D-2842CCE71667}" srcId="{7CD5D039-1577-469E-9E74-3C5F7CC785F5}" destId="{C2D065DC-FA11-40E3-9D59-01DDCCAC43EF}" srcOrd="2" destOrd="0" parTransId="{23C1F30A-9572-40F8-8B09-5FCED4CB1E0C}" sibTransId="{0AC07A5B-2D77-403B-A4A5-AC6944AD9D96}"/>
    <dgm:cxn modelId="{0C2BC9CE-C827-47FF-AFB9-99E76A18A82A}" type="presOf" srcId="{03DEEB7C-B6FF-4ADC-9BDD-DC5745E56351}" destId="{AEE5BF31-653B-4FC5-9A23-5B6B21DD60CE}" srcOrd="0" destOrd="1" presId="urn:microsoft.com/office/officeart/2005/8/layout/default"/>
    <dgm:cxn modelId="{153517B9-E0E6-4B15-8A86-D09469AB14F8}" srcId="{C2D065DC-FA11-40E3-9D59-01DDCCAC43EF}" destId="{6F6DC04B-5983-4E8A-AD62-34E1BAB2670D}" srcOrd="1" destOrd="0" parTransId="{668FDCA8-966F-49A3-8CD2-C9AC52109380}" sibTransId="{AD229011-3B07-4E5A-AF72-D88170AFD9CE}"/>
    <dgm:cxn modelId="{D46158CD-5F7F-44AD-906A-446BF7723638}" srcId="{29FD2B3F-970E-4F3E-93F7-8CCD4EBE25FB}" destId="{26BB6A86-ABB5-4714-AD8E-220DE302779C}" srcOrd="0" destOrd="0" parTransId="{7A09EF31-6BE6-4390-ADF4-202D3BD9BA5D}" sibTransId="{50D5B157-2F70-4441-B94C-C718D51E4F40}"/>
    <dgm:cxn modelId="{D7A5D524-F7A1-41D6-BB1C-E856A938743E}" srcId="{7CD5D039-1577-469E-9E74-3C5F7CC785F5}" destId="{29FD2B3F-970E-4F3E-93F7-8CCD4EBE25FB}" srcOrd="1" destOrd="0" parTransId="{7FD3EF20-FDFA-425F-B617-632A1F2438F6}" sibTransId="{B9AEBE3D-73F2-4F17-9241-9A203AF9ECAD}"/>
    <dgm:cxn modelId="{849C97BB-12CC-40C5-8534-EFC932C04310}" type="presOf" srcId="{6F6DC04B-5983-4E8A-AD62-34E1BAB2670D}" destId="{ED846F27-E849-4A41-953C-A40E1651233C}" srcOrd="0" destOrd="2" presId="urn:microsoft.com/office/officeart/2005/8/layout/default"/>
    <dgm:cxn modelId="{BC6E3193-E2A0-4EEA-AD95-50E7A5E42472}" type="presOf" srcId="{B052E220-21CD-4791-9AAC-96C1053DE75A}" destId="{AEE5BF31-653B-4FC5-9A23-5B6B21DD60CE}" srcOrd="0" destOrd="0" presId="urn:microsoft.com/office/officeart/2005/8/layout/default"/>
    <dgm:cxn modelId="{8DFEF944-E3AC-486A-88CF-4949FD1D84FB}" type="presOf" srcId="{D3838012-EBA9-4AC4-94A5-178DDCFCC475}" destId="{AEE5BF31-653B-4FC5-9A23-5B6B21DD60CE}" srcOrd="0" destOrd="2" presId="urn:microsoft.com/office/officeart/2005/8/layout/default"/>
    <dgm:cxn modelId="{80340FDB-6415-469A-AA97-2F62E4D23973}" srcId="{B052E220-21CD-4791-9AAC-96C1053DE75A}" destId="{D3838012-EBA9-4AC4-94A5-178DDCFCC475}" srcOrd="1" destOrd="0" parTransId="{E57BA3FC-2E2A-4F47-989A-5E381FB218FA}" sibTransId="{BD97C114-6A3E-40CC-BED8-8AEDA010701C}"/>
    <dgm:cxn modelId="{E02B496C-6CF3-4340-8C2E-C49C8A8D44F6}" srcId="{B7CF70D9-F980-4722-9E87-902464BFAF44}" destId="{864A0851-7FFF-4156-B737-4B1D27480BF5}" srcOrd="0" destOrd="0" parTransId="{5F768AB5-C132-4A29-8774-5CAA84D83981}" sibTransId="{8FE58FB3-3737-4322-96EB-5B2C90A2A3FF}"/>
    <dgm:cxn modelId="{4A856D52-BB9D-4BD5-98BA-964B209B58FE}" srcId="{B7CF70D9-F980-4722-9E87-902464BFAF44}" destId="{DD3628AC-06FE-4E57-A1E4-C420A6E318E7}" srcOrd="2" destOrd="0" parTransId="{8294FF04-501B-4A83-88CD-0C9F51687671}" sibTransId="{3DAC72DC-A091-4B52-9CED-59355F9481D5}"/>
    <dgm:cxn modelId="{A8147F7C-DEA6-42D8-A8CC-86273B1365D8}" type="presOf" srcId="{DD3628AC-06FE-4E57-A1E4-C420A6E318E7}" destId="{CC35BE75-05A3-4706-96B8-76D84ACFB4CA}" srcOrd="0" destOrd="3" presId="urn:microsoft.com/office/officeart/2005/8/layout/default"/>
    <dgm:cxn modelId="{3489B3A7-74E3-4B59-84FD-427855946851}" srcId="{7CD5D039-1577-469E-9E74-3C5F7CC785F5}" destId="{B052E220-21CD-4791-9AAC-96C1053DE75A}" srcOrd="3" destOrd="0" parTransId="{D36E783B-EEC5-4593-B9CB-894967FC9368}" sibTransId="{56A5FAA4-CEB6-44DD-976A-CB2EB689057A}"/>
    <dgm:cxn modelId="{8E15BFAB-5D88-4B14-B151-A3CAFC9E630B}" srcId="{C2D065DC-FA11-40E3-9D59-01DDCCAC43EF}" destId="{50F03563-B23E-4830-A36A-77673E398AF5}" srcOrd="0" destOrd="0" parTransId="{729AE546-A0C5-46D9-8883-7175E0CA2E00}" sibTransId="{21273BB7-DC37-4740-9F1F-DD3AE5C9373D}"/>
    <dgm:cxn modelId="{EA05BA93-01FE-4F29-B273-4AE265657DB6}" srcId="{7CD5D039-1577-469E-9E74-3C5F7CC785F5}" destId="{B7CF70D9-F980-4722-9E87-902464BFAF44}" srcOrd="0" destOrd="0" parTransId="{B7EB84D7-90A8-48E3-9800-B0F7E0D84189}" sibTransId="{6299EFA2-773B-48F4-83B0-D15511CE2EA2}"/>
    <dgm:cxn modelId="{2021F2A5-4264-4552-812B-52ED3928E314}" srcId="{B052E220-21CD-4791-9AAC-96C1053DE75A}" destId="{8FB6DD3B-ED0E-4E8E-984E-36AFEBD77B8F}" srcOrd="2" destOrd="0" parTransId="{5865D3CE-2BD9-4415-9DDC-DA256B4A3DEB}" sibTransId="{7D229A1B-1BA2-4FBA-B2D7-27C62A3961EE}"/>
    <dgm:cxn modelId="{2D3C1E27-560B-4E9A-8889-C42EADB55BD4}" type="presOf" srcId="{8FB6DD3B-ED0E-4E8E-984E-36AFEBD77B8F}" destId="{AEE5BF31-653B-4FC5-9A23-5B6B21DD60CE}" srcOrd="0" destOrd="3" presId="urn:microsoft.com/office/officeart/2005/8/layout/default"/>
    <dgm:cxn modelId="{AB89DEB2-B8A3-4B88-A280-707F23A9A1BA}" type="presOf" srcId="{50F03563-B23E-4830-A36A-77673E398AF5}" destId="{ED846F27-E849-4A41-953C-A40E1651233C}" srcOrd="0" destOrd="1" presId="urn:microsoft.com/office/officeart/2005/8/layout/default"/>
    <dgm:cxn modelId="{D862D44B-DC32-4981-A0D5-DB4153F6C6B6}" srcId="{B7CF70D9-F980-4722-9E87-902464BFAF44}" destId="{53F000D5-E8CA-4EA3-A101-50411BCB6310}" srcOrd="1" destOrd="0" parTransId="{B1ADD537-1DAA-4989-BC41-80FED6B51404}" sibTransId="{A66EF6D6-1D04-4E98-9F3E-BCFA5E561898}"/>
    <dgm:cxn modelId="{1BC218FF-5372-48EC-8229-DE8568821B5F}" type="presOf" srcId="{26BB6A86-ABB5-4714-AD8E-220DE302779C}" destId="{B50E15F7-578C-480F-897E-9978FC9CD6D6}" srcOrd="0" destOrd="1" presId="urn:microsoft.com/office/officeart/2005/8/layout/default"/>
    <dgm:cxn modelId="{434DA728-0E7C-451C-8C99-E529EDFD3CEA}" srcId="{B052E220-21CD-4791-9AAC-96C1053DE75A}" destId="{03DEEB7C-B6FF-4ADC-9BDD-DC5745E56351}" srcOrd="0" destOrd="0" parTransId="{A2BBCEE4-30CE-4FF8-A4AF-C32204DA49B0}" sibTransId="{2AB53514-7BA6-41BD-9612-4DB3D6648781}"/>
    <dgm:cxn modelId="{B113F513-86B6-4C52-9BAD-45835434E693}" type="presOf" srcId="{53F000D5-E8CA-4EA3-A101-50411BCB6310}" destId="{CC35BE75-05A3-4706-96B8-76D84ACFB4CA}" srcOrd="0" destOrd="2" presId="urn:microsoft.com/office/officeart/2005/8/layout/default"/>
    <dgm:cxn modelId="{CB6516B8-DE1A-4FA0-B2A8-2034ADCB01DC}" type="presOf" srcId="{29FD2B3F-970E-4F3E-93F7-8CCD4EBE25FB}" destId="{B50E15F7-578C-480F-897E-9978FC9CD6D6}" srcOrd="0" destOrd="0" presId="urn:microsoft.com/office/officeart/2005/8/layout/default"/>
    <dgm:cxn modelId="{6C7301E7-027E-4981-9218-4AF35FD59DC5}" type="presOf" srcId="{7CD5D039-1577-469E-9E74-3C5F7CC785F5}" destId="{98F07365-9E6D-465E-BA50-110ED139CD0F}" srcOrd="0" destOrd="0" presId="urn:microsoft.com/office/officeart/2005/8/layout/default"/>
    <dgm:cxn modelId="{CE4EB767-846E-4270-A32A-CF4F8641D762}" type="presParOf" srcId="{98F07365-9E6D-465E-BA50-110ED139CD0F}" destId="{CC35BE75-05A3-4706-96B8-76D84ACFB4CA}" srcOrd="0" destOrd="0" presId="urn:microsoft.com/office/officeart/2005/8/layout/default"/>
    <dgm:cxn modelId="{FAFB59F9-D633-48D9-A6BF-5897FC1C15AA}" type="presParOf" srcId="{98F07365-9E6D-465E-BA50-110ED139CD0F}" destId="{16129FFE-5075-44C1-ADDB-8D7D8B2C4067}" srcOrd="1" destOrd="0" presId="urn:microsoft.com/office/officeart/2005/8/layout/default"/>
    <dgm:cxn modelId="{566B00BD-E2BA-4B33-81BF-F85F3B679B93}" type="presParOf" srcId="{98F07365-9E6D-465E-BA50-110ED139CD0F}" destId="{B50E15F7-578C-480F-897E-9978FC9CD6D6}" srcOrd="2" destOrd="0" presId="urn:microsoft.com/office/officeart/2005/8/layout/default"/>
    <dgm:cxn modelId="{C21ADDAA-F228-4BAB-AA50-65BC165BE777}" type="presParOf" srcId="{98F07365-9E6D-465E-BA50-110ED139CD0F}" destId="{772F247F-5A6F-499A-9D20-8D792039B688}" srcOrd="3" destOrd="0" presId="urn:microsoft.com/office/officeart/2005/8/layout/default"/>
    <dgm:cxn modelId="{E4B6B3BC-510A-4D5E-839D-979E4D5816DA}" type="presParOf" srcId="{98F07365-9E6D-465E-BA50-110ED139CD0F}" destId="{ED846F27-E849-4A41-953C-A40E1651233C}" srcOrd="4" destOrd="0" presId="urn:microsoft.com/office/officeart/2005/8/layout/default"/>
    <dgm:cxn modelId="{6CEE78F3-8EF7-4D5E-BF1D-CA12CF65C826}" type="presParOf" srcId="{98F07365-9E6D-465E-BA50-110ED139CD0F}" destId="{5355FA4C-0A81-4311-8FA9-3DB2B1B33C11}" srcOrd="5" destOrd="0" presId="urn:microsoft.com/office/officeart/2005/8/layout/default"/>
    <dgm:cxn modelId="{86BF9C81-AADE-4998-9FAD-00354DECF9F4}" type="presParOf" srcId="{98F07365-9E6D-465E-BA50-110ED139CD0F}" destId="{AEE5BF31-653B-4FC5-9A23-5B6B21DD60C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FFC00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2B745FB4-EE05-415D-A192-2954F89CAE7D}" type="presOf" srcId="{0CEB959E-1304-418B-9229-540C8AC47A72}" destId="{0E6543A5-AD31-4F27-A9B8-B69DF07FED9D}" srcOrd="0" destOrd="0" presId="urn:microsoft.com/office/officeart/2005/8/layout/vList2"/>
    <dgm:cxn modelId="{B60B6496-3E0E-4A5D-85FD-E70F3A5CB2FB}" type="presOf" srcId="{61CD0B15-8302-4B97-9A1C-A599457088BE}" destId="{5DBDA703-2B86-4AE8-9026-B3C9E9988CA6}" srcOrd="0" destOrd="0" presId="urn:microsoft.com/office/officeart/2005/8/layout/vList2"/>
    <dgm:cxn modelId="{417631C1-F59C-47FE-9E55-2730555837FF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697BED-2DB3-4450-94DF-1E73125D43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9ACADC2-EE8A-4365-9873-3D0B4CEFBC8A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先手の</a:t>
          </a:r>
          <a:r>
            <a:rPr kumimoji="1"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戦法</a:t>
          </a:r>
          <a:r>
            <a:rPr kumimoji="1" 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選択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16D2120F-3432-407F-8753-3F088C1DEE90}" type="parTrans" cxnId="{748AF262-281B-4CD8-BF03-1F59783C20B2}">
      <dgm:prSet/>
      <dgm:spPr/>
      <dgm:t>
        <a:bodyPr/>
        <a:lstStyle/>
        <a:p>
          <a:endParaRPr kumimoji="1" lang="ja-JP" altLang="en-US"/>
        </a:p>
      </dgm:t>
    </dgm:pt>
    <dgm:pt modelId="{6703BB01-6881-4640-8DD9-A9F43BD3B976}" type="sibTrans" cxnId="{748AF262-281B-4CD8-BF03-1F59783C20B2}">
      <dgm:prSet/>
      <dgm:spPr/>
      <dgm:t>
        <a:bodyPr/>
        <a:lstStyle/>
        <a:p>
          <a:endParaRPr kumimoji="1" lang="ja-JP" altLang="en-US"/>
        </a:p>
      </dgm:t>
    </dgm:pt>
    <dgm:pt modelId="{10F0F8AC-2ABF-4DD5-A6C6-359894093F8D}" type="pres">
      <dgm:prSet presAssocID="{FC697BED-2DB3-4450-94DF-1E73125D43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F9B8423-2EED-4F87-81BF-3DC6FB107586}" type="pres">
      <dgm:prSet presAssocID="{C9ACADC2-EE8A-4365-9873-3D0B4CEFBC8A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748AF262-281B-4CD8-BF03-1F59783C20B2}" srcId="{FC697BED-2DB3-4450-94DF-1E73125D4377}" destId="{C9ACADC2-EE8A-4365-9873-3D0B4CEFBC8A}" srcOrd="0" destOrd="0" parTransId="{16D2120F-3432-407F-8753-3F088C1DEE90}" sibTransId="{6703BB01-6881-4640-8DD9-A9F43BD3B976}"/>
    <dgm:cxn modelId="{B1D32869-BE62-45BA-8241-A47064A6669C}" type="presOf" srcId="{FC697BED-2DB3-4450-94DF-1E73125D4377}" destId="{10F0F8AC-2ABF-4DD5-A6C6-359894093F8D}" srcOrd="0" destOrd="0" presId="urn:microsoft.com/office/officeart/2005/8/layout/vList2"/>
    <dgm:cxn modelId="{17FB689D-1DF2-4F40-9AC5-0473AAE64102}" type="presOf" srcId="{C9ACADC2-EE8A-4365-9873-3D0B4CEFBC8A}" destId="{6F9B8423-2EED-4F87-81BF-3DC6FB107586}" srcOrd="0" destOrd="0" presId="urn:microsoft.com/office/officeart/2005/8/layout/vList2"/>
    <dgm:cxn modelId="{C7C2F8F5-5284-4EC6-A894-40ED4BD5B61D}" type="presParOf" srcId="{10F0F8AC-2ABF-4DD5-A6C6-359894093F8D}" destId="{6F9B8423-2EED-4F87-81BF-3DC6FB10758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492CFC-EE3E-44E1-A06F-9D851160F4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F85C53D-B6EA-4F4E-BF20-CCC2EA22882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kumimoji="1" lang="en-US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7</a:t>
          </a:r>
          <a:r>
            <a:rPr kumimoji="1" 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六歩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0A3F6AE6-3449-49FA-8610-A6107DCC4BF7}" type="parTrans" cxnId="{C30D4909-DB26-454F-A1DE-6810D2FD5F9B}">
      <dgm:prSet/>
      <dgm:spPr/>
      <dgm:t>
        <a:bodyPr/>
        <a:lstStyle/>
        <a:p>
          <a:endParaRPr kumimoji="1" lang="ja-JP" altLang="en-US"/>
        </a:p>
      </dgm:t>
    </dgm:pt>
    <dgm:pt modelId="{F0F04BAC-CC82-4AC3-BE35-0B6366CFA14B}" type="sibTrans" cxnId="{C30D4909-DB26-454F-A1DE-6810D2FD5F9B}">
      <dgm:prSet/>
      <dgm:spPr/>
      <dgm:t>
        <a:bodyPr/>
        <a:lstStyle/>
        <a:p>
          <a:endParaRPr kumimoji="1" lang="ja-JP" altLang="en-US"/>
        </a:p>
      </dgm:t>
    </dgm:pt>
    <dgm:pt modelId="{ED762E60-E814-416A-ABC3-941BEF4F9B64}" type="pres">
      <dgm:prSet presAssocID="{E1492CFC-EE3E-44E1-A06F-9D851160F4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1703759-DBE8-4FA5-83B0-6086F14750E8}" type="pres">
      <dgm:prSet presAssocID="{9F85C53D-B6EA-4F4E-BF20-CCC2EA22882F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C30D4909-DB26-454F-A1DE-6810D2FD5F9B}" srcId="{E1492CFC-EE3E-44E1-A06F-9D851160F4E8}" destId="{9F85C53D-B6EA-4F4E-BF20-CCC2EA22882F}" srcOrd="0" destOrd="0" parTransId="{0A3F6AE6-3449-49FA-8610-A6107DCC4BF7}" sibTransId="{F0F04BAC-CC82-4AC3-BE35-0B6366CFA14B}"/>
    <dgm:cxn modelId="{4BBD7B7D-4D4E-4530-9A2F-F5AD5CACB525}" type="presOf" srcId="{9F85C53D-B6EA-4F4E-BF20-CCC2EA22882F}" destId="{71703759-DBE8-4FA5-83B0-6086F14750E8}" srcOrd="0" destOrd="0" presId="urn:microsoft.com/office/officeart/2005/8/layout/vList2"/>
    <dgm:cxn modelId="{979B6EE1-FCA6-4726-A9FE-9B50135C4D35}" type="presOf" srcId="{E1492CFC-EE3E-44E1-A06F-9D851160F4E8}" destId="{ED762E60-E814-416A-ABC3-941BEF4F9B64}" srcOrd="0" destOrd="0" presId="urn:microsoft.com/office/officeart/2005/8/layout/vList2"/>
    <dgm:cxn modelId="{F3FFCB46-838F-4694-A020-F4B1FD162FEC}" type="presParOf" srcId="{ED762E60-E814-416A-ABC3-941BEF4F9B64}" destId="{71703759-DBE8-4FA5-83B0-6086F14750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BE07927-5438-4410-B32A-BAF01FCE09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55FDAE5-5A4D-4083-B280-442774BBC183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kumimoji="1" lang="en-US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2</a:t>
          </a:r>
          <a:r>
            <a:rPr kumimoji="1" 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六歩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9CAB3625-46F4-4FDE-8657-6562A642C0C4}" type="parTrans" cxnId="{1F617675-EA39-4830-853E-FD0695144D97}">
      <dgm:prSet/>
      <dgm:spPr/>
      <dgm:t>
        <a:bodyPr/>
        <a:lstStyle/>
        <a:p>
          <a:endParaRPr kumimoji="1" lang="ja-JP" altLang="en-US"/>
        </a:p>
      </dgm:t>
    </dgm:pt>
    <dgm:pt modelId="{606E8519-6A9B-44BC-A7D2-8D003CCAD49F}" type="sibTrans" cxnId="{1F617675-EA39-4830-853E-FD0695144D97}">
      <dgm:prSet/>
      <dgm:spPr/>
      <dgm:t>
        <a:bodyPr/>
        <a:lstStyle/>
        <a:p>
          <a:endParaRPr kumimoji="1" lang="ja-JP" altLang="en-US"/>
        </a:p>
      </dgm:t>
    </dgm:pt>
    <dgm:pt modelId="{1007BD76-9318-4598-AD78-C29F1DE67AC6}" type="pres">
      <dgm:prSet presAssocID="{3BE07927-5438-4410-B32A-BAF01FCE09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C13960-6CD1-417F-B9EF-AD59A62DF907}" type="pres">
      <dgm:prSet presAssocID="{D55FDAE5-5A4D-4083-B280-442774BBC183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344E4DD5-0E28-4CF7-A313-90FC968F8749}" type="presOf" srcId="{3BE07927-5438-4410-B32A-BAF01FCE097B}" destId="{1007BD76-9318-4598-AD78-C29F1DE67AC6}" srcOrd="0" destOrd="0" presId="urn:microsoft.com/office/officeart/2005/8/layout/vList2"/>
    <dgm:cxn modelId="{1F617675-EA39-4830-853E-FD0695144D97}" srcId="{3BE07927-5438-4410-B32A-BAF01FCE097B}" destId="{D55FDAE5-5A4D-4083-B280-442774BBC183}" srcOrd="0" destOrd="0" parTransId="{9CAB3625-46F4-4FDE-8657-6562A642C0C4}" sibTransId="{606E8519-6A9B-44BC-A7D2-8D003CCAD49F}"/>
    <dgm:cxn modelId="{4836A247-A54A-4883-9A3A-5DB3ECCB4434}" type="presOf" srcId="{D55FDAE5-5A4D-4083-B280-442774BBC183}" destId="{79C13960-6CD1-417F-B9EF-AD59A62DF907}" srcOrd="0" destOrd="0" presId="urn:microsoft.com/office/officeart/2005/8/layout/vList2"/>
    <dgm:cxn modelId="{07A75FD3-E89B-4326-9F11-A671725BABA3}" type="presParOf" srcId="{1007BD76-9318-4598-AD78-C29F1DE67AC6}" destId="{79C13960-6CD1-417F-B9EF-AD59A62DF9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5D039-1577-469E-9E74-3C5F7CC785F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B7CF70D9-F980-4722-9E87-902464BFAF4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kumimoji="1" lang="ja-JP" altLang="en-US" sz="3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altLang="en-US" sz="3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B7EB84D7-90A8-48E3-9800-B0F7E0D84189}" type="parTrans" cxnId="{EA05BA93-01FE-4F29-B273-4AE265657DB6}">
      <dgm:prSet/>
      <dgm:spPr/>
      <dgm:t>
        <a:bodyPr/>
        <a:lstStyle/>
        <a:p>
          <a:endParaRPr kumimoji="1" lang="ja-JP" altLang="en-US"/>
        </a:p>
      </dgm:t>
    </dgm:pt>
    <dgm:pt modelId="{6299EFA2-773B-48F4-83B0-D15511CE2EA2}" type="sibTrans" cxnId="{EA05BA93-01FE-4F29-B273-4AE265657DB6}">
      <dgm:prSet/>
      <dgm:spPr/>
      <dgm:t>
        <a:bodyPr/>
        <a:lstStyle/>
        <a:p>
          <a:endParaRPr kumimoji="1" lang="ja-JP" altLang="en-US"/>
        </a:p>
      </dgm:t>
    </dgm:pt>
    <dgm:pt modelId="{29FD2B3F-970E-4F3E-93F7-8CCD4EBE25FB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kumimoji="1" lang="ja-JP" sz="3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r>
            <a: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kumimoji="1" 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（後手一手損角換わり）</a:t>
          </a:r>
          <a:endParaRPr lang="ja-JP" sz="20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7FD3EF20-FDFA-425F-B617-632A1F2438F6}" type="parTrans" cxnId="{D7A5D524-F7A1-41D6-BB1C-E856A938743E}">
      <dgm:prSet/>
      <dgm:spPr/>
      <dgm:t>
        <a:bodyPr/>
        <a:lstStyle/>
        <a:p>
          <a:endParaRPr kumimoji="1" lang="ja-JP" altLang="en-US"/>
        </a:p>
      </dgm:t>
    </dgm:pt>
    <dgm:pt modelId="{B9AEBE3D-73F2-4F17-9241-9A203AF9ECAD}" type="sibTrans" cxnId="{D7A5D524-F7A1-41D6-BB1C-E856A938743E}">
      <dgm:prSet/>
      <dgm:spPr/>
      <dgm:t>
        <a:bodyPr/>
        <a:lstStyle/>
        <a:p>
          <a:endParaRPr kumimoji="1" lang="ja-JP" altLang="en-US"/>
        </a:p>
      </dgm:t>
    </dgm:pt>
    <dgm:pt modelId="{C2D065DC-FA11-40E3-9D59-01DDCCAC43EF}">
      <dgm:prSet custT="1"/>
      <dgm:spPr>
        <a:solidFill>
          <a:srgbClr val="FFC000"/>
        </a:solidFill>
      </dgm:spPr>
      <dgm:t>
        <a:bodyPr/>
        <a:lstStyle/>
        <a:p>
          <a:pPr algn="ctr" rtl="0"/>
          <a:r>
            <a:rPr kumimoji="1" lang="ja-JP" altLang="en-US" sz="3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altLang="en-US" sz="3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23C1F30A-9572-40F8-8B09-5FCED4CB1E0C}" type="parTrans" cxnId="{9B87884E-EE23-424D-942D-2842CCE71667}">
      <dgm:prSet/>
      <dgm:spPr/>
      <dgm:t>
        <a:bodyPr/>
        <a:lstStyle/>
        <a:p>
          <a:endParaRPr kumimoji="1" lang="ja-JP" altLang="en-US"/>
        </a:p>
      </dgm:t>
    </dgm:pt>
    <dgm:pt modelId="{0AC07A5B-2D77-403B-A4A5-AC6944AD9D96}" type="sibTrans" cxnId="{9B87884E-EE23-424D-942D-2842CCE71667}">
      <dgm:prSet/>
      <dgm:spPr/>
      <dgm:t>
        <a:bodyPr/>
        <a:lstStyle/>
        <a:p>
          <a:endParaRPr kumimoji="1" lang="ja-JP" altLang="en-US"/>
        </a:p>
      </dgm:t>
    </dgm:pt>
    <dgm:pt modelId="{B052E220-21CD-4791-9AAC-96C1053DE75A}">
      <dgm:prSet custT="1"/>
      <dgm:spPr>
        <a:solidFill>
          <a:srgbClr val="FF5050"/>
        </a:solidFill>
      </dgm:spPr>
      <dgm:t>
        <a:bodyPr/>
        <a:lstStyle/>
        <a:p>
          <a:pPr algn="ctr" rtl="0"/>
          <a:r>
            <a:rPr kumimoji="1" lang="ja-JP" altLang="en-US" sz="3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altLang="en-US" sz="3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D36E783B-EEC5-4593-B9CB-894967FC9368}" type="parTrans" cxnId="{3489B3A7-74E3-4B59-84FD-427855946851}">
      <dgm:prSet/>
      <dgm:spPr/>
      <dgm:t>
        <a:bodyPr/>
        <a:lstStyle/>
        <a:p>
          <a:endParaRPr kumimoji="1" lang="ja-JP" altLang="en-US"/>
        </a:p>
      </dgm:t>
    </dgm:pt>
    <dgm:pt modelId="{56A5FAA4-CEB6-44DD-976A-CB2EB689057A}" type="sibTrans" cxnId="{3489B3A7-74E3-4B59-84FD-427855946851}">
      <dgm:prSet/>
      <dgm:spPr/>
      <dgm:t>
        <a:bodyPr/>
        <a:lstStyle/>
        <a:p>
          <a:endParaRPr kumimoji="1" lang="ja-JP" altLang="en-US"/>
        </a:p>
      </dgm:t>
    </dgm:pt>
    <dgm:pt modelId="{98F07365-9E6D-465E-BA50-110ED139CD0F}" type="pres">
      <dgm:prSet presAssocID="{7CD5D039-1577-469E-9E74-3C5F7CC785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C35BE75-05A3-4706-96B8-76D84ACFB4CA}" type="pres">
      <dgm:prSet presAssocID="{B7CF70D9-F980-4722-9E87-902464BFAF4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6129FFE-5075-44C1-ADDB-8D7D8B2C4067}" type="pres">
      <dgm:prSet presAssocID="{6299EFA2-773B-48F4-83B0-D15511CE2EA2}" presName="sibTrans" presStyleCnt="0"/>
      <dgm:spPr/>
    </dgm:pt>
    <dgm:pt modelId="{B50E15F7-578C-480F-897E-9978FC9CD6D6}" type="pres">
      <dgm:prSet presAssocID="{29FD2B3F-970E-4F3E-93F7-8CCD4EBE25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2F247F-5A6F-499A-9D20-8D792039B688}" type="pres">
      <dgm:prSet presAssocID="{B9AEBE3D-73F2-4F17-9241-9A203AF9ECAD}" presName="sibTrans" presStyleCnt="0"/>
      <dgm:spPr/>
    </dgm:pt>
    <dgm:pt modelId="{ED846F27-E849-4A41-953C-A40E1651233C}" type="pres">
      <dgm:prSet presAssocID="{C2D065DC-FA11-40E3-9D59-01DDCCAC43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55FA4C-0A81-4311-8FA9-3DB2B1B33C11}" type="pres">
      <dgm:prSet presAssocID="{0AC07A5B-2D77-403B-A4A5-AC6944AD9D96}" presName="sibTrans" presStyleCnt="0"/>
      <dgm:spPr/>
    </dgm:pt>
    <dgm:pt modelId="{AEE5BF31-653B-4FC5-9A23-5B6B21DD60CE}" type="pres">
      <dgm:prSet presAssocID="{B052E220-21CD-4791-9AAC-96C1053DE75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B87884E-EE23-424D-942D-2842CCE71667}" srcId="{7CD5D039-1577-469E-9E74-3C5F7CC785F5}" destId="{C2D065DC-FA11-40E3-9D59-01DDCCAC43EF}" srcOrd="2" destOrd="0" parTransId="{23C1F30A-9572-40F8-8B09-5FCED4CB1E0C}" sibTransId="{0AC07A5B-2D77-403B-A4A5-AC6944AD9D96}"/>
    <dgm:cxn modelId="{D7A5D524-F7A1-41D6-BB1C-E856A938743E}" srcId="{7CD5D039-1577-469E-9E74-3C5F7CC785F5}" destId="{29FD2B3F-970E-4F3E-93F7-8CCD4EBE25FB}" srcOrd="1" destOrd="0" parTransId="{7FD3EF20-FDFA-425F-B617-632A1F2438F6}" sibTransId="{B9AEBE3D-73F2-4F17-9241-9A203AF9ECAD}"/>
    <dgm:cxn modelId="{75D91EB8-A1E1-4E27-98F1-401641634CD3}" type="presOf" srcId="{B7CF70D9-F980-4722-9E87-902464BFAF44}" destId="{CC35BE75-05A3-4706-96B8-76D84ACFB4CA}" srcOrd="0" destOrd="0" presId="urn:microsoft.com/office/officeart/2005/8/layout/default"/>
    <dgm:cxn modelId="{3489B3A7-74E3-4B59-84FD-427855946851}" srcId="{7CD5D039-1577-469E-9E74-3C5F7CC785F5}" destId="{B052E220-21CD-4791-9AAC-96C1053DE75A}" srcOrd="3" destOrd="0" parTransId="{D36E783B-EEC5-4593-B9CB-894967FC9368}" sibTransId="{56A5FAA4-CEB6-44DD-976A-CB2EB689057A}"/>
    <dgm:cxn modelId="{EA05BA93-01FE-4F29-B273-4AE265657DB6}" srcId="{7CD5D039-1577-469E-9E74-3C5F7CC785F5}" destId="{B7CF70D9-F980-4722-9E87-902464BFAF44}" srcOrd="0" destOrd="0" parTransId="{B7EB84D7-90A8-48E3-9800-B0F7E0D84189}" sibTransId="{6299EFA2-773B-48F4-83B0-D15511CE2EA2}"/>
    <dgm:cxn modelId="{16A2C858-3B18-4CFC-B066-5DCE334E2603}" type="presOf" srcId="{7CD5D039-1577-469E-9E74-3C5F7CC785F5}" destId="{98F07365-9E6D-465E-BA50-110ED139CD0F}" srcOrd="0" destOrd="0" presId="urn:microsoft.com/office/officeart/2005/8/layout/default"/>
    <dgm:cxn modelId="{C83F794A-D040-46B7-A9BB-42970B680621}" type="presOf" srcId="{B052E220-21CD-4791-9AAC-96C1053DE75A}" destId="{AEE5BF31-653B-4FC5-9A23-5B6B21DD60CE}" srcOrd="0" destOrd="0" presId="urn:microsoft.com/office/officeart/2005/8/layout/default"/>
    <dgm:cxn modelId="{C394E5A9-3328-4E88-8F2D-0A324AA0AA68}" type="presOf" srcId="{29FD2B3F-970E-4F3E-93F7-8CCD4EBE25FB}" destId="{B50E15F7-578C-480F-897E-9978FC9CD6D6}" srcOrd="0" destOrd="0" presId="urn:microsoft.com/office/officeart/2005/8/layout/default"/>
    <dgm:cxn modelId="{CD9C6FC7-D475-438D-B58B-CCAEFDC143E1}" type="presOf" srcId="{C2D065DC-FA11-40E3-9D59-01DDCCAC43EF}" destId="{ED846F27-E849-4A41-953C-A40E1651233C}" srcOrd="0" destOrd="0" presId="urn:microsoft.com/office/officeart/2005/8/layout/default"/>
    <dgm:cxn modelId="{1B3D1A4B-41EB-40CB-B355-FB6D978B4439}" type="presParOf" srcId="{98F07365-9E6D-465E-BA50-110ED139CD0F}" destId="{CC35BE75-05A3-4706-96B8-76D84ACFB4CA}" srcOrd="0" destOrd="0" presId="urn:microsoft.com/office/officeart/2005/8/layout/default"/>
    <dgm:cxn modelId="{E3E86DA9-BDB7-4AA8-B635-34849D9EDCE5}" type="presParOf" srcId="{98F07365-9E6D-465E-BA50-110ED139CD0F}" destId="{16129FFE-5075-44C1-ADDB-8D7D8B2C4067}" srcOrd="1" destOrd="0" presId="urn:microsoft.com/office/officeart/2005/8/layout/default"/>
    <dgm:cxn modelId="{72012324-18BD-42B4-9531-FF1599B02914}" type="presParOf" srcId="{98F07365-9E6D-465E-BA50-110ED139CD0F}" destId="{B50E15F7-578C-480F-897E-9978FC9CD6D6}" srcOrd="2" destOrd="0" presId="urn:microsoft.com/office/officeart/2005/8/layout/default"/>
    <dgm:cxn modelId="{F92F57B4-B12D-4AE8-A27C-9ED5A166AAE3}" type="presParOf" srcId="{98F07365-9E6D-465E-BA50-110ED139CD0F}" destId="{772F247F-5A6F-499A-9D20-8D792039B688}" srcOrd="3" destOrd="0" presId="urn:microsoft.com/office/officeart/2005/8/layout/default"/>
    <dgm:cxn modelId="{317A8F97-AA66-45D3-BCB7-306D593FF85A}" type="presParOf" srcId="{98F07365-9E6D-465E-BA50-110ED139CD0F}" destId="{ED846F27-E849-4A41-953C-A40E1651233C}" srcOrd="4" destOrd="0" presId="urn:microsoft.com/office/officeart/2005/8/layout/default"/>
    <dgm:cxn modelId="{C02B8362-0016-4A4D-8721-70DE63DAA181}" type="presParOf" srcId="{98F07365-9E6D-465E-BA50-110ED139CD0F}" destId="{5355FA4C-0A81-4311-8FA9-3DB2B1B33C11}" srcOrd="5" destOrd="0" presId="urn:microsoft.com/office/officeart/2005/8/layout/default"/>
    <dgm:cxn modelId="{18DDF957-FE86-4AAB-ABE4-594C9DBD1AC5}" type="presParOf" srcId="{98F07365-9E6D-465E-BA50-110ED139CD0F}" destId="{AEE5BF31-653B-4FC5-9A23-5B6B21DD60C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2506328C-0B6A-4A3A-861C-CCD503705C01}" type="presOf" srcId="{61CD0B15-8302-4B97-9A1C-A599457088BE}" destId="{5DBDA703-2B86-4AE8-9026-B3C9E9988CA6}" srcOrd="0" destOrd="0" presId="urn:microsoft.com/office/officeart/2005/8/layout/vList2"/>
    <dgm:cxn modelId="{0A762A26-B0DE-4DE2-A20C-51956228BF2E}" type="presOf" srcId="{0CEB959E-1304-418B-9229-540C8AC47A72}" destId="{0E6543A5-AD31-4F27-A9B8-B69DF07FED9D}" srcOrd="0" destOrd="0" presId="urn:microsoft.com/office/officeart/2005/8/layout/vList2"/>
    <dgm:cxn modelId="{E782CDAE-7BCE-460B-A4FD-4DE93F4D2EE0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00B050"/>
        </a:solidFill>
      </dgm:spPr>
      <dgm:t>
        <a:bodyPr/>
        <a:lstStyle/>
        <a:p>
          <a:pPr algn="ctr" rtl="0"/>
          <a:r>
            <a:rPr lang="ja-JP" altLang="en-US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94EFE359-3ECC-490A-8116-7276E08FA9FE}" type="presOf" srcId="{61CD0B15-8302-4B97-9A1C-A599457088BE}" destId="{5DBDA703-2B86-4AE8-9026-B3C9E9988CA6}" srcOrd="0" destOrd="0" presId="urn:microsoft.com/office/officeart/2005/8/layout/vList2"/>
    <dgm:cxn modelId="{715CDB1E-4C82-4C0B-BE90-E080E2293C32}" type="presOf" srcId="{0CEB959E-1304-418B-9229-540C8AC47A72}" destId="{0E6543A5-AD31-4F27-A9B8-B69DF07FED9D}" srcOrd="0" destOrd="0" presId="urn:microsoft.com/office/officeart/2005/8/layout/vList2"/>
    <dgm:cxn modelId="{97B47027-0FCC-4709-8202-2A2202E6AB63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FFC00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8DF8133D-72BF-4656-9219-E9498F9E2105}" type="presOf" srcId="{61CD0B15-8302-4B97-9A1C-A599457088BE}" destId="{5DBDA703-2B86-4AE8-9026-B3C9E9988CA6}" srcOrd="0" destOrd="0" presId="urn:microsoft.com/office/officeart/2005/8/layout/vList2"/>
    <dgm:cxn modelId="{2061432B-4EC5-49D0-841E-9E4AB4B0693E}" type="presOf" srcId="{0CEB959E-1304-418B-9229-540C8AC47A72}" destId="{0E6543A5-AD31-4F27-A9B8-B69DF07FED9D}" srcOrd="0" destOrd="0" presId="urn:microsoft.com/office/officeart/2005/8/layout/vList2"/>
    <dgm:cxn modelId="{6B5EDD61-4465-4454-B992-40E6247D7784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FF505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A111F4A2-368F-41AD-A2CD-D3468D84B3FA}" type="presOf" srcId="{0CEB959E-1304-418B-9229-540C8AC47A72}" destId="{0E6543A5-AD31-4F27-A9B8-B69DF07FED9D}" srcOrd="0" destOrd="0" presId="urn:microsoft.com/office/officeart/2005/8/layout/vList2"/>
    <dgm:cxn modelId="{09F19396-4076-408F-A262-DDE903E7F69D}" type="presOf" srcId="{61CD0B15-8302-4B97-9A1C-A599457088BE}" destId="{5DBDA703-2B86-4AE8-9026-B3C9E9988CA6}" srcOrd="0" destOrd="0" presId="urn:microsoft.com/office/officeart/2005/8/layout/vList2"/>
    <dgm:cxn modelId="{E4D97C91-DBD0-46D9-B89E-5F3993FB9706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無理矢理矢倉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EBC853B6-FC3E-4EB2-8020-F739E60AF76C}" type="presOf" srcId="{0CEB959E-1304-418B-9229-540C8AC47A72}" destId="{0E6543A5-AD31-4F27-A9B8-B69DF07FED9D}" srcOrd="0" destOrd="0" presId="urn:microsoft.com/office/officeart/2005/8/layout/vList2"/>
    <dgm:cxn modelId="{606EA4EB-E735-49DD-9892-C24737F56C10}" type="presOf" srcId="{61CD0B15-8302-4B97-9A1C-A599457088BE}" destId="{5DBDA703-2B86-4AE8-9026-B3C9E9988CA6}" srcOrd="0" destOrd="0" presId="urn:microsoft.com/office/officeart/2005/8/layout/vList2"/>
    <dgm:cxn modelId="{33AF4D5F-D60D-47FE-9ED9-2AF62FCEACC1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00B05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後手一手損角換わり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C6A9D5AA-37E2-41BC-AF05-3EED83DD4BE5}" type="presOf" srcId="{0CEB959E-1304-418B-9229-540C8AC47A72}" destId="{0E6543A5-AD31-4F27-A9B8-B69DF07FED9D}" srcOrd="0" destOrd="0" presId="urn:microsoft.com/office/officeart/2005/8/layout/vList2"/>
    <dgm:cxn modelId="{83A0C0EB-E022-4F8E-8CE4-8C372885AE15}" type="presOf" srcId="{61CD0B15-8302-4B97-9A1C-A599457088BE}" destId="{5DBDA703-2B86-4AE8-9026-B3C9E9988CA6}" srcOrd="0" destOrd="0" presId="urn:microsoft.com/office/officeart/2005/8/layout/vList2"/>
    <dgm:cxn modelId="{C0E856E9-7102-43C0-9034-907B9C3401B5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EB959E-1304-418B-9229-540C8AC47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1CD0B15-8302-4B97-9A1C-A599457088BE}">
      <dgm:prSet/>
      <dgm:spPr>
        <a:solidFill>
          <a:srgbClr val="FF5050"/>
        </a:solidFill>
      </dgm:spPr>
      <dgm:t>
        <a:bodyPr/>
        <a:lstStyle/>
        <a:p>
          <a:pPr algn="ctr" rtl="0"/>
          <a:r>
            <a:rPr lang="ja-JP" altLang="en-US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7B9AAC1-0212-45FD-9E5B-5C68A3735F8F}" type="par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15D638C7-A27C-478B-AEC5-2A86066CF80F}" type="sibTrans" cxnId="{5E57A0B8-13BB-4142-890D-F43F0783EA8E}">
      <dgm:prSet/>
      <dgm:spPr/>
      <dgm:t>
        <a:bodyPr/>
        <a:lstStyle/>
        <a:p>
          <a:endParaRPr kumimoji="1" lang="ja-JP" altLang="en-US"/>
        </a:p>
      </dgm:t>
    </dgm:pt>
    <dgm:pt modelId="{0E6543A5-AD31-4F27-A9B8-B69DF07FED9D}" type="pres">
      <dgm:prSet presAssocID="{0CEB959E-1304-418B-9229-540C8AC47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BDA703-2B86-4AE8-9026-B3C9E9988CA6}" type="pres">
      <dgm:prSet presAssocID="{61CD0B15-8302-4B97-9A1C-A599457088BE}" presName="parentText" presStyleLbl="node1" presStyleIdx="0" presStyleCnt="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5E57A0B8-13BB-4142-890D-F43F0783EA8E}" srcId="{0CEB959E-1304-418B-9229-540C8AC47A72}" destId="{61CD0B15-8302-4B97-9A1C-A599457088BE}" srcOrd="0" destOrd="0" parTransId="{A7B9AAC1-0212-45FD-9E5B-5C68A3735F8F}" sibTransId="{15D638C7-A27C-478B-AEC5-2A86066CF80F}"/>
    <dgm:cxn modelId="{02E72023-5316-497A-809E-C08D0F0B1E3D}" type="presOf" srcId="{61CD0B15-8302-4B97-9A1C-A599457088BE}" destId="{5DBDA703-2B86-4AE8-9026-B3C9E9988CA6}" srcOrd="0" destOrd="0" presId="urn:microsoft.com/office/officeart/2005/8/layout/vList2"/>
    <dgm:cxn modelId="{2F5FD267-91EF-4A84-B015-810F825502D8}" type="presOf" srcId="{0CEB959E-1304-418B-9229-540C8AC47A72}" destId="{0E6543A5-AD31-4F27-A9B8-B69DF07FED9D}" srcOrd="0" destOrd="0" presId="urn:microsoft.com/office/officeart/2005/8/layout/vList2"/>
    <dgm:cxn modelId="{6F56B025-FC24-441E-8C7E-BFAEC7786CD1}" type="presParOf" srcId="{0E6543A5-AD31-4F27-A9B8-B69DF07FED9D}" destId="{5DBDA703-2B86-4AE8-9026-B3C9E9988C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5BE75-05A3-4706-96B8-76D84ACFB4CA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sz="18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角道を止めてしっかり囲う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桂馬、香車まで全ての駒を使う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優勢を勝利に結びつけやすい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60905" y="1047"/>
        <a:ext cx="3479899" cy="2087939"/>
      </dsp:txXfrm>
    </dsp:sp>
    <dsp:sp modelId="{B50E15F7-578C-480F-897E-9978FC9CD6D6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r>
            <a:rPr kumimoji="1" lang="en-US" alt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kumimoji="1" lang="en-US" alt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（後手一手損角換わり）</a:t>
          </a:r>
          <a:endParaRPr lang="ja-JP" sz="18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角交換して打ち込みを狙いつつ、</a:t>
          </a:r>
          <a: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飛車、銀を中心に攻める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288794" y="1047"/>
        <a:ext cx="3479899" cy="2087939"/>
      </dsp:txXfrm>
    </dsp:sp>
    <dsp:sp modelId="{ED846F27-E849-4A41-953C-A40E1651233C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sz="18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飛車先の歩を手持ちにして</a:t>
          </a:r>
          <a: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力強く攻めあう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定跡外の戦いになりやすい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60905" y="2436976"/>
        <a:ext cx="3479899" cy="2087939"/>
      </dsp:txXfrm>
    </dsp:sp>
    <dsp:sp modelId="{AEE5BF31-653B-4FC5-9A23-5B6B21DD60CE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rgbClr val="FF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8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sz="18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先手が一歩得する代償に</a:t>
          </a:r>
          <a: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lang="en-US" altLang="ja-JP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後手が戦法の選択を行う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すぐ終盤に突入する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研究勝負になりやすい</a:t>
          </a:r>
          <a:endParaRPr lang="ja-JP" sz="14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288794" y="2436976"/>
        <a:ext cx="3479899" cy="20879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B8423-2EED-4F87-81BF-3DC6FB10758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先手の</a:t>
          </a:r>
          <a:r>
            <a:rPr kumimoji="1"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戦法</a:t>
          </a:r>
          <a:r>
            <a:rPr kumimoji="1" lang="ja-JP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選択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3759-DBE8-4FA5-83B0-6086F14750E8}">
      <dsp:nvSpPr>
        <dsp:cNvPr id="0" name=""/>
        <dsp:cNvSpPr/>
      </dsp:nvSpPr>
      <dsp:spPr>
        <a:xfrm>
          <a:off x="0" y="470"/>
          <a:ext cx="4040188" cy="63882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100" b="1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7</a:t>
          </a:r>
          <a:r>
            <a:rPr kumimoji="1" lang="ja-JP" sz="2100" b="1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六歩</a:t>
          </a:r>
          <a:endParaRPr lang="ja-JP" sz="21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470"/>
        <a:ext cx="4040188" cy="6388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13960-6CD1-417F-B9EF-AD59A62DF907}">
      <dsp:nvSpPr>
        <dsp:cNvPr id="0" name=""/>
        <dsp:cNvSpPr/>
      </dsp:nvSpPr>
      <dsp:spPr>
        <a:xfrm>
          <a:off x="0" y="470"/>
          <a:ext cx="4041775" cy="63882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100" b="1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2</a:t>
          </a:r>
          <a:r>
            <a:rPr kumimoji="1" lang="ja-JP" sz="2100" b="1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六歩</a:t>
          </a:r>
          <a:endParaRPr lang="ja-JP" sz="21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470"/>
        <a:ext cx="4041775" cy="638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5BE75-05A3-4706-96B8-76D84ACFB4CA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altLang="en-US" sz="32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60905" y="1047"/>
        <a:ext cx="3479899" cy="2087939"/>
      </dsp:txXfrm>
    </dsp:sp>
    <dsp:sp modelId="{B50E15F7-578C-480F-897E-9978FC9CD6D6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2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r>
            <a:rPr kumimoji="1" lang="en-US" altLang="ja-JP" sz="20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/>
          </a:r>
          <a:br>
            <a:rPr kumimoji="1" lang="en-US" altLang="ja-JP" sz="20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</a:br>
          <a:r>
            <a:rPr kumimoji="1" lang="ja-JP" sz="20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（後手一手損角換わり）</a:t>
          </a:r>
          <a:endParaRPr lang="ja-JP" sz="20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288794" y="1047"/>
        <a:ext cx="3479899" cy="2087939"/>
      </dsp:txXfrm>
    </dsp:sp>
    <dsp:sp modelId="{ED846F27-E849-4A41-953C-A40E1651233C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altLang="en-US" sz="32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60905" y="2436976"/>
        <a:ext cx="3479899" cy="2087939"/>
      </dsp:txXfrm>
    </dsp:sp>
    <dsp:sp modelId="{AEE5BF31-653B-4FC5-9A23-5B6B21DD60CE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rgbClr val="FF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altLang="en-US" sz="32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4288794" y="2436976"/>
        <a:ext cx="3479899" cy="2087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矢倉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角換わり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相掛かり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FF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無理矢理矢倉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後手一手損角換わり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DA703-2B86-4AE8-9026-B3C9E9988CA6}">
      <dsp:nvSpPr>
        <dsp:cNvPr id="0" name=""/>
        <dsp:cNvSpPr/>
      </dsp:nvSpPr>
      <dsp:spPr>
        <a:xfrm>
          <a:off x="0" y="8729"/>
          <a:ext cx="8229600" cy="1125540"/>
        </a:xfrm>
        <a:prstGeom prst="rect">
          <a:avLst/>
        </a:prstGeom>
        <a:solidFill>
          <a:srgbClr val="FF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700" kern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rPr>
            <a:t>横歩取り</a:t>
          </a:r>
          <a:endParaRPr lang="ja-JP" sz="3700" kern="1200" dirty="0"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>
        <a:off x="0" y="8729"/>
        <a:ext cx="8229600" cy="1125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35D-35EF-4DDC-B38A-20AF4175DF32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256E-8A59-462D-8F91-0479EACAD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256E-8A59-462D-8F91-0479EACADCD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2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7</a:t>
            </a:r>
            <a:r>
              <a:rPr kumimoji="1" lang="ja-JP" altLang="en-US" dirty="0" smtClean="0"/>
              <a:t>六歩は矢倉・角換わり志向、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六歩は相掛かり志向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256E-8A59-462D-8F91-0479EACADCD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63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04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7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3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1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3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4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41F9-F1FD-4193-93ED-1A6B12840B1F}" type="datetimeFigureOut">
              <a:rPr kumimoji="1" lang="ja-JP" altLang="en-US" smtClean="0"/>
              <a:t>2013/9/29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9AF2-25A9-43CD-83AC-633C9FF5A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4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ビギナー向け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相居飛車講座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～居飛車党の理想と現実～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7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47643254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3657923"/>
            <a:ext cx="3863340" cy="2426970"/>
          </a:xfrm>
        </p:spPr>
      </p:pic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角道を止め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じっくり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戦う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ことが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飛車角銀桂を使った豊富な攻撃のバリエーションがある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金銀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枚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囲い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は守備力も高い</a:t>
            </a:r>
            <a:endParaRPr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中盤で差をつけて勝利しやすい戦型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矢倉が指したい人は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9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27245954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角を手持ちに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したスピーディ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な中盤戦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陣形の隙を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見つけて踏み込む判断力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攻めをつなげる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00B05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が指したい人は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4" y="3658635"/>
            <a:ext cx="386334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5267031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一歩を手持ちに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した自由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な中盤戦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あってないよう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な定跡手順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力戦のセンスが試される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意味が分からない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FFC00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相掛かり</a:t>
              </a: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が指したい人は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4" y="3659538"/>
            <a:ext cx="386334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050139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飛車角桂が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飛び交う華々しい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戦い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開始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分で死ねるスリル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研究と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終盤力が大勢を決する戦型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FFC00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solidFill>
              <a:srgbClr val="FF5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横歩取り</a:t>
              </a: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が指したい人は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4" y="3651812"/>
            <a:ext cx="386334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先手番のススメ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2"/>
          </p:nvPr>
        </p:nvSpPr>
        <p:spPr>
          <a:xfrm>
            <a:off x="457200" y="2935393"/>
            <a:ext cx="4040188" cy="373396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・別名矢倉</a:t>
            </a:r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/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角換わり党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・矢倉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/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角換わりを指したい人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4"/>
          </p:nvPr>
        </p:nvSpPr>
        <p:spPr>
          <a:xfrm>
            <a:off x="4645025" y="2935393"/>
            <a:ext cx="4041775" cy="3733967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別名相掛かり党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相掛かりを指したい人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5576" y="2204928"/>
            <a:ext cx="3358580" cy="576000"/>
            <a:chOff x="0" y="470"/>
            <a:chExt cx="4040188" cy="638820"/>
          </a:xfrm>
        </p:grpSpPr>
        <p:sp>
          <p:nvSpPr>
            <p:cNvPr id="5" name="正方形/長方形 4"/>
            <p:cNvSpPr/>
            <p:nvPr/>
          </p:nvSpPr>
          <p:spPr>
            <a:xfrm>
              <a:off x="0" y="470"/>
              <a:ext cx="4040188" cy="6388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正方形/長方形 5"/>
            <p:cNvSpPr/>
            <p:nvPr/>
          </p:nvSpPr>
          <p:spPr>
            <a:xfrm>
              <a:off x="0" y="470"/>
              <a:ext cx="4040188" cy="63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2100" b="1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7</a:t>
              </a:r>
              <a:r>
                <a:rPr kumimoji="1" lang="ja-JP" sz="2100" b="1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</a:t>
              </a:r>
              <a:endParaRPr lang="ja-JP" sz="21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4788024" y="2204928"/>
            <a:ext cx="3358580" cy="576000"/>
            <a:chOff x="0" y="470"/>
            <a:chExt cx="4040188" cy="638820"/>
          </a:xfrm>
        </p:grpSpPr>
        <p:sp>
          <p:nvSpPr>
            <p:cNvPr id="8" name="正方形/長方形 7"/>
            <p:cNvSpPr/>
            <p:nvPr/>
          </p:nvSpPr>
          <p:spPr>
            <a:xfrm>
              <a:off x="0" y="470"/>
              <a:ext cx="4040188" cy="6388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470"/>
              <a:ext cx="4040188" cy="63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2100" b="1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r>
                <a:rPr kumimoji="1" lang="ja-JP" sz="2100" b="1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</a:t>
              </a:r>
              <a:endParaRPr lang="ja-JP" sz="21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565348" y="1340768"/>
            <a:ext cx="760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希望戦型によって初手を選択しよう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75320"/>
              </p:ext>
            </p:extLst>
          </p:nvPr>
        </p:nvGraphicFramePr>
        <p:xfrm>
          <a:off x="663567" y="3868688"/>
          <a:ext cx="3620402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01"/>
                <a:gridCol w="1810201"/>
              </a:tblGrid>
              <a:tr h="1390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２手目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戦型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四歩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□矢倉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□角換わり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四歩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局面①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14015"/>
              </p:ext>
            </p:extLst>
          </p:nvPr>
        </p:nvGraphicFramePr>
        <p:xfrm>
          <a:off x="4788024" y="3861048"/>
          <a:ext cx="3620402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01"/>
                <a:gridCol w="1810201"/>
              </a:tblGrid>
              <a:tr h="1390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２手目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戦型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四歩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相掛かり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四歩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局面①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755576" y="558924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手目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四歩なら希望の戦型を指すことができます。おめでとう！！！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4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希望戦型にならなかった場合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829175" cy="3033713"/>
          </a:xfrm>
        </p:spPr>
      </p:pic>
      <p:sp>
        <p:nvSpPr>
          <p:cNvPr id="4" name="テキスト ボックス 3"/>
          <p:cNvSpPr txBox="1"/>
          <p:nvPr/>
        </p:nvSpPr>
        <p:spPr>
          <a:xfrm>
            <a:off x="565348" y="1340768"/>
            <a:ext cx="760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六歩の場合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も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六歩の場合もほとんど同じ局面になります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65836" y="5085184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または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96136" y="1916832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この局面からは、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後手の応手に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よって、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・矢倉（無理矢理矢倉）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・後手一手損角換わり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・横歩取り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・相掛かり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のいずれかに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なります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上の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つは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拒否が難しく、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下の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つは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どちらか一方を先手が選択することができます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0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394159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後手が強引に矢倉に組みに行く順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先手は飛車先を切る等の有利をとることもできるが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あまり気にせず気楽に矢倉をすればいい（私的意見）</a:t>
            </a: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初手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六歩→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手目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何もしなければ普通の矢倉に　　　　　　　　　　　　　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咎めたい人はぐぐれ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詳しい手順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45024"/>
            <a:ext cx="4038600" cy="2537069"/>
          </a:xfrm>
        </p:spPr>
      </p:pic>
    </p:spTree>
    <p:extLst>
      <p:ext uri="{BB962C8B-B14F-4D97-AF65-F5344CB8AC3E}">
        <p14:creationId xmlns:p14="http://schemas.microsoft.com/office/powerpoint/2010/main" val="38187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1775294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八角成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普通の角換わりより後手が一手遅れているので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あまり気にせず、普通に角換わりをすればいい（私的）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棒銀や早繰り銀だと普通の角換わりより有利に働くが、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腰掛け銀だと不利に働く変化がある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8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角換わりを勉強しましょう</a:t>
            </a:r>
            <a:endParaRPr lang="en-US" altLang="ja-JP" sz="4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00B05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詳しい手順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2776"/>
            <a:ext cx="4042791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3771429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五歩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五歩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八金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二金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四歩同歩同飛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六歩同歩同飛の局面で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四飛とする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一歩得の代償に後手がちょっかいをかけてくるので、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対応を覚えておくこと</a:t>
            </a:r>
            <a:endParaRPr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　　　　　　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ぐぐれ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FFC00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solidFill>
              <a:srgbClr val="FF5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詳しい手順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2776"/>
            <a:ext cx="4011930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36595077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2" y="1600200"/>
            <a:ext cx="8219256" cy="4525963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五歩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五歩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八金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二金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四歩同歩同飛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六歩同歩同飛の局面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六飛あるいは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八飛とする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普通の相掛かりより若干損らしい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相掛かりを勉強しましょう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33664" y="3642776"/>
            <a:ext cx="4114800" cy="850802"/>
            <a:chOff x="0" y="8729"/>
            <a:chExt cx="8229600" cy="1125540"/>
          </a:xfrm>
          <a:solidFill>
            <a:srgbClr val="FFC000"/>
          </a:solidFill>
        </p:grpSpPr>
        <p:sp>
          <p:nvSpPr>
            <p:cNvPr id="8" name="正方形/長方形 7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0" y="8729"/>
              <a:ext cx="8229600" cy="11255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詳しい手順</a:t>
              </a:r>
              <a:endParaRPr lang="ja-JP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4011930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初心者の人は考えます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居飛車にも興味はあるけど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何をやっていいかわからない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矢倉、角換わりなど種類があって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ハードルが高そう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振り飛車のほうが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簡単？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kumimoji="1"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⇒その疑問、解消します！！！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先手番のまとめ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1412" y="1340768"/>
            <a:ext cx="76070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１．希望戦型（＝得意戦型）を決める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．なんだかんだ</a:t>
            </a:r>
            <a:r>
              <a:rPr lang="ja-JP" altLang="en-US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矢倉と角換わりは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必修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３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．横歩と相掛かりのうち好きな方を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選ぶ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一通りそろえようと思うと最低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戦型の知識が必要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4139952" y="2780928"/>
            <a:ext cx="648072" cy="714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67544" y="5085184"/>
            <a:ext cx="1739950" cy="1043970"/>
            <a:chOff x="4288794" y="1047"/>
            <a:chExt cx="3479899" cy="2087939"/>
          </a:xfrm>
        </p:grpSpPr>
        <p:sp>
          <p:nvSpPr>
            <p:cNvPr id="5" name="正方形/長方形 4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正方形/長方形 5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sz="20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後手一手損角換わり</a:t>
              </a:r>
              <a:endParaRPr lang="ja-JP" sz="20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650623" y="2420888"/>
            <a:ext cx="1739950" cy="1043970"/>
            <a:chOff x="460905" y="2436976"/>
            <a:chExt cx="3479899" cy="2087939"/>
          </a:xfrm>
        </p:grpSpPr>
        <p:sp>
          <p:nvSpPr>
            <p:cNvPr id="8" name="正方形/長方形 7"/>
            <p:cNvSpPr/>
            <p:nvPr/>
          </p:nvSpPr>
          <p:spPr>
            <a:xfrm>
              <a:off x="460905" y="2436976"/>
              <a:ext cx="3479899" cy="208793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460905" y="2436976"/>
              <a:ext cx="3479899" cy="208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相掛かり</a:t>
              </a:r>
              <a:endParaRPr lang="ja-JP" altLang="en-US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660071" y="3603005"/>
            <a:ext cx="1739950" cy="1043970"/>
            <a:chOff x="4288794" y="2436976"/>
            <a:chExt cx="3479899" cy="2087939"/>
          </a:xfrm>
        </p:grpSpPr>
        <p:sp>
          <p:nvSpPr>
            <p:cNvPr id="11" name="正方形/長方形 10"/>
            <p:cNvSpPr/>
            <p:nvPr/>
          </p:nvSpPr>
          <p:spPr>
            <a:xfrm>
              <a:off x="4288794" y="2436976"/>
              <a:ext cx="3479899" cy="2087939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正方形/長方形 11"/>
            <p:cNvSpPr/>
            <p:nvPr/>
          </p:nvSpPr>
          <p:spPr>
            <a:xfrm>
              <a:off x="4288794" y="2436976"/>
              <a:ext cx="3479899" cy="208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横歩取り</a:t>
              </a:r>
              <a:endParaRPr lang="ja-JP" altLang="en-US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795861" y="3717032"/>
            <a:ext cx="1739950" cy="1043970"/>
            <a:chOff x="460905" y="1047"/>
            <a:chExt cx="3479899" cy="2087939"/>
          </a:xfrm>
        </p:grpSpPr>
        <p:sp>
          <p:nvSpPr>
            <p:cNvPr id="14" name="正方形/長方形 13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正方形/長方形 14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矢倉</a:t>
              </a:r>
              <a:endParaRPr lang="ja-JP" altLang="en-US" sz="24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34740184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3352829364"/>
              </p:ext>
            </p:extLst>
          </p:nvPr>
        </p:nvGraphicFramePr>
        <p:xfrm>
          <a:off x="457200" y="1535113"/>
          <a:ext cx="4040188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2264033053"/>
              </p:ext>
            </p:extLst>
          </p:nvPr>
        </p:nvGraphicFramePr>
        <p:xfrm>
          <a:off x="4645025" y="1535113"/>
          <a:ext cx="4041775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2" name="グループ化 1"/>
          <p:cNvGrpSpPr/>
          <p:nvPr/>
        </p:nvGrpSpPr>
        <p:grpSpPr>
          <a:xfrm>
            <a:off x="4645025" y="2271773"/>
            <a:ext cx="4037416" cy="3752305"/>
            <a:chOff x="4645025" y="2271773"/>
            <a:chExt cx="4037416" cy="3752305"/>
          </a:xfrm>
        </p:grpSpPr>
        <p:sp>
          <p:nvSpPr>
            <p:cNvPr id="3" name="フリーフォーム 2"/>
            <p:cNvSpPr/>
            <p:nvPr/>
          </p:nvSpPr>
          <p:spPr>
            <a:xfrm>
              <a:off x="4656089" y="2271773"/>
              <a:ext cx="1980000" cy="1512000"/>
            </a:xfrm>
            <a:custGeom>
              <a:avLst/>
              <a:gdLst>
                <a:gd name="connsiteX0" fmla="*/ 0 w 1800004"/>
                <a:gd name="connsiteY0" fmla="*/ 0 h 1367863"/>
                <a:gd name="connsiteX1" fmla="*/ 1800004 w 1800004"/>
                <a:gd name="connsiteY1" fmla="*/ 0 h 1367863"/>
                <a:gd name="connsiteX2" fmla="*/ 1800004 w 1800004"/>
                <a:gd name="connsiteY2" fmla="*/ 1367863 h 1367863"/>
                <a:gd name="connsiteX3" fmla="*/ 0 w 1800004"/>
                <a:gd name="connsiteY3" fmla="*/ 1367863 h 1367863"/>
                <a:gd name="connsiteX4" fmla="*/ 0 w 1800004"/>
                <a:gd name="connsiteY4" fmla="*/ 0 h 136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1367863">
                  <a:moveTo>
                    <a:pt x="0" y="0"/>
                  </a:moveTo>
                  <a:lnTo>
                    <a:pt x="1800004" y="0"/>
                  </a:lnTo>
                  <a:lnTo>
                    <a:pt x="1800004" y="1367863"/>
                  </a:lnTo>
                  <a:lnTo>
                    <a:pt x="0" y="1367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六歩→</a:t>
              </a: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8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四歩</a:t>
              </a:r>
              <a:endParaRPr lang="ja-JP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" name="フリーフォーム 3"/>
            <p:cNvSpPr/>
            <p:nvPr/>
          </p:nvSpPr>
          <p:spPr>
            <a:xfrm>
              <a:off x="4645025" y="3861048"/>
              <a:ext cx="1980000" cy="2160000"/>
            </a:xfrm>
            <a:custGeom>
              <a:avLst/>
              <a:gdLst>
                <a:gd name="connsiteX0" fmla="*/ 0 w 1800004"/>
                <a:gd name="connsiteY0" fmla="*/ 0 h 1915013"/>
                <a:gd name="connsiteX1" fmla="*/ 1800004 w 1800004"/>
                <a:gd name="connsiteY1" fmla="*/ 0 h 1915013"/>
                <a:gd name="connsiteX2" fmla="*/ 1800004 w 1800004"/>
                <a:gd name="connsiteY2" fmla="*/ 1915013 h 1915013"/>
                <a:gd name="connsiteX3" fmla="*/ 0 w 1800004"/>
                <a:gd name="connsiteY3" fmla="*/ 1915013 h 1915013"/>
                <a:gd name="connsiteX4" fmla="*/ 0 w 1800004"/>
                <a:gd name="connsiteY4" fmla="*/ 0 h 191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1915013">
                  <a:moveTo>
                    <a:pt x="0" y="0"/>
                  </a:moveTo>
                  <a:lnTo>
                    <a:pt x="1800004" y="0"/>
                  </a:lnTo>
                  <a:lnTo>
                    <a:pt x="1800004" y="1915013"/>
                  </a:lnTo>
                  <a:lnTo>
                    <a:pt x="0" y="1915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六歩→</a:t>
              </a: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3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四歩</a:t>
              </a:r>
              <a:endParaRPr lang="ja-JP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" name="フリーフォーム 4"/>
            <p:cNvSpPr/>
            <p:nvPr/>
          </p:nvSpPr>
          <p:spPr>
            <a:xfrm>
              <a:off x="6696456" y="2276873"/>
              <a:ext cx="1980000" cy="1512000"/>
            </a:xfrm>
            <a:custGeom>
              <a:avLst/>
              <a:gdLst>
                <a:gd name="connsiteX0" fmla="*/ 0 w 1838391"/>
                <a:gd name="connsiteY0" fmla="*/ 0 h 1226021"/>
                <a:gd name="connsiteX1" fmla="*/ 1838391 w 1838391"/>
                <a:gd name="connsiteY1" fmla="*/ 0 h 1226021"/>
                <a:gd name="connsiteX2" fmla="*/ 1838391 w 1838391"/>
                <a:gd name="connsiteY2" fmla="*/ 1226021 h 1226021"/>
                <a:gd name="connsiteX3" fmla="*/ 0 w 1838391"/>
                <a:gd name="connsiteY3" fmla="*/ 1226021 h 1226021"/>
                <a:gd name="connsiteX4" fmla="*/ 0 w 1838391"/>
                <a:gd name="connsiteY4" fmla="*/ 0 h 122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391" h="1226021">
                  <a:moveTo>
                    <a:pt x="0" y="0"/>
                  </a:moveTo>
                  <a:lnTo>
                    <a:pt x="1838391" y="0"/>
                  </a:lnTo>
                  <a:lnTo>
                    <a:pt x="1838391" y="1226021"/>
                  </a:lnTo>
                  <a:lnTo>
                    <a:pt x="0" y="122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相掛かり</a:t>
              </a:r>
              <a:endParaRPr lang="ja-JP" altLang="en-US" sz="20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6702436" y="3861051"/>
              <a:ext cx="1980000" cy="684000"/>
            </a:xfrm>
            <a:custGeom>
              <a:avLst/>
              <a:gdLst>
                <a:gd name="connsiteX0" fmla="*/ 0 w 1800004"/>
                <a:gd name="connsiteY0" fmla="*/ 0 h 606266"/>
                <a:gd name="connsiteX1" fmla="*/ 1800004 w 1800004"/>
                <a:gd name="connsiteY1" fmla="*/ 0 h 606266"/>
                <a:gd name="connsiteX2" fmla="*/ 1800004 w 1800004"/>
                <a:gd name="connsiteY2" fmla="*/ 606266 h 606266"/>
                <a:gd name="connsiteX3" fmla="*/ 0 w 1800004"/>
                <a:gd name="connsiteY3" fmla="*/ 606266 h 606266"/>
                <a:gd name="connsiteX4" fmla="*/ 0 w 1800004"/>
                <a:gd name="connsiteY4" fmla="*/ 0 h 60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606266">
                  <a:moveTo>
                    <a:pt x="0" y="0"/>
                  </a:moveTo>
                  <a:lnTo>
                    <a:pt x="1800004" y="0"/>
                  </a:lnTo>
                  <a:lnTo>
                    <a:pt x="1800004" y="606266"/>
                  </a:lnTo>
                  <a:lnTo>
                    <a:pt x="0" y="606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横歩取り</a:t>
              </a:r>
              <a:endParaRPr lang="ja-JP" altLang="en-US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6702441" y="4593528"/>
              <a:ext cx="1980000" cy="684000"/>
            </a:xfrm>
            <a:custGeom>
              <a:avLst/>
              <a:gdLst>
                <a:gd name="connsiteX0" fmla="*/ 0 w 1800004"/>
                <a:gd name="connsiteY0" fmla="*/ 0 h 606266"/>
                <a:gd name="connsiteX1" fmla="*/ 1800004 w 1800004"/>
                <a:gd name="connsiteY1" fmla="*/ 0 h 606266"/>
                <a:gd name="connsiteX2" fmla="*/ 1800004 w 1800004"/>
                <a:gd name="connsiteY2" fmla="*/ 606266 h 606266"/>
                <a:gd name="connsiteX3" fmla="*/ 0 w 1800004"/>
                <a:gd name="connsiteY3" fmla="*/ 606266 h 606266"/>
                <a:gd name="connsiteX4" fmla="*/ 0 w 1800004"/>
                <a:gd name="connsiteY4" fmla="*/ 0 h 60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606266">
                  <a:moveTo>
                    <a:pt x="0" y="0"/>
                  </a:moveTo>
                  <a:lnTo>
                    <a:pt x="1800004" y="0"/>
                  </a:lnTo>
                  <a:lnTo>
                    <a:pt x="1800004" y="606266"/>
                  </a:lnTo>
                  <a:lnTo>
                    <a:pt x="0" y="606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endParaRPr lang="ja-JP" altLang="en-US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6702441" y="5340078"/>
              <a:ext cx="1980000" cy="684000"/>
            </a:xfrm>
            <a:custGeom>
              <a:avLst/>
              <a:gdLst>
                <a:gd name="connsiteX0" fmla="*/ 0 w 1800004"/>
                <a:gd name="connsiteY0" fmla="*/ 0 h 606266"/>
                <a:gd name="connsiteX1" fmla="*/ 1800004 w 1800004"/>
                <a:gd name="connsiteY1" fmla="*/ 0 h 606266"/>
                <a:gd name="connsiteX2" fmla="*/ 1800004 w 1800004"/>
                <a:gd name="connsiteY2" fmla="*/ 606266 h 606266"/>
                <a:gd name="connsiteX3" fmla="*/ 0 w 1800004"/>
                <a:gd name="connsiteY3" fmla="*/ 606266 h 606266"/>
                <a:gd name="connsiteX4" fmla="*/ 0 w 1800004"/>
                <a:gd name="connsiteY4" fmla="*/ 0 h 60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4" h="606266">
                  <a:moveTo>
                    <a:pt x="0" y="0"/>
                  </a:moveTo>
                  <a:lnTo>
                    <a:pt x="1800004" y="0"/>
                  </a:lnTo>
                  <a:lnTo>
                    <a:pt x="1800004" y="606266"/>
                  </a:lnTo>
                  <a:lnTo>
                    <a:pt x="0" y="606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6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r>
                <a:rPr kumimoji="1" lang="en-US" altLang="ja-JP" sz="16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/>
              </a:r>
              <a:br>
                <a:rPr kumimoji="1" lang="en-US" altLang="ja-JP" sz="16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</a:br>
              <a:r>
                <a:rPr kumimoji="1" lang="ja-JP" altLang="en-US" sz="16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（後手一手損）</a:t>
              </a:r>
              <a:endParaRPr lang="ja-JP" altLang="en-US" sz="16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57199" y="2276870"/>
            <a:ext cx="4042801" cy="3672211"/>
            <a:chOff x="457199" y="2276870"/>
            <a:chExt cx="4042801" cy="3672211"/>
          </a:xfrm>
        </p:grpSpPr>
        <p:sp>
          <p:nvSpPr>
            <p:cNvPr id="13" name="フリーフォーム 12"/>
            <p:cNvSpPr/>
            <p:nvPr/>
          </p:nvSpPr>
          <p:spPr>
            <a:xfrm>
              <a:off x="457199" y="2276870"/>
              <a:ext cx="1980000" cy="1727997"/>
            </a:xfrm>
            <a:custGeom>
              <a:avLst/>
              <a:gdLst>
                <a:gd name="connsiteX0" fmla="*/ 0 w 1943999"/>
                <a:gd name="connsiteY0" fmla="*/ 0 h 1727997"/>
                <a:gd name="connsiteX1" fmla="*/ 1943999 w 1943999"/>
                <a:gd name="connsiteY1" fmla="*/ 0 h 1727997"/>
                <a:gd name="connsiteX2" fmla="*/ 1943999 w 1943999"/>
                <a:gd name="connsiteY2" fmla="*/ 1727997 h 1727997"/>
                <a:gd name="connsiteX3" fmla="*/ 0 w 1943999"/>
                <a:gd name="connsiteY3" fmla="*/ 1727997 h 1727997"/>
                <a:gd name="connsiteX4" fmla="*/ 0 w 1943999"/>
                <a:gd name="connsiteY4" fmla="*/ 0 h 172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999" h="1727997">
                  <a:moveTo>
                    <a:pt x="0" y="0"/>
                  </a:moveTo>
                  <a:lnTo>
                    <a:pt x="1943999" y="0"/>
                  </a:lnTo>
                  <a:lnTo>
                    <a:pt x="1943999" y="1727997"/>
                  </a:lnTo>
                  <a:lnTo>
                    <a:pt x="0" y="1727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7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</a:t>
              </a:r>
              <a:r>
                <a:rPr kumimoji="1" lang="ja-JP" alt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→</a:t>
              </a: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8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四歩</a:t>
              </a:r>
              <a:endParaRPr lang="ja-JP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457200" y="4149082"/>
              <a:ext cx="1980000" cy="1799999"/>
            </a:xfrm>
            <a:custGeom>
              <a:avLst/>
              <a:gdLst>
                <a:gd name="connsiteX0" fmla="*/ 0 w 1943999"/>
                <a:gd name="connsiteY0" fmla="*/ 0 h 1799999"/>
                <a:gd name="connsiteX1" fmla="*/ 1943999 w 1943999"/>
                <a:gd name="connsiteY1" fmla="*/ 0 h 1799999"/>
                <a:gd name="connsiteX2" fmla="*/ 1943999 w 1943999"/>
                <a:gd name="connsiteY2" fmla="*/ 1799999 h 1799999"/>
                <a:gd name="connsiteX3" fmla="*/ 0 w 1943999"/>
                <a:gd name="connsiteY3" fmla="*/ 1799999 h 1799999"/>
                <a:gd name="connsiteX4" fmla="*/ 0 w 1943999"/>
                <a:gd name="connsiteY4" fmla="*/ 0 h 17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999" h="1799999">
                  <a:moveTo>
                    <a:pt x="0" y="0"/>
                  </a:moveTo>
                  <a:lnTo>
                    <a:pt x="1943999" y="0"/>
                  </a:lnTo>
                  <a:lnTo>
                    <a:pt x="1943999" y="1799999"/>
                  </a:lnTo>
                  <a:lnTo>
                    <a:pt x="0" y="179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7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六歩→</a:t>
              </a:r>
              <a:r>
                <a:rPr kumimoji="1" lang="en-US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3</a:t>
              </a:r>
              <a:r>
                <a:rPr kumimoji="1" lang="ja-JP" sz="18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四歩</a:t>
              </a:r>
              <a:endParaRPr lang="ja-JP" sz="18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2520000" y="2276871"/>
              <a:ext cx="1980000" cy="828000"/>
            </a:xfrm>
            <a:custGeom>
              <a:avLst/>
              <a:gdLst>
                <a:gd name="connsiteX0" fmla="*/ 0 w 1799997"/>
                <a:gd name="connsiteY0" fmla="*/ 0 h 784142"/>
                <a:gd name="connsiteX1" fmla="*/ 1799997 w 1799997"/>
                <a:gd name="connsiteY1" fmla="*/ 0 h 784142"/>
                <a:gd name="connsiteX2" fmla="*/ 1799997 w 1799997"/>
                <a:gd name="connsiteY2" fmla="*/ 784142 h 784142"/>
                <a:gd name="connsiteX3" fmla="*/ 0 w 1799997"/>
                <a:gd name="connsiteY3" fmla="*/ 784142 h 784142"/>
                <a:gd name="connsiteX4" fmla="*/ 0 w 1799997"/>
                <a:gd name="connsiteY4" fmla="*/ 0 h 78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784142">
                  <a:moveTo>
                    <a:pt x="0" y="0"/>
                  </a:moveTo>
                  <a:lnTo>
                    <a:pt x="1799997" y="0"/>
                  </a:lnTo>
                  <a:lnTo>
                    <a:pt x="1799997" y="784142"/>
                  </a:lnTo>
                  <a:lnTo>
                    <a:pt x="0" y="784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矢倉</a:t>
              </a:r>
              <a:endParaRPr lang="ja-JP" altLang="en-US" sz="20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520000" y="3177064"/>
              <a:ext cx="1980000" cy="828000"/>
            </a:xfrm>
            <a:custGeom>
              <a:avLst/>
              <a:gdLst>
                <a:gd name="connsiteX0" fmla="*/ 0 w 1799997"/>
                <a:gd name="connsiteY0" fmla="*/ 0 h 784142"/>
                <a:gd name="connsiteX1" fmla="*/ 1799997 w 1799997"/>
                <a:gd name="connsiteY1" fmla="*/ 0 h 784142"/>
                <a:gd name="connsiteX2" fmla="*/ 1799997 w 1799997"/>
                <a:gd name="connsiteY2" fmla="*/ 784142 h 784142"/>
                <a:gd name="connsiteX3" fmla="*/ 0 w 1799997"/>
                <a:gd name="connsiteY3" fmla="*/ 784142 h 784142"/>
                <a:gd name="connsiteX4" fmla="*/ 0 w 1799997"/>
                <a:gd name="connsiteY4" fmla="*/ 0 h 78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784142">
                  <a:moveTo>
                    <a:pt x="0" y="0"/>
                  </a:moveTo>
                  <a:lnTo>
                    <a:pt x="1799997" y="0"/>
                  </a:lnTo>
                  <a:lnTo>
                    <a:pt x="1799997" y="784142"/>
                  </a:lnTo>
                  <a:lnTo>
                    <a:pt x="0" y="784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endParaRPr lang="ja-JP" altLang="en-US" sz="2000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2520000" y="4149080"/>
              <a:ext cx="1980000" cy="546253"/>
            </a:xfrm>
            <a:custGeom>
              <a:avLst/>
              <a:gdLst>
                <a:gd name="connsiteX0" fmla="*/ 0 w 1799997"/>
                <a:gd name="connsiteY0" fmla="*/ 0 h 546253"/>
                <a:gd name="connsiteX1" fmla="*/ 1799997 w 1799997"/>
                <a:gd name="connsiteY1" fmla="*/ 0 h 546253"/>
                <a:gd name="connsiteX2" fmla="*/ 1799997 w 1799997"/>
                <a:gd name="connsiteY2" fmla="*/ 546253 h 546253"/>
                <a:gd name="connsiteX3" fmla="*/ 0 w 1799997"/>
                <a:gd name="connsiteY3" fmla="*/ 546253 h 546253"/>
                <a:gd name="connsiteX4" fmla="*/ 0 w 1799997"/>
                <a:gd name="connsiteY4" fmla="*/ 0 h 54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546253">
                  <a:moveTo>
                    <a:pt x="0" y="0"/>
                  </a:moveTo>
                  <a:lnTo>
                    <a:pt x="1799997" y="0"/>
                  </a:lnTo>
                  <a:lnTo>
                    <a:pt x="1799997" y="546253"/>
                  </a:lnTo>
                  <a:lnTo>
                    <a:pt x="0" y="546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横歩取り</a:t>
              </a:r>
              <a:endParaRPr lang="ja-JP" altLang="en-US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2520000" y="4769023"/>
              <a:ext cx="1980000" cy="546253"/>
            </a:xfrm>
            <a:custGeom>
              <a:avLst/>
              <a:gdLst>
                <a:gd name="connsiteX0" fmla="*/ 0 w 1799997"/>
                <a:gd name="connsiteY0" fmla="*/ 0 h 546253"/>
                <a:gd name="connsiteX1" fmla="*/ 1799997 w 1799997"/>
                <a:gd name="connsiteY1" fmla="*/ 0 h 546253"/>
                <a:gd name="connsiteX2" fmla="*/ 1799997 w 1799997"/>
                <a:gd name="connsiteY2" fmla="*/ 546253 h 546253"/>
                <a:gd name="connsiteX3" fmla="*/ 0 w 1799997"/>
                <a:gd name="connsiteY3" fmla="*/ 546253 h 546253"/>
                <a:gd name="connsiteX4" fmla="*/ 0 w 1799997"/>
                <a:gd name="connsiteY4" fmla="*/ 0 h 54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546253">
                  <a:moveTo>
                    <a:pt x="0" y="0"/>
                  </a:moveTo>
                  <a:lnTo>
                    <a:pt x="1799997" y="0"/>
                  </a:lnTo>
                  <a:lnTo>
                    <a:pt x="1799997" y="546253"/>
                  </a:lnTo>
                  <a:lnTo>
                    <a:pt x="0" y="546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角換わり</a:t>
              </a:r>
              <a:r>
                <a:rPr lang="en-US" altLang="ja-JP" sz="1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/>
              </a:r>
              <a:br>
                <a:rPr lang="en-US" altLang="ja-JP" sz="1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</a:br>
              <a:r>
                <a:rPr lang="ja-JP" altLang="en-US" sz="1400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（後手一手損</a:t>
              </a:r>
              <a:r>
                <a:rPr lang="ja-JP" altLang="en-US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）</a:t>
              </a:r>
              <a:endParaRPr lang="ja-JP" altLang="en-US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1" name="フリーフォーム 20"/>
            <p:cNvSpPr/>
            <p:nvPr/>
          </p:nvSpPr>
          <p:spPr>
            <a:xfrm>
              <a:off x="2520000" y="5402827"/>
              <a:ext cx="1980000" cy="546253"/>
            </a:xfrm>
            <a:custGeom>
              <a:avLst/>
              <a:gdLst>
                <a:gd name="connsiteX0" fmla="*/ 0 w 1799997"/>
                <a:gd name="connsiteY0" fmla="*/ 0 h 546253"/>
                <a:gd name="connsiteX1" fmla="*/ 1799997 w 1799997"/>
                <a:gd name="connsiteY1" fmla="*/ 0 h 546253"/>
                <a:gd name="connsiteX2" fmla="*/ 1799997 w 1799997"/>
                <a:gd name="connsiteY2" fmla="*/ 546253 h 546253"/>
                <a:gd name="connsiteX3" fmla="*/ 0 w 1799997"/>
                <a:gd name="connsiteY3" fmla="*/ 546253 h 546253"/>
                <a:gd name="connsiteX4" fmla="*/ 0 w 1799997"/>
                <a:gd name="connsiteY4" fmla="*/ 0 h 54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997" h="546253">
                  <a:moveTo>
                    <a:pt x="0" y="0"/>
                  </a:moveTo>
                  <a:lnTo>
                    <a:pt x="1799997" y="0"/>
                  </a:lnTo>
                  <a:lnTo>
                    <a:pt x="1799997" y="546253"/>
                  </a:lnTo>
                  <a:lnTo>
                    <a:pt x="0" y="546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kern="12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相掛かり</a:t>
              </a:r>
              <a:endParaRPr lang="ja-JP" altLang="en-US" kern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2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講座の内容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居飛車とはなにか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相居飛車戦の概要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先手番の選択肢について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後手番の選択肢について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5.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おすすめの戦法選択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おすすめの書籍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19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43647"/>
            <a:ext cx="3714750" cy="2333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居飛車と振り飛車とは？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飛車が初期位置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玉は飛車と逆の左側に囲うの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一般的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振り飛車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飛車を相手の飛車側に移動させる</a:t>
            </a:r>
            <a:endParaRPr kumimoji="1"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飛車の初期位置の方向右側に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玉を囲う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下矢印 6"/>
          <p:cNvSpPr/>
          <p:nvPr/>
        </p:nvSpPr>
        <p:spPr>
          <a:xfrm flipH="1">
            <a:off x="1659914" y="3984381"/>
            <a:ext cx="94867" cy="9696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 rot="10800000" flipH="1">
            <a:off x="2973434" y="4485117"/>
            <a:ext cx="94867" cy="9696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90" y="3543647"/>
            <a:ext cx="3714750" cy="2333625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5400000" flipH="1">
            <a:off x="6776063" y="4719818"/>
            <a:ext cx="94867" cy="9696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1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プロの居飛車と振り飛車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b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居飛車党</a:t>
            </a:r>
            <a:endParaRPr kumimoji="1" lang="ja-JP" altLang="en-US" b="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2012</a:t>
            </a: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年度の</a:t>
            </a:r>
            <a: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大タイトルは</a:t>
            </a:r>
            <a: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居飛車党が独占</a:t>
            </a: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いつの時代も安定した</a:t>
            </a:r>
            <a:r>
              <a:rPr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強さ</a:t>
            </a: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安心の羽生世代保障</a:t>
            </a: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ja-JP" altLang="en-US" b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振り飛車党</a:t>
            </a:r>
            <a:endParaRPr kumimoji="1" lang="ja-JP" altLang="en-US" b="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たまに確変が起こるとタイトルを獲得する</a:t>
            </a: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対策</a:t>
            </a:r>
            <a:r>
              <a:rPr kumimoji="1" lang="ja-JP" altLang="en-US" sz="1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される</a:t>
            </a: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と新境地を求めて</a:t>
            </a:r>
            <a: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うろうろする</a:t>
            </a:r>
            <a:endParaRPr kumimoji="1"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/>
            <a:r>
              <a:rPr lang="ja-JP" altLang="en-US" sz="18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あやしい</a:t>
            </a:r>
            <a:endParaRPr lang="en-US" altLang="ja-JP" sz="18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/>
            <a:r>
              <a:rPr kumimoji="1" lang="ja-JP" altLang="en-US" sz="18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ネタ枠？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 descr="C:\Users\work\Desktop\ビギナー向け相居飛車講座\羽生さん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8133"/>
            <a:ext cx="1143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ork\Desktop\ビギナー向け相居飛車講座\森内俊之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1143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ork\Desktop\ビギナー向け相居飛車講座\渡辺明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1143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ork\Desktop\ビギナー向け相居飛車講座\suzuki-daisuk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2276872"/>
            <a:ext cx="1143000" cy="170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ork\Desktop\ビギナー向け相居飛車講座\藤井てんて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76872"/>
            <a:ext cx="1524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居飛車のいいところ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ずーっと使い続けることができる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プロの対局、タイトル戦のほとんどは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相居飛車戦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暇つぶしに振り飛車を使うこともできる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⇒長い目で見れば、居飛車党は将棋を　　</a:t>
            </a:r>
            <a:endParaRPr lang="en-US" altLang="ja-JP" sz="36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広く楽しむことができる！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66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相居飛車戦の大前提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１．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大きく分けて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戦型がある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２．先手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後手両方の合意が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必要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（発生条件がある）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1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相居飛車戦それぞれの特徴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2270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相居飛車戦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の種類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1859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780</Words>
  <Application>Microsoft Office PowerPoint</Application>
  <PresentationFormat>画面に合わせる (4:3)</PresentationFormat>
  <Paragraphs>222</Paragraphs>
  <Slides>22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ビギナー向け 相居飛車講座</vt:lpstr>
      <vt:lpstr>初心者の人は考えます</vt:lpstr>
      <vt:lpstr>講座の内容</vt:lpstr>
      <vt:lpstr>居飛車と振り飛車とは？</vt:lpstr>
      <vt:lpstr>プロの居飛車と振り飛車</vt:lpstr>
      <vt:lpstr>居飛車のいいところ</vt:lpstr>
      <vt:lpstr>相居飛車戦の大前提</vt:lpstr>
      <vt:lpstr>相居飛車戦それぞれの特徴</vt:lpstr>
      <vt:lpstr>相居飛車戦の種類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先手番のススメ</vt:lpstr>
      <vt:lpstr>希望戦型にならなかった場合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先手番のまとめ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ビギナーズ向け 相居飛車講座</dc:title>
  <dc:creator>FJ-USER</dc:creator>
  <cp:lastModifiedBy>FJ-USER</cp:lastModifiedBy>
  <cp:revision>89</cp:revision>
  <dcterms:created xsi:type="dcterms:W3CDTF">2013-06-30T03:23:37Z</dcterms:created>
  <dcterms:modified xsi:type="dcterms:W3CDTF">2013-09-28T18:21:38Z</dcterms:modified>
</cp:coreProperties>
</file>