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60" r:id="rId6"/>
    <p:sldId id="261" r:id="rId7"/>
    <p:sldId id="265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BD3FCA-51F4-40E1-8C5A-D7CFE246A6D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21A3C6-AEFD-441E-A03A-2598A04A317F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                   Tasks  &amp; Roles</a:t>
          </a:r>
        </a:p>
        <a:p>
          <a:pPr algn="ctr">
            <a:lnSpc>
              <a:spcPct val="100000"/>
            </a:lnSpc>
          </a:pPr>
          <a:endParaRPr lang="en-US" dirty="0"/>
        </a:p>
        <a:p>
          <a:pPr algn="l">
            <a:lnSpc>
              <a:spcPct val="100000"/>
            </a:lnSpc>
          </a:pPr>
          <a:r>
            <a:rPr lang="en-US" b="1" dirty="0"/>
            <a:t>Jose, Julian, Walter – Developed Back End</a:t>
          </a:r>
        </a:p>
        <a:p>
          <a:pPr algn="l">
            <a:lnSpc>
              <a:spcPct val="100000"/>
            </a:lnSpc>
          </a:pPr>
          <a:endParaRPr lang="en-US" b="1" dirty="0"/>
        </a:p>
        <a:p>
          <a:pPr algn="l">
            <a:lnSpc>
              <a:spcPct val="100000"/>
            </a:lnSpc>
          </a:pPr>
          <a:r>
            <a:rPr lang="en-US" b="1" dirty="0"/>
            <a:t>Miraj, Umair, Maria – Footer and Sidebar Items</a:t>
          </a:r>
        </a:p>
        <a:p>
          <a:pPr algn="l">
            <a:lnSpc>
              <a:spcPct val="100000"/>
            </a:lnSpc>
          </a:pPr>
          <a:endParaRPr lang="en-US" b="1" dirty="0"/>
        </a:p>
        <a:p>
          <a:pPr algn="l">
            <a:lnSpc>
              <a:spcPct val="100000"/>
            </a:lnSpc>
          </a:pPr>
          <a:r>
            <a:rPr lang="en-US" b="1" dirty="0"/>
            <a:t>Jose, Skyllar – Main Layout Functionality and Sign in/Sign Up Functionality</a:t>
          </a:r>
        </a:p>
        <a:p>
          <a:pPr algn="l">
            <a:lnSpc>
              <a:spcPct val="100000"/>
            </a:lnSpc>
          </a:pPr>
          <a:endParaRPr lang="en-US" b="1" dirty="0"/>
        </a:p>
        <a:p>
          <a:pPr algn="l">
            <a:lnSpc>
              <a:spcPct val="100000"/>
            </a:lnSpc>
          </a:pPr>
          <a:r>
            <a:rPr lang="en-US" b="1" dirty="0"/>
            <a:t>Julian, Walter – Added World Map and Sidebars Routes</a:t>
          </a:r>
        </a:p>
        <a:p>
          <a:pPr algn="ctr">
            <a:lnSpc>
              <a:spcPct val="100000"/>
            </a:lnSpc>
          </a:pPr>
          <a:endParaRPr lang="en-US" b="1" dirty="0"/>
        </a:p>
      </dgm:t>
    </dgm:pt>
    <dgm:pt modelId="{95794CB4-BCB8-4CC6-BE3B-40AFB7C0AD08}" type="parTrans" cxnId="{8BE75CBD-26B0-4748-9D71-E903F670FBE2}">
      <dgm:prSet/>
      <dgm:spPr/>
      <dgm:t>
        <a:bodyPr/>
        <a:lstStyle/>
        <a:p>
          <a:endParaRPr lang="en-US"/>
        </a:p>
      </dgm:t>
    </dgm:pt>
    <dgm:pt modelId="{091A71C5-6EE6-4B69-97BC-E9855D8E53C7}" type="sibTrans" cxnId="{8BE75CBD-26B0-4748-9D71-E903F670FBE2}">
      <dgm:prSet/>
      <dgm:spPr/>
      <dgm:t>
        <a:bodyPr/>
        <a:lstStyle/>
        <a:p>
          <a:endParaRPr lang="en-US"/>
        </a:p>
      </dgm:t>
    </dgm:pt>
    <dgm:pt modelId="{764A6F43-39BE-4B6A-A2D0-8A43DC210FC1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>
            <a:lnSpc>
              <a:spcPct val="100000"/>
            </a:lnSpc>
          </a:pPr>
          <a:r>
            <a:rPr lang="en-US" b="0" i="0" dirty="0"/>
            <a:t>Challenges</a:t>
          </a:r>
        </a:p>
        <a:p>
          <a:pPr>
            <a:lnSpc>
              <a:spcPct val="100000"/>
            </a:lnSpc>
          </a:pPr>
          <a:endParaRPr lang="en-US" b="0" i="0" dirty="0"/>
        </a:p>
        <a:p>
          <a:pPr>
            <a:lnSpc>
              <a:spcPct val="100000"/>
            </a:lnSpc>
          </a:pPr>
          <a:r>
            <a:rPr lang="en-US" dirty="0"/>
            <a:t>-  Communicating in a group of 7 and splitting work</a:t>
          </a:r>
        </a:p>
        <a:p>
          <a:pPr>
            <a:lnSpc>
              <a:spcPct val="100000"/>
            </a:lnSpc>
          </a:pPr>
          <a:r>
            <a:rPr lang="en-US" dirty="0"/>
            <a:t>	</a:t>
          </a:r>
        </a:p>
        <a:p>
          <a:pPr>
            <a:lnSpc>
              <a:spcPct val="100000"/>
            </a:lnSpc>
          </a:pPr>
          <a:r>
            <a:rPr lang="en-US" dirty="0"/>
            <a:t>-  Late night zoom meetings and helping each other with feedback or making changes in code </a:t>
          </a:r>
        </a:p>
        <a:p>
          <a:pPr>
            <a:lnSpc>
              <a:spcPct val="100000"/>
            </a:lnSpc>
          </a:pPr>
          <a:r>
            <a:rPr lang="en-US" dirty="0"/>
            <a:t> </a:t>
          </a:r>
        </a:p>
        <a:p>
          <a:pPr>
            <a:lnSpc>
              <a:spcPct val="100000"/>
            </a:lnSpc>
          </a:pPr>
          <a:endParaRPr lang="en-US" dirty="0"/>
        </a:p>
        <a:p>
          <a:pPr>
            <a:lnSpc>
              <a:spcPct val="100000"/>
            </a:lnSpc>
          </a:pPr>
          <a:endParaRPr lang="en-US" dirty="0"/>
        </a:p>
        <a:p>
          <a:pPr>
            <a:lnSpc>
              <a:spcPct val="100000"/>
            </a:lnSpc>
          </a:pPr>
          <a:endParaRPr lang="en-US" dirty="0"/>
        </a:p>
        <a:p>
          <a:pPr>
            <a:lnSpc>
              <a:spcPct val="100000"/>
            </a:lnSpc>
          </a:pPr>
          <a:endParaRPr lang="en-US" dirty="0"/>
        </a:p>
        <a:p>
          <a:pPr>
            <a:lnSpc>
              <a:spcPct val="100000"/>
            </a:lnSpc>
          </a:pPr>
          <a:endParaRPr lang="en-US" dirty="0"/>
        </a:p>
        <a:p>
          <a:pPr>
            <a:lnSpc>
              <a:spcPct val="100000"/>
            </a:lnSpc>
          </a:pPr>
          <a:endParaRPr lang="en-US" dirty="0"/>
        </a:p>
        <a:p>
          <a:pPr>
            <a:lnSpc>
              <a:spcPct val="100000"/>
            </a:lnSpc>
          </a:pPr>
          <a:r>
            <a:rPr lang="en-US" dirty="0"/>
            <a:t> </a:t>
          </a:r>
        </a:p>
      </dgm:t>
    </dgm:pt>
    <dgm:pt modelId="{94CE96CB-545B-415C-B424-BA09424FC7CA}" type="parTrans" cxnId="{14C1EB1D-78B1-4F79-8FA3-B1F5E3A030D1}">
      <dgm:prSet/>
      <dgm:spPr/>
      <dgm:t>
        <a:bodyPr/>
        <a:lstStyle/>
        <a:p>
          <a:endParaRPr lang="en-US"/>
        </a:p>
      </dgm:t>
    </dgm:pt>
    <dgm:pt modelId="{ED8ECC01-0DF4-4D81-920A-BA396C77CE0E}" type="sibTrans" cxnId="{14C1EB1D-78B1-4F79-8FA3-B1F5E3A030D1}">
      <dgm:prSet/>
      <dgm:spPr/>
      <dgm:t>
        <a:bodyPr/>
        <a:lstStyle/>
        <a:p>
          <a:endParaRPr lang="en-US"/>
        </a:p>
      </dgm:t>
    </dgm:pt>
    <dgm:pt modelId="{F0C8142F-844F-421D-9963-CA65FB9F9D3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>
            <a:lnSpc>
              <a:spcPct val="100000"/>
            </a:lnSpc>
          </a:pPr>
          <a:r>
            <a:rPr lang="en-US" b="0" i="0" dirty="0"/>
            <a:t>Success</a:t>
          </a:r>
        </a:p>
        <a:p>
          <a:pPr algn="l">
            <a:lnSpc>
              <a:spcPct val="100000"/>
            </a:lnSpc>
          </a:pPr>
          <a:endParaRPr lang="en-US" b="0" i="0" dirty="0"/>
        </a:p>
        <a:p>
          <a:pPr algn="l">
            <a:lnSpc>
              <a:spcPct val="100000"/>
            </a:lnSpc>
          </a:pPr>
          <a:r>
            <a:rPr lang="en-US" b="0" i="0" dirty="0"/>
            <a:t>- Learning from each-other is </a:t>
          </a:r>
        </a:p>
        <a:p>
          <a:pPr algn="l">
            <a:lnSpc>
              <a:spcPct val="100000"/>
            </a:lnSpc>
          </a:pPr>
          <a:r>
            <a:rPr lang="en-US" b="0" i="0" dirty="0"/>
            <a:t>   something we can count as success</a:t>
          </a:r>
        </a:p>
        <a:p>
          <a:pPr algn="l">
            <a:lnSpc>
              <a:spcPct val="100000"/>
            </a:lnSpc>
          </a:pPr>
          <a:endParaRPr lang="en-US" b="0" i="0" dirty="0"/>
        </a:p>
        <a:p>
          <a:pPr algn="l">
            <a:lnSpc>
              <a:spcPct val="100000"/>
            </a:lnSpc>
          </a:pPr>
          <a:r>
            <a:rPr lang="en-US" b="0" i="0" dirty="0"/>
            <a:t>- Creating functional Single Page application in 1-2 weeks of short period</a:t>
          </a:r>
        </a:p>
      </dgm:t>
    </dgm:pt>
    <dgm:pt modelId="{FCD0A800-0496-4C7B-84A8-DF43ACC4A837}" type="parTrans" cxnId="{F14C616B-6FCC-4229-8EAB-5C4C4C888E2E}">
      <dgm:prSet/>
      <dgm:spPr/>
      <dgm:t>
        <a:bodyPr/>
        <a:lstStyle/>
        <a:p>
          <a:endParaRPr lang="en-US"/>
        </a:p>
      </dgm:t>
    </dgm:pt>
    <dgm:pt modelId="{AB75D379-B690-4B39-B2BE-086D1AA796A0}" type="sibTrans" cxnId="{F14C616B-6FCC-4229-8EAB-5C4C4C888E2E}">
      <dgm:prSet/>
      <dgm:spPr/>
      <dgm:t>
        <a:bodyPr/>
        <a:lstStyle/>
        <a:p>
          <a:endParaRPr lang="en-US"/>
        </a:p>
      </dgm:t>
    </dgm:pt>
    <dgm:pt modelId="{BEC3313C-43AC-484C-9927-36FBEB74C4C1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       Technologies Used</a:t>
          </a:r>
        </a:p>
        <a:p>
          <a:pPr>
            <a:lnSpc>
              <a:spcPct val="100000"/>
            </a:lnSpc>
          </a:pPr>
          <a:r>
            <a:rPr lang="en-US" dirty="0"/>
            <a:t>- HTML</a:t>
          </a:r>
        </a:p>
        <a:p>
          <a:pPr>
            <a:lnSpc>
              <a:spcPct val="100000"/>
            </a:lnSpc>
          </a:pPr>
          <a:r>
            <a:rPr lang="en-US" dirty="0"/>
            <a:t>- CSS</a:t>
          </a:r>
        </a:p>
        <a:p>
          <a:pPr>
            <a:lnSpc>
              <a:spcPct val="100000"/>
            </a:lnSpc>
          </a:pPr>
          <a:r>
            <a:rPr lang="en-US" dirty="0"/>
            <a:t>- Javascript</a:t>
          </a:r>
        </a:p>
        <a:p>
          <a:pPr>
            <a:lnSpc>
              <a:spcPct val="100000"/>
            </a:lnSpc>
          </a:pPr>
          <a:endParaRPr lang="en-US" dirty="0"/>
        </a:p>
        <a:p>
          <a:pPr>
            <a:lnSpc>
              <a:spcPct val="100000"/>
            </a:lnSpc>
          </a:pPr>
          <a:r>
            <a:rPr lang="en-US" dirty="0"/>
            <a:t>- MongoDB Database</a:t>
          </a:r>
        </a:p>
        <a:p>
          <a:pPr>
            <a:lnSpc>
              <a:spcPct val="100000"/>
            </a:lnSpc>
          </a:pPr>
          <a:r>
            <a:rPr lang="en-US" dirty="0"/>
            <a:t>- Express.js</a:t>
          </a:r>
        </a:p>
        <a:p>
          <a:pPr>
            <a:lnSpc>
              <a:spcPct val="100000"/>
            </a:lnSpc>
          </a:pPr>
          <a:r>
            <a:rPr lang="en-US" dirty="0"/>
            <a:t>- React</a:t>
          </a:r>
        </a:p>
        <a:p>
          <a:pPr>
            <a:lnSpc>
              <a:spcPct val="100000"/>
            </a:lnSpc>
          </a:pPr>
          <a:r>
            <a:rPr lang="en-US" dirty="0"/>
            <a:t>- Node</a:t>
          </a:r>
        </a:p>
        <a:p>
          <a:pPr>
            <a:lnSpc>
              <a:spcPct val="100000"/>
            </a:lnSpc>
          </a:pPr>
          <a:r>
            <a:rPr lang="en-US" dirty="0"/>
            <a:t>- Apollo Client</a:t>
          </a:r>
        </a:p>
        <a:p>
          <a:pPr>
            <a:lnSpc>
              <a:spcPct val="100000"/>
            </a:lnSpc>
          </a:pPr>
          <a:r>
            <a:rPr lang="en-US" dirty="0"/>
            <a:t>- Apollo Server </a:t>
          </a:r>
        </a:p>
        <a:p>
          <a:pPr>
            <a:lnSpc>
              <a:spcPct val="100000"/>
            </a:lnSpc>
          </a:pPr>
          <a:r>
            <a:rPr lang="en-US" dirty="0"/>
            <a:t>- Material UI</a:t>
          </a:r>
        </a:p>
        <a:p>
          <a:pPr>
            <a:lnSpc>
              <a:spcPct val="100000"/>
            </a:lnSpc>
          </a:pPr>
          <a:r>
            <a:rPr lang="en-US" dirty="0"/>
            <a:t>- graphQL</a:t>
          </a:r>
        </a:p>
        <a:p>
          <a:pPr>
            <a:lnSpc>
              <a:spcPct val="100000"/>
            </a:lnSpc>
          </a:pPr>
          <a:r>
            <a:rPr lang="en-US" dirty="0"/>
            <a:t>- Mongoose</a:t>
          </a:r>
        </a:p>
        <a:p>
          <a:pPr>
            <a:lnSpc>
              <a:spcPct val="100000"/>
            </a:lnSpc>
          </a:pPr>
          <a:r>
            <a:rPr lang="en-US" dirty="0"/>
            <a:t>-  Json Web Token</a:t>
          </a:r>
        </a:p>
        <a:p>
          <a:pPr algn="l">
            <a:lnSpc>
              <a:spcPct val="100000"/>
            </a:lnSpc>
          </a:pPr>
          <a:r>
            <a:rPr lang="en-US" dirty="0"/>
            <a:t>- Semantic UI</a:t>
          </a:r>
        </a:p>
      </dgm:t>
    </dgm:pt>
    <dgm:pt modelId="{5F22B4A8-55B3-45A3-A0DD-9CBD7825A43B}" type="sibTrans" cxnId="{63DA55B7-11DC-49DC-86DF-3F39AB2495AA}">
      <dgm:prSet/>
      <dgm:spPr/>
      <dgm:t>
        <a:bodyPr/>
        <a:lstStyle/>
        <a:p>
          <a:endParaRPr lang="en-US"/>
        </a:p>
      </dgm:t>
    </dgm:pt>
    <dgm:pt modelId="{053425A1-8A4F-4B52-B06C-E01C013B6E54}" type="parTrans" cxnId="{63DA55B7-11DC-49DC-86DF-3F39AB2495AA}">
      <dgm:prSet/>
      <dgm:spPr/>
      <dgm:t>
        <a:bodyPr/>
        <a:lstStyle/>
        <a:p>
          <a:endParaRPr lang="en-US"/>
        </a:p>
      </dgm:t>
    </dgm:pt>
    <dgm:pt modelId="{BC3B4464-456F-48B9-B4C2-44686E54EDEA}" type="pres">
      <dgm:prSet presAssocID="{E3BD3FCA-51F4-40E1-8C5A-D7CFE246A6D8}" presName="root" presStyleCnt="0">
        <dgm:presLayoutVars>
          <dgm:dir/>
          <dgm:resizeHandles val="exact"/>
        </dgm:presLayoutVars>
      </dgm:prSet>
      <dgm:spPr/>
    </dgm:pt>
    <dgm:pt modelId="{A0F116B5-4E3F-40EF-A352-6EE991123CE5}" type="pres">
      <dgm:prSet presAssocID="{BEC3313C-43AC-484C-9927-36FBEB74C4C1}" presName="compNode" presStyleCnt="0"/>
      <dgm:spPr/>
    </dgm:pt>
    <dgm:pt modelId="{1C1DA893-AA96-40ED-A326-42A72193CD0C}" type="pres">
      <dgm:prSet presAssocID="{BEC3313C-43AC-484C-9927-36FBEB74C4C1}" presName="iconRect" presStyleLbl="node1" presStyleIdx="0" presStyleCnt="4" custLinFactNeighborX="5228" custLinFactNeighborY="-99940"/>
      <dgm:spPr>
        <a:blipFill rotWithShape="1">
          <a:blip xmlns:r="http://schemas.openxmlformats.org/officeDocument/2006/relationships" r:embed="rId1"/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A97BBF5-E6D1-42C3-8181-205510C8C99D}" type="pres">
      <dgm:prSet presAssocID="{BEC3313C-43AC-484C-9927-36FBEB74C4C1}" presName="spaceRect" presStyleCnt="0"/>
      <dgm:spPr/>
    </dgm:pt>
    <dgm:pt modelId="{136E6D25-C03A-4793-ABEE-59275CCCB299}" type="pres">
      <dgm:prSet presAssocID="{BEC3313C-43AC-484C-9927-36FBEB74C4C1}" presName="textRect" presStyleLbl="revTx" presStyleIdx="0" presStyleCnt="4" custScaleX="134045" custScaleY="605256" custLinFactNeighborX="3303" custLinFactNeighborY="89964">
        <dgm:presLayoutVars>
          <dgm:chMax val="1"/>
          <dgm:chPref val="1"/>
        </dgm:presLayoutVars>
      </dgm:prSet>
      <dgm:spPr/>
    </dgm:pt>
    <dgm:pt modelId="{10CEA024-7690-465D-86B6-2EE5DFF88433}" type="pres">
      <dgm:prSet presAssocID="{5F22B4A8-55B3-45A3-A0DD-9CBD7825A43B}" presName="sibTrans" presStyleCnt="0"/>
      <dgm:spPr/>
    </dgm:pt>
    <dgm:pt modelId="{7E68E7DC-D20C-4544-AF41-63B88F79E293}" type="pres">
      <dgm:prSet presAssocID="{5321A3C6-AEFD-441E-A03A-2598A04A317F}" presName="compNode" presStyleCnt="0"/>
      <dgm:spPr/>
    </dgm:pt>
    <dgm:pt modelId="{5A475CF5-EEBC-4FA4-B359-0E869748D3EA}" type="pres">
      <dgm:prSet presAssocID="{5321A3C6-AEFD-441E-A03A-2598A04A317F}" presName="iconRect" presStyleLbl="node1" presStyleIdx="1" presStyleCnt="4" custScaleX="117810" custScaleY="96062" custLinFactY="-11797" custLinFactNeighborX="1123" custLinFactNeighborY="-100000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751393D-B590-4BF6-AD1F-E78605968A5A}" type="pres">
      <dgm:prSet presAssocID="{5321A3C6-AEFD-441E-A03A-2598A04A317F}" presName="spaceRect" presStyleCnt="0"/>
      <dgm:spPr/>
    </dgm:pt>
    <dgm:pt modelId="{828331C6-BEB8-47C2-9793-64F05BD1479E}" type="pres">
      <dgm:prSet presAssocID="{5321A3C6-AEFD-441E-A03A-2598A04A317F}" presName="textRect" presStyleLbl="revTx" presStyleIdx="1" presStyleCnt="4" custScaleX="183084" custScaleY="602853" custLinFactNeighborX="918" custLinFactNeighborY="93077">
        <dgm:presLayoutVars>
          <dgm:chMax val="1"/>
          <dgm:chPref val="1"/>
        </dgm:presLayoutVars>
      </dgm:prSet>
      <dgm:spPr/>
    </dgm:pt>
    <dgm:pt modelId="{F087CE6C-2C79-49EA-B930-1039C2CA343E}" type="pres">
      <dgm:prSet presAssocID="{091A71C5-6EE6-4B69-97BC-E9855D8E53C7}" presName="sibTrans" presStyleCnt="0"/>
      <dgm:spPr/>
    </dgm:pt>
    <dgm:pt modelId="{39D78C68-5637-4F74-8B53-D0B7B33C7B3C}" type="pres">
      <dgm:prSet presAssocID="{764A6F43-39BE-4B6A-A2D0-8A43DC210FC1}" presName="compNode" presStyleCnt="0"/>
      <dgm:spPr/>
    </dgm:pt>
    <dgm:pt modelId="{2BE12FF3-4270-4F96-BDCF-8708FFFC5380}" type="pres">
      <dgm:prSet presAssocID="{764A6F43-39BE-4B6A-A2D0-8A43DC210FC1}" presName="iconRect" presStyleLbl="node1" presStyleIdx="2" presStyleCnt="4" custScaleX="105118" custScaleY="86009" custLinFactY="-20350" custLinFactNeighborX="-2230" custLinFactNeighborY="-100000"/>
      <dgm:spPr>
        <a:blipFill rotWithShape="1">
          <a:blip xmlns:r="http://schemas.openxmlformats.org/officeDocument/2006/relationships" r:embed="rId3"/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7AD2ED9-939A-409B-A54E-7CF038AE943D}" type="pres">
      <dgm:prSet presAssocID="{764A6F43-39BE-4B6A-A2D0-8A43DC210FC1}" presName="spaceRect" presStyleCnt="0"/>
      <dgm:spPr/>
    </dgm:pt>
    <dgm:pt modelId="{1E7626B4-9AE6-4CD0-938F-CA5553C1CE00}" type="pres">
      <dgm:prSet presAssocID="{764A6F43-39BE-4B6A-A2D0-8A43DC210FC1}" presName="textRect" presStyleLbl="revTx" presStyleIdx="2" presStyleCnt="4" custScaleX="164015" custScaleY="598911" custLinFactNeighborX="-4569" custLinFactNeighborY="92359">
        <dgm:presLayoutVars>
          <dgm:chMax val="1"/>
          <dgm:chPref val="1"/>
        </dgm:presLayoutVars>
      </dgm:prSet>
      <dgm:spPr/>
    </dgm:pt>
    <dgm:pt modelId="{E3978AE7-0511-4BB0-800C-7B9A810008C0}" type="pres">
      <dgm:prSet presAssocID="{ED8ECC01-0DF4-4D81-920A-BA396C77CE0E}" presName="sibTrans" presStyleCnt="0"/>
      <dgm:spPr/>
    </dgm:pt>
    <dgm:pt modelId="{65A09121-8967-40FE-9FDC-1CED13932A22}" type="pres">
      <dgm:prSet presAssocID="{F0C8142F-844F-421D-9963-CA65FB9F9D38}" presName="compNode" presStyleCnt="0"/>
      <dgm:spPr/>
    </dgm:pt>
    <dgm:pt modelId="{F4A4B093-79FE-4BEC-B439-B9587DCA9CCA}" type="pres">
      <dgm:prSet presAssocID="{F0C8142F-844F-421D-9963-CA65FB9F9D38}" presName="iconRect" presStyleLbl="node1" presStyleIdx="3" presStyleCnt="4" custScaleX="104486" custScaleY="86713" custLinFactY="-10778" custLinFactNeighborX="-23419" custLinFactNeighborY="-100000"/>
      <dgm:spPr>
        <a:blipFill rotWithShape="1">
          <a:blip xmlns:r="http://schemas.openxmlformats.org/officeDocument/2006/relationships" r:embed="rId4"/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EC59B749-6398-4F3C-974F-2D93FA885E57}" type="pres">
      <dgm:prSet presAssocID="{F0C8142F-844F-421D-9963-CA65FB9F9D38}" presName="spaceRect" presStyleCnt="0"/>
      <dgm:spPr/>
    </dgm:pt>
    <dgm:pt modelId="{4AC3778D-BF86-450A-B9D0-FD2A75DA47B5}" type="pres">
      <dgm:prSet presAssocID="{F0C8142F-844F-421D-9963-CA65FB9F9D38}" presName="textRect" presStyleLbl="revTx" presStyleIdx="3" presStyleCnt="4" custScaleX="136004" custScaleY="594142" custLinFactNeighborX="-11044" custLinFactNeighborY="93014">
        <dgm:presLayoutVars>
          <dgm:chMax val="1"/>
          <dgm:chPref val="1"/>
        </dgm:presLayoutVars>
      </dgm:prSet>
      <dgm:spPr/>
    </dgm:pt>
  </dgm:ptLst>
  <dgm:cxnLst>
    <dgm:cxn modelId="{14C1EB1D-78B1-4F79-8FA3-B1F5E3A030D1}" srcId="{E3BD3FCA-51F4-40E1-8C5A-D7CFE246A6D8}" destId="{764A6F43-39BE-4B6A-A2D0-8A43DC210FC1}" srcOrd="2" destOrd="0" parTransId="{94CE96CB-545B-415C-B424-BA09424FC7CA}" sibTransId="{ED8ECC01-0DF4-4D81-920A-BA396C77CE0E}"/>
    <dgm:cxn modelId="{E7C9E123-D948-4BD9-82A3-1C443D6EB464}" type="presOf" srcId="{F0C8142F-844F-421D-9963-CA65FB9F9D38}" destId="{4AC3778D-BF86-450A-B9D0-FD2A75DA47B5}" srcOrd="0" destOrd="0" presId="urn:microsoft.com/office/officeart/2018/2/layout/IconLabelList"/>
    <dgm:cxn modelId="{17E34B2E-BEB5-4395-ACF2-459926BEE847}" type="presOf" srcId="{764A6F43-39BE-4B6A-A2D0-8A43DC210FC1}" destId="{1E7626B4-9AE6-4CD0-938F-CA5553C1CE00}" srcOrd="0" destOrd="0" presId="urn:microsoft.com/office/officeart/2018/2/layout/IconLabelList"/>
    <dgm:cxn modelId="{F14C616B-6FCC-4229-8EAB-5C4C4C888E2E}" srcId="{E3BD3FCA-51F4-40E1-8C5A-D7CFE246A6D8}" destId="{F0C8142F-844F-421D-9963-CA65FB9F9D38}" srcOrd="3" destOrd="0" parTransId="{FCD0A800-0496-4C7B-84A8-DF43ACC4A837}" sibTransId="{AB75D379-B690-4B39-B2BE-086D1AA796A0}"/>
    <dgm:cxn modelId="{097E8457-4160-46EE-BFA3-A5463B021100}" type="presOf" srcId="{E3BD3FCA-51F4-40E1-8C5A-D7CFE246A6D8}" destId="{BC3B4464-456F-48B9-B4C2-44686E54EDEA}" srcOrd="0" destOrd="0" presId="urn:microsoft.com/office/officeart/2018/2/layout/IconLabelList"/>
    <dgm:cxn modelId="{63DA55B7-11DC-49DC-86DF-3F39AB2495AA}" srcId="{E3BD3FCA-51F4-40E1-8C5A-D7CFE246A6D8}" destId="{BEC3313C-43AC-484C-9927-36FBEB74C4C1}" srcOrd="0" destOrd="0" parTransId="{053425A1-8A4F-4B52-B06C-E01C013B6E54}" sibTransId="{5F22B4A8-55B3-45A3-A0DD-9CBD7825A43B}"/>
    <dgm:cxn modelId="{8BE75CBD-26B0-4748-9D71-E903F670FBE2}" srcId="{E3BD3FCA-51F4-40E1-8C5A-D7CFE246A6D8}" destId="{5321A3C6-AEFD-441E-A03A-2598A04A317F}" srcOrd="1" destOrd="0" parTransId="{95794CB4-BCB8-4CC6-BE3B-40AFB7C0AD08}" sibTransId="{091A71C5-6EE6-4B69-97BC-E9855D8E53C7}"/>
    <dgm:cxn modelId="{59DCBDD8-C0C9-4F45-AA29-B8B81F20AA78}" type="presOf" srcId="{BEC3313C-43AC-484C-9927-36FBEB74C4C1}" destId="{136E6D25-C03A-4793-ABEE-59275CCCB299}" srcOrd="0" destOrd="0" presId="urn:microsoft.com/office/officeart/2018/2/layout/IconLabelList"/>
    <dgm:cxn modelId="{5A3D13EF-AAE1-4302-BC8E-BE88C289BDAA}" type="presOf" srcId="{5321A3C6-AEFD-441E-A03A-2598A04A317F}" destId="{828331C6-BEB8-47C2-9793-64F05BD1479E}" srcOrd="0" destOrd="0" presId="urn:microsoft.com/office/officeart/2018/2/layout/IconLabelList"/>
    <dgm:cxn modelId="{8EDFC896-642D-407D-870F-E53743015EB7}" type="presParOf" srcId="{BC3B4464-456F-48B9-B4C2-44686E54EDEA}" destId="{A0F116B5-4E3F-40EF-A352-6EE991123CE5}" srcOrd="0" destOrd="0" presId="urn:microsoft.com/office/officeart/2018/2/layout/IconLabelList"/>
    <dgm:cxn modelId="{70A68936-B197-44AB-9199-CED053A9C93D}" type="presParOf" srcId="{A0F116B5-4E3F-40EF-A352-6EE991123CE5}" destId="{1C1DA893-AA96-40ED-A326-42A72193CD0C}" srcOrd="0" destOrd="0" presId="urn:microsoft.com/office/officeart/2018/2/layout/IconLabelList"/>
    <dgm:cxn modelId="{EB092C1E-AEFE-405E-9FA1-A4ABCEF4779B}" type="presParOf" srcId="{A0F116B5-4E3F-40EF-A352-6EE991123CE5}" destId="{0A97BBF5-E6D1-42C3-8181-205510C8C99D}" srcOrd="1" destOrd="0" presId="urn:microsoft.com/office/officeart/2018/2/layout/IconLabelList"/>
    <dgm:cxn modelId="{6D10E2F1-03DC-4936-9451-B1D4CCF82B89}" type="presParOf" srcId="{A0F116B5-4E3F-40EF-A352-6EE991123CE5}" destId="{136E6D25-C03A-4793-ABEE-59275CCCB299}" srcOrd="2" destOrd="0" presId="urn:microsoft.com/office/officeart/2018/2/layout/IconLabelList"/>
    <dgm:cxn modelId="{B4B49910-41D6-49E8-AD05-F1906938D849}" type="presParOf" srcId="{BC3B4464-456F-48B9-B4C2-44686E54EDEA}" destId="{10CEA024-7690-465D-86B6-2EE5DFF88433}" srcOrd="1" destOrd="0" presId="urn:microsoft.com/office/officeart/2018/2/layout/IconLabelList"/>
    <dgm:cxn modelId="{AE04F8E2-A76C-4B9A-AAB9-74DB9F45AA69}" type="presParOf" srcId="{BC3B4464-456F-48B9-B4C2-44686E54EDEA}" destId="{7E68E7DC-D20C-4544-AF41-63B88F79E293}" srcOrd="2" destOrd="0" presId="urn:microsoft.com/office/officeart/2018/2/layout/IconLabelList"/>
    <dgm:cxn modelId="{24D7A615-B032-4822-A5FC-B3268AE43267}" type="presParOf" srcId="{7E68E7DC-D20C-4544-AF41-63B88F79E293}" destId="{5A475CF5-EEBC-4FA4-B359-0E869748D3EA}" srcOrd="0" destOrd="0" presId="urn:microsoft.com/office/officeart/2018/2/layout/IconLabelList"/>
    <dgm:cxn modelId="{167CF566-363D-415F-BF70-E83BD57AFF73}" type="presParOf" srcId="{7E68E7DC-D20C-4544-AF41-63B88F79E293}" destId="{4751393D-B590-4BF6-AD1F-E78605968A5A}" srcOrd="1" destOrd="0" presId="urn:microsoft.com/office/officeart/2018/2/layout/IconLabelList"/>
    <dgm:cxn modelId="{9A7A32D7-CE9D-4384-ACD1-D57EFE2A5AF8}" type="presParOf" srcId="{7E68E7DC-D20C-4544-AF41-63B88F79E293}" destId="{828331C6-BEB8-47C2-9793-64F05BD1479E}" srcOrd="2" destOrd="0" presId="urn:microsoft.com/office/officeart/2018/2/layout/IconLabelList"/>
    <dgm:cxn modelId="{7299EA08-CACC-47FF-9391-B42A0698DBDB}" type="presParOf" srcId="{BC3B4464-456F-48B9-B4C2-44686E54EDEA}" destId="{F087CE6C-2C79-49EA-B930-1039C2CA343E}" srcOrd="3" destOrd="0" presId="urn:microsoft.com/office/officeart/2018/2/layout/IconLabelList"/>
    <dgm:cxn modelId="{3725DE43-ECDA-4886-9582-762E52C96038}" type="presParOf" srcId="{BC3B4464-456F-48B9-B4C2-44686E54EDEA}" destId="{39D78C68-5637-4F74-8B53-D0B7B33C7B3C}" srcOrd="4" destOrd="0" presId="urn:microsoft.com/office/officeart/2018/2/layout/IconLabelList"/>
    <dgm:cxn modelId="{AA92403D-1EDD-4DAE-A90D-8F700738FD36}" type="presParOf" srcId="{39D78C68-5637-4F74-8B53-D0B7B33C7B3C}" destId="{2BE12FF3-4270-4F96-BDCF-8708FFFC5380}" srcOrd="0" destOrd="0" presId="urn:microsoft.com/office/officeart/2018/2/layout/IconLabelList"/>
    <dgm:cxn modelId="{F480C3DF-E0A5-49C0-B8D7-FFB55CFC652E}" type="presParOf" srcId="{39D78C68-5637-4F74-8B53-D0B7B33C7B3C}" destId="{27AD2ED9-939A-409B-A54E-7CF038AE943D}" srcOrd="1" destOrd="0" presId="urn:microsoft.com/office/officeart/2018/2/layout/IconLabelList"/>
    <dgm:cxn modelId="{813A447F-B597-48D0-931B-612339EB3CB9}" type="presParOf" srcId="{39D78C68-5637-4F74-8B53-D0B7B33C7B3C}" destId="{1E7626B4-9AE6-4CD0-938F-CA5553C1CE00}" srcOrd="2" destOrd="0" presId="urn:microsoft.com/office/officeart/2018/2/layout/IconLabelList"/>
    <dgm:cxn modelId="{EF2D2332-5363-4425-B65A-F740F438A2A6}" type="presParOf" srcId="{BC3B4464-456F-48B9-B4C2-44686E54EDEA}" destId="{E3978AE7-0511-4BB0-800C-7B9A810008C0}" srcOrd="5" destOrd="0" presId="urn:microsoft.com/office/officeart/2018/2/layout/IconLabelList"/>
    <dgm:cxn modelId="{0F020E55-8AC3-4761-B0B0-4E04F5C1519B}" type="presParOf" srcId="{BC3B4464-456F-48B9-B4C2-44686E54EDEA}" destId="{65A09121-8967-40FE-9FDC-1CED13932A22}" srcOrd="6" destOrd="0" presId="urn:microsoft.com/office/officeart/2018/2/layout/IconLabelList"/>
    <dgm:cxn modelId="{52D807D1-4E2A-43E3-94FF-12C57A19F951}" type="presParOf" srcId="{65A09121-8967-40FE-9FDC-1CED13932A22}" destId="{F4A4B093-79FE-4BEC-B439-B9587DCA9CCA}" srcOrd="0" destOrd="0" presId="urn:microsoft.com/office/officeart/2018/2/layout/IconLabelList"/>
    <dgm:cxn modelId="{2BED672C-F78A-4CF5-86D0-65F5A3AB6B47}" type="presParOf" srcId="{65A09121-8967-40FE-9FDC-1CED13932A22}" destId="{EC59B749-6398-4F3C-974F-2D93FA885E57}" srcOrd="1" destOrd="0" presId="urn:microsoft.com/office/officeart/2018/2/layout/IconLabelList"/>
    <dgm:cxn modelId="{87F88791-7AAF-4891-A7E3-5F2A6E3F886A}" type="presParOf" srcId="{65A09121-8967-40FE-9FDC-1CED13932A22}" destId="{4AC3778D-BF86-450A-B9D0-FD2A75DA47B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D0554F-5281-4901-ACDF-46D08987DCDA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FC77173-1AA5-440B-99FA-3E3A8F5C4385}">
      <dgm:prSet/>
      <dgm:spPr/>
      <dgm:t>
        <a:bodyPr/>
        <a:lstStyle/>
        <a:p>
          <a:r>
            <a:rPr lang="en-US"/>
            <a:t>Adding</a:t>
          </a:r>
        </a:p>
        <a:p>
          <a:r>
            <a:rPr lang="en-US" b="1"/>
            <a:t>Admin setup </a:t>
          </a:r>
          <a:r>
            <a:rPr lang="en-US"/>
            <a:t>	  </a:t>
          </a:r>
        </a:p>
      </dgm:t>
    </dgm:pt>
    <dgm:pt modelId="{191DB342-A818-45AE-B805-7AE732C0F4AA}" type="parTrans" cxnId="{315198CC-62D7-41D3-90CF-130A023FE66D}">
      <dgm:prSet/>
      <dgm:spPr/>
      <dgm:t>
        <a:bodyPr/>
        <a:lstStyle/>
        <a:p>
          <a:endParaRPr lang="en-US"/>
        </a:p>
      </dgm:t>
    </dgm:pt>
    <dgm:pt modelId="{F2CE9489-0C4B-4162-A1C9-3E475C57C9AB}" type="sibTrans" cxnId="{315198CC-62D7-41D3-90CF-130A023FE66D}">
      <dgm:prSet phldrT="1" phldr="0"/>
      <dgm:spPr/>
      <dgm:t>
        <a:bodyPr/>
        <a:lstStyle/>
        <a:p>
          <a:endParaRPr lang="en-US"/>
        </a:p>
      </dgm:t>
    </dgm:pt>
    <dgm:pt modelId="{58036417-B449-4D5E-A678-1D293E726844}">
      <dgm:prSet/>
      <dgm:spPr/>
      <dgm:t>
        <a:bodyPr/>
        <a:lstStyle/>
        <a:p>
          <a:r>
            <a:rPr lang="en-US" dirty="0"/>
            <a:t>Adding</a:t>
          </a:r>
        </a:p>
        <a:p>
          <a:r>
            <a:rPr lang="en-US" b="1" dirty="0"/>
            <a:t>User Profile interface </a:t>
          </a:r>
          <a:r>
            <a:rPr lang="en-US" dirty="0"/>
            <a:t> </a:t>
          </a:r>
        </a:p>
      </dgm:t>
    </dgm:pt>
    <dgm:pt modelId="{DB96F28B-BD2D-40DE-B6CC-452A8C56F537}" type="parTrans" cxnId="{5155EB04-BF92-48B9-A80C-CF1375A93B60}">
      <dgm:prSet/>
      <dgm:spPr/>
      <dgm:t>
        <a:bodyPr/>
        <a:lstStyle/>
        <a:p>
          <a:endParaRPr lang="en-US"/>
        </a:p>
      </dgm:t>
    </dgm:pt>
    <dgm:pt modelId="{C2A19133-A4BA-480A-A5F5-8C5E5EA0CAD9}" type="sibTrans" cxnId="{5155EB04-BF92-48B9-A80C-CF1375A93B60}">
      <dgm:prSet phldrT="2" phldr="0"/>
      <dgm:spPr/>
      <dgm:t>
        <a:bodyPr/>
        <a:lstStyle/>
        <a:p>
          <a:endParaRPr lang="en-US"/>
        </a:p>
      </dgm:t>
    </dgm:pt>
    <dgm:pt modelId="{5A5A5492-7B4B-4F67-A6A6-5FBA0656EF2E}">
      <dgm:prSet/>
      <dgm:spPr/>
      <dgm:t>
        <a:bodyPr/>
        <a:lstStyle/>
        <a:p>
          <a:r>
            <a:rPr lang="en-US"/>
            <a:t>Adding </a:t>
          </a:r>
        </a:p>
        <a:p>
          <a:r>
            <a:rPr lang="en-US" b="1"/>
            <a:t>Live-chat feature</a:t>
          </a:r>
        </a:p>
      </dgm:t>
    </dgm:pt>
    <dgm:pt modelId="{C62DA8EB-4F5C-4FEF-846E-C9CE59180DF1}" type="parTrans" cxnId="{EA8FB342-6B7C-4D4A-9A39-C848403A8044}">
      <dgm:prSet/>
      <dgm:spPr/>
      <dgm:t>
        <a:bodyPr/>
        <a:lstStyle/>
        <a:p>
          <a:endParaRPr lang="en-US"/>
        </a:p>
      </dgm:t>
    </dgm:pt>
    <dgm:pt modelId="{E19DC6BE-BFB3-47EA-8EDD-F0A937902538}" type="sibTrans" cxnId="{EA8FB342-6B7C-4D4A-9A39-C848403A8044}">
      <dgm:prSet phldrT="3" phldr="0"/>
      <dgm:spPr/>
      <dgm:t>
        <a:bodyPr/>
        <a:lstStyle/>
        <a:p>
          <a:endParaRPr lang="en-US"/>
        </a:p>
      </dgm:t>
    </dgm:pt>
    <dgm:pt modelId="{2800122D-51FF-4DDA-8269-BF502B1E3CA5}" type="pres">
      <dgm:prSet presAssocID="{A8D0554F-5281-4901-ACDF-46D08987DCDA}" presName="diagram" presStyleCnt="0">
        <dgm:presLayoutVars>
          <dgm:dir/>
          <dgm:resizeHandles val="exact"/>
        </dgm:presLayoutVars>
      </dgm:prSet>
      <dgm:spPr/>
    </dgm:pt>
    <dgm:pt modelId="{A15D9B03-6ED3-4F8F-A7FC-EC217797EEA0}" type="pres">
      <dgm:prSet presAssocID="{CFC77173-1AA5-440B-99FA-3E3A8F5C4385}" presName="node" presStyleLbl="node1" presStyleIdx="0" presStyleCnt="3">
        <dgm:presLayoutVars>
          <dgm:bulletEnabled val="1"/>
        </dgm:presLayoutVars>
      </dgm:prSet>
      <dgm:spPr/>
    </dgm:pt>
    <dgm:pt modelId="{16BF7CBE-6DC7-45B1-B9AB-8AFC2CF07F95}" type="pres">
      <dgm:prSet presAssocID="{F2CE9489-0C4B-4162-A1C9-3E475C57C9AB}" presName="sibTrans" presStyleCnt="0"/>
      <dgm:spPr/>
    </dgm:pt>
    <dgm:pt modelId="{FBD6ACEA-7E21-4365-BD3F-AD5F05402043}" type="pres">
      <dgm:prSet presAssocID="{58036417-B449-4D5E-A678-1D293E726844}" presName="node" presStyleLbl="node1" presStyleIdx="1" presStyleCnt="3">
        <dgm:presLayoutVars>
          <dgm:bulletEnabled val="1"/>
        </dgm:presLayoutVars>
      </dgm:prSet>
      <dgm:spPr/>
    </dgm:pt>
    <dgm:pt modelId="{DA87907D-A980-40D7-A574-2A442B49FA3A}" type="pres">
      <dgm:prSet presAssocID="{C2A19133-A4BA-480A-A5F5-8C5E5EA0CAD9}" presName="sibTrans" presStyleCnt="0"/>
      <dgm:spPr/>
    </dgm:pt>
    <dgm:pt modelId="{403CE9BB-1660-4DBE-80CE-81A194DA7467}" type="pres">
      <dgm:prSet presAssocID="{5A5A5492-7B4B-4F67-A6A6-5FBA0656EF2E}" presName="node" presStyleLbl="node1" presStyleIdx="2" presStyleCnt="3">
        <dgm:presLayoutVars>
          <dgm:bulletEnabled val="1"/>
        </dgm:presLayoutVars>
      </dgm:prSet>
      <dgm:spPr/>
    </dgm:pt>
  </dgm:ptLst>
  <dgm:cxnLst>
    <dgm:cxn modelId="{5155EB04-BF92-48B9-A80C-CF1375A93B60}" srcId="{A8D0554F-5281-4901-ACDF-46D08987DCDA}" destId="{58036417-B449-4D5E-A678-1D293E726844}" srcOrd="1" destOrd="0" parTransId="{DB96F28B-BD2D-40DE-B6CC-452A8C56F537}" sibTransId="{C2A19133-A4BA-480A-A5F5-8C5E5EA0CAD9}"/>
    <dgm:cxn modelId="{B72FAB1E-E5B6-46FE-AC61-4EC196A7D23E}" type="presOf" srcId="{A8D0554F-5281-4901-ACDF-46D08987DCDA}" destId="{2800122D-51FF-4DDA-8269-BF502B1E3CA5}" srcOrd="0" destOrd="0" presId="urn:microsoft.com/office/officeart/2005/8/layout/default"/>
    <dgm:cxn modelId="{EA8FB342-6B7C-4D4A-9A39-C848403A8044}" srcId="{A8D0554F-5281-4901-ACDF-46D08987DCDA}" destId="{5A5A5492-7B4B-4F67-A6A6-5FBA0656EF2E}" srcOrd="2" destOrd="0" parTransId="{C62DA8EB-4F5C-4FEF-846E-C9CE59180DF1}" sibTransId="{E19DC6BE-BFB3-47EA-8EDD-F0A937902538}"/>
    <dgm:cxn modelId="{074D4078-3D57-4CF6-A6CB-561DDA7B9251}" type="presOf" srcId="{CFC77173-1AA5-440B-99FA-3E3A8F5C4385}" destId="{A15D9B03-6ED3-4F8F-A7FC-EC217797EEA0}" srcOrd="0" destOrd="0" presId="urn:microsoft.com/office/officeart/2005/8/layout/default"/>
    <dgm:cxn modelId="{A149CA99-C8D7-4565-ACE2-9B71E8CF47EB}" type="presOf" srcId="{5A5A5492-7B4B-4F67-A6A6-5FBA0656EF2E}" destId="{403CE9BB-1660-4DBE-80CE-81A194DA7467}" srcOrd="0" destOrd="0" presId="urn:microsoft.com/office/officeart/2005/8/layout/default"/>
    <dgm:cxn modelId="{9C1ACFBC-AB5A-4BAD-BC06-EF3B3399D00D}" type="presOf" srcId="{58036417-B449-4D5E-A678-1D293E726844}" destId="{FBD6ACEA-7E21-4365-BD3F-AD5F05402043}" srcOrd="0" destOrd="0" presId="urn:microsoft.com/office/officeart/2005/8/layout/default"/>
    <dgm:cxn modelId="{315198CC-62D7-41D3-90CF-130A023FE66D}" srcId="{A8D0554F-5281-4901-ACDF-46D08987DCDA}" destId="{CFC77173-1AA5-440B-99FA-3E3A8F5C4385}" srcOrd="0" destOrd="0" parTransId="{191DB342-A818-45AE-B805-7AE732C0F4AA}" sibTransId="{F2CE9489-0C4B-4162-A1C9-3E475C57C9AB}"/>
    <dgm:cxn modelId="{4C5A2A6C-FB98-474F-8ED8-EC6915B6FC21}" type="presParOf" srcId="{2800122D-51FF-4DDA-8269-BF502B1E3CA5}" destId="{A15D9B03-6ED3-4F8F-A7FC-EC217797EEA0}" srcOrd="0" destOrd="0" presId="urn:microsoft.com/office/officeart/2005/8/layout/default"/>
    <dgm:cxn modelId="{6DB39110-4799-47B1-8EA2-D194E0F79E71}" type="presParOf" srcId="{2800122D-51FF-4DDA-8269-BF502B1E3CA5}" destId="{16BF7CBE-6DC7-45B1-B9AB-8AFC2CF07F95}" srcOrd="1" destOrd="0" presId="urn:microsoft.com/office/officeart/2005/8/layout/default"/>
    <dgm:cxn modelId="{31EDDF24-E508-418F-B383-2BF7DDB17949}" type="presParOf" srcId="{2800122D-51FF-4DDA-8269-BF502B1E3CA5}" destId="{FBD6ACEA-7E21-4365-BD3F-AD5F05402043}" srcOrd="2" destOrd="0" presId="urn:microsoft.com/office/officeart/2005/8/layout/default"/>
    <dgm:cxn modelId="{37697F3D-F632-4CCF-9BBE-5392D11DEF01}" type="presParOf" srcId="{2800122D-51FF-4DDA-8269-BF502B1E3CA5}" destId="{DA87907D-A980-40D7-A574-2A442B49FA3A}" srcOrd="3" destOrd="0" presId="urn:microsoft.com/office/officeart/2005/8/layout/default"/>
    <dgm:cxn modelId="{636F0F20-6895-498B-BBC2-DE1CFD2785B0}" type="presParOf" srcId="{2800122D-51FF-4DDA-8269-BF502B1E3CA5}" destId="{403CE9BB-1660-4DBE-80CE-81A194DA746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DA893-AA96-40ED-A326-42A72193CD0C}">
      <dsp:nvSpPr>
        <dsp:cNvPr id="0" name=""/>
        <dsp:cNvSpPr/>
      </dsp:nvSpPr>
      <dsp:spPr>
        <a:xfrm>
          <a:off x="835247" y="443193"/>
          <a:ext cx="801298" cy="801298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E6D25-C03A-4793-ABEE-59275CCCB299}">
      <dsp:nvSpPr>
        <dsp:cNvPr id="0" name=""/>
        <dsp:cNvSpPr/>
      </dsp:nvSpPr>
      <dsp:spPr>
        <a:xfrm>
          <a:off x="59374" y="1146794"/>
          <a:ext cx="2386891" cy="4311030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      Technologies Used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HTML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CSS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Javascript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MongoDB Database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Express.js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React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Node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Apollo Client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Apollo Server 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Material UI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graphQL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Mongoose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 Json Web Token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Semantic UI</a:t>
          </a:r>
        </a:p>
      </dsp:txBody>
      <dsp:txXfrm>
        <a:off x="59374" y="1146794"/>
        <a:ext cx="2386891" cy="4311030"/>
      </dsp:txXfrm>
    </dsp:sp>
    <dsp:sp modelId="{5A475CF5-EEBC-4FA4-B359-0E869748D3EA}">
      <dsp:nvSpPr>
        <dsp:cNvPr id="0" name=""/>
        <dsp:cNvSpPr/>
      </dsp:nvSpPr>
      <dsp:spPr>
        <a:xfrm>
          <a:off x="3866115" y="430172"/>
          <a:ext cx="944010" cy="739431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331C6-BEB8-47C2-9793-64F05BD1479E}">
      <dsp:nvSpPr>
        <dsp:cNvPr id="0" name=""/>
        <dsp:cNvSpPr/>
      </dsp:nvSpPr>
      <dsp:spPr>
        <a:xfrm>
          <a:off x="2715413" y="1163910"/>
          <a:ext cx="3260110" cy="4293914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                  Tasks  &amp; Roles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Jose, Julian, Walter – Developed Back End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Miraj, Umair, Maria – Footer and Sidebar Items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Jose, Skyllar – Main Layout Functionality and Sign in/Sign Up Functionality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Julian, Walter – Added World Map and Sidebars Routes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/>
        </a:p>
      </dsp:txBody>
      <dsp:txXfrm>
        <a:off x="2715413" y="1163910"/>
        <a:ext cx="3260110" cy="4293914"/>
      </dsp:txXfrm>
    </dsp:sp>
    <dsp:sp modelId="{2BE12FF3-4270-4F96-BDCF-8708FFFC5380}">
      <dsp:nvSpPr>
        <dsp:cNvPr id="0" name=""/>
        <dsp:cNvSpPr/>
      </dsp:nvSpPr>
      <dsp:spPr>
        <a:xfrm>
          <a:off x="7292048" y="574894"/>
          <a:ext cx="842309" cy="592764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626B4-9AE6-4CD0-938F-CA5553C1CE00}">
      <dsp:nvSpPr>
        <dsp:cNvPr id="0" name=""/>
        <dsp:cNvSpPr/>
      </dsp:nvSpPr>
      <dsp:spPr>
        <a:xfrm>
          <a:off x="6189435" y="1191987"/>
          <a:ext cx="2920556" cy="4265837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Challenges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0" i="0" kern="1200" dirty="0"/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 Communicating in a group of 7 and splitting work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	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 Late night zoom meetings and helping each other with feedback or making changes in code 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189435" y="1191987"/>
        <a:ext cx="2920556" cy="4265837"/>
      </dsp:txXfrm>
    </dsp:sp>
    <dsp:sp modelId="{F4A4B093-79FE-4BEC-B439-B9587DCA9CCA}">
      <dsp:nvSpPr>
        <dsp:cNvPr id="0" name=""/>
        <dsp:cNvSpPr/>
      </dsp:nvSpPr>
      <dsp:spPr>
        <a:xfrm>
          <a:off x="10107574" y="626921"/>
          <a:ext cx="837245" cy="602508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3778D-BF86-450A-B9D0-FD2A75DA47B5}">
      <dsp:nvSpPr>
        <dsp:cNvPr id="0" name=""/>
        <dsp:cNvSpPr/>
      </dsp:nvSpPr>
      <dsp:spPr>
        <a:xfrm>
          <a:off x="9306309" y="1225955"/>
          <a:ext cx="2421774" cy="4231869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Success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0" i="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- Learning from each-other is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   something we can count as success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0" i="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- Creating functional Single Page application in 1-2 weeks of short period</a:t>
          </a:r>
        </a:p>
      </dsp:txBody>
      <dsp:txXfrm>
        <a:off x="9306309" y="1225955"/>
        <a:ext cx="2421774" cy="42318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D9B03-6ED3-4F8F-A7FC-EC217797EEA0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Adding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Admin setup </a:t>
          </a:r>
          <a:r>
            <a:rPr lang="en-US" sz="3600" kern="1200"/>
            <a:t>	  </a:t>
          </a:r>
        </a:p>
      </dsp:txBody>
      <dsp:txXfrm>
        <a:off x="1748064" y="2975"/>
        <a:ext cx="3342605" cy="2005563"/>
      </dsp:txXfrm>
    </dsp:sp>
    <dsp:sp modelId="{FBD6ACEA-7E21-4365-BD3F-AD5F05402043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gradFill rotWithShape="0">
          <a:gsLst>
            <a:gs pos="0">
              <a:schemeClr val="accent5">
                <a:hueOff val="553124"/>
                <a:satOff val="6280"/>
                <a:lumOff val="56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53124"/>
                <a:satOff val="6280"/>
                <a:lumOff val="56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53124"/>
                <a:satOff val="6280"/>
                <a:lumOff val="56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Adding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User Profile interface </a:t>
          </a:r>
          <a:r>
            <a:rPr lang="en-US" sz="3600" kern="1200" dirty="0"/>
            <a:t> </a:t>
          </a:r>
        </a:p>
      </dsp:txBody>
      <dsp:txXfrm>
        <a:off x="5424930" y="2975"/>
        <a:ext cx="3342605" cy="2005563"/>
      </dsp:txXfrm>
    </dsp:sp>
    <dsp:sp modelId="{403CE9BB-1660-4DBE-80CE-81A194DA7467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gradFill rotWithShape="0">
          <a:gsLst>
            <a:gs pos="0">
              <a:schemeClr val="accent5">
                <a:hueOff val="1106248"/>
                <a:satOff val="12561"/>
                <a:lumOff val="113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106248"/>
                <a:satOff val="12561"/>
                <a:lumOff val="113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106248"/>
                <a:satOff val="12561"/>
                <a:lumOff val="113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Adding 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Live-chat feature</a:t>
          </a:r>
        </a:p>
      </dsp:txBody>
      <dsp:txXfrm>
        <a:off x="3586497" y="2342799"/>
        <a:ext cx="3342605" cy="200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85D2-3075-41C6-807E-94F06DC57F1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026-379D-4864-85AE-9E10AA9E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4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85D2-3075-41C6-807E-94F06DC57F1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026-379D-4864-85AE-9E10AA9E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1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85D2-3075-41C6-807E-94F06DC57F1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026-379D-4864-85AE-9E10AA9E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85D2-3075-41C6-807E-94F06DC57F1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026-379D-4864-85AE-9E10AA9E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8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85D2-3075-41C6-807E-94F06DC57F1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026-379D-4864-85AE-9E10AA9E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1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85D2-3075-41C6-807E-94F06DC57F1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026-379D-4864-85AE-9E10AA9E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1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85D2-3075-41C6-807E-94F06DC57F1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026-379D-4864-85AE-9E10AA9E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1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85D2-3075-41C6-807E-94F06DC57F1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026-379D-4864-85AE-9E10AA9E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1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85D2-3075-41C6-807E-94F06DC57F1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026-379D-4864-85AE-9E10AA9E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0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85D2-3075-41C6-807E-94F06DC57F1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026-379D-4864-85AE-9E10AA9E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9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85D2-3075-41C6-807E-94F06DC57F1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026-379D-4864-85AE-9E10AA9E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85D2-3075-41C6-807E-94F06DC57F1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C1026-379D-4864-85AE-9E10AA9E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ill-eyrie-57534.herokuapp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github.com/miraj00/global-trad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still-eyrie-57534.herokuapp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ue, bright&#10;&#10;Description automatically generated">
            <a:extLst>
              <a:ext uri="{FF2B5EF4-FFF2-40B4-BE49-F238E27FC236}">
                <a16:creationId xmlns:a16="http://schemas.microsoft.com/office/drawing/2014/main" id="{EE6BBB6B-85C4-432F-A81A-71C208717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70" r="-1" b="-1"/>
          <a:stretch/>
        </p:blipFill>
        <p:spPr>
          <a:xfrm>
            <a:off x="3068" y="0"/>
            <a:ext cx="12188932" cy="6857990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5B09C-ACAA-4AD0-A151-326E8C99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39" y="5024341"/>
            <a:ext cx="3263472" cy="622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spcAft>
                <a:spcPts val="0"/>
              </a:spcAft>
            </a:pPr>
            <a:r>
              <a:rPr lang="en-US" sz="1700" b="1" dirty="0"/>
              <a:t>     </a:t>
            </a:r>
            <a:r>
              <a:rPr lang="en-US" sz="4800" b="1" dirty="0"/>
              <a:t>Global Trade  </a:t>
            </a:r>
            <a:br>
              <a:rPr lang="en-US" sz="1700" dirty="0"/>
            </a:br>
            <a:endParaRPr lang="en-US" sz="17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72B519B-E4B6-544E-BD07-AF6DDCF63DF4}"/>
              </a:ext>
            </a:extLst>
          </p:cNvPr>
          <p:cNvSpPr txBox="1">
            <a:spLocks/>
          </p:cNvSpPr>
          <p:nvPr/>
        </p:nvSpPr>
        <p:spPr>
          <a:xfrm>
            <a:off x="5346441" y="4423887"/>
            <a:ext cx="2118050" cy="1618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 b="1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ea typeface="+mn-ea"/>
                <a:cs typeface="+mn-cs"/>
              </a:rPr>
              <a:t>Jose Mejia 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ea typeface="+mn-ea"/>
                <a:cs typeface="+mn-cs"/>
              </a:rPr>
              <a:t>Julian Wilson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ea typeface="+mn-ea"/>
                <a:cs typeface="+mn-cs"/>
              </a:rPr>
              <a:t>Maria Soares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ea typeface="+mn-ea"/>
                <a:cs typeface="+mn-cs"/>
              </a:rPr>
              <a:t>Miraj Patel</a:t>
            </a:r>
            <a:br>
              <a:rPr lang="en-US" sz="700" b="1" dirty="0">
                <a:latin typeface="+mn-lt"/>
                <a:ea typeface="+mn-ea"/>
                <a:cs typeface="+mn-cs"/>
              </a:rPr>
            </a:br>
            <a:endParaRPr lang="en-US" sz="700" b="1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16ECE0-FB77-4BEE-A5E8-ACB66E7A119A}"/>
              </a:ext>
            </a:extLst>
          </p:cNvPr>
          <p:cNvSpPr txBox="1">
            <a:spLocks/>
          </p:cNvSpPr>
          <p:nvPr/>
        </p:nvSpPr>
        <p:spPr>
          <a:xfrm>
            <a:off x="7650101" y="4321251"/>
            <a:ext cx="3988149" cy="1721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300" b="1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+mn-lt"/>
                <a:ea typeface="+mn-ea"/>
                <a:cs typeface="+mn-cs"/>
              </a:rPr>
              <a:t>Skyllar Baron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+mn-lt"/>
                <a:ea typeface="+mn-ea"/>
                <a:cs typeface="+mn-cs"/>
              </a:rPr>
              <a:t>Umair Ali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+mn-lt"/>
                <a:ea typeface="+mn-ea"/>
                <a:cs typeface="+mn-cs"/>
              </a:rPr>
              <a:t>Walter Gonzalez</a:t>
            </a:r>
            <a:br>
              <a:rPr lang="en-US" sz="700" b="1" dirty="0">
                <a:latin typeface="+mn-lt"/>
                <a:ea typeface="+mn-ea"/>
                <a:cs typeface="+mn-cs"/>
              </a:rPr>
            </a:br>
            <a:endParaRPr lang="en-US" sz="7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866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899C5-21DF-4D88-B644-7D285BA98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en-US" sz="4000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Elevator pitch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5" name="Picture 4" descr="A large ship in the water&#10;&#10;Description automatically generated with low confidence">
            <a:extLst>
              <a:ext uri="{FF2B5EF4-FFF2-40B4-BE49-F238E27FC236}">
                <a16:creationId xmlns:a16="http://schemas.microsoft.com/office/drawing/2014/main" id="{D698355B-7B22-45CB-A283-44811D13F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3" b="8057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9" name="Freeform: Shape 18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6079C3D-5BF8-4CD7-B39C-602797355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1526" y="3569085"/>
            <a:ext cx="5246971" cy="3217698"/>
          </a:xfrm>
        </p:spPr>
        <p:txBody>
          <a:bodyPr anchor="b"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latin typeface="Berlin Sans FB" panose="020E0602020502020306" pitchFamily="34" charset="0"/>
                <a:cs typeface="Aharoni" panose="020B0604020202020204" pitchFamily="2" charset="-79"/>
              </a:rPr>
              <a:t>Concept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latin typeface="Berlin Sans FB" panose="020E0602020502020306" pitchFamily="34" charset="0"/>
                <a:cs typeface="Aharoni" panose="020B0604020202020204" pitchFamily="2" charset="-79"/>
              </a:rPr>
              <a:t>Process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latin typeface="Berlin Sans FB" panose="020E0602020502020306" pitchFamily="34" charset="0"/>
                <a:cs typeface="Aharoni" panose="020B0604020202020204" pitchFamily="2" charset="-79"/>
              </a:rPr>
              <a:t>Direction for Future Development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latin typeface="Berlin Sans FB" panose="020E0602020502020306" pitchFamily="34" charset="0"/>
                <a:cs typeface="Aharoni" panose="020B0604020202020204" pitchFamily="2" charset="-79"/>
              </a:rPr>
              <a:t>Links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>
                <a:latin typeface="Berlin Sans FB" panose="020E0602020502020306" pitchFamily="34" charset="0"/>
                <a:cs typeface="Aharoni" panose="020B0604020202020204" pitchFamily="2" charset="-79"/>
              </a:rPr>
              <a:t>Demo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500" dirty="0">
              <a:solidFill>
                <a:schemeClr val="tx2"/>
              </a:solidFill>
              <a:latin typeface="Berlin Sans FB" panose="020E0602020502020306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115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B1A7-B340-41CA-B1BF-6501BD12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17" y="350216"/>
            <a:ext cx="9792471" cy="7684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D65B-E91D-4F7A-A315-4098CD93C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1" y="429464"/>
            <a:ext cx="10697782" cy="4545208"/>
          </a:xfrm>
        </p:spPr>
        <p:txBody>
          <a:bodyPr>
            <a:normAutofit fontScale="85000" lnSpcReduction="10000"/>
          </a:bodyPr>
          <a:lstStyle/>
          <a:p>
            <a:r>
              <a:rPr lang="en-US" sz="1800" b="1" i="0" u="sng" strike="noStrike" dirty="0">
                <a:effectLst/>
                <a:latin typeface="Arial" panose="020B0604020202020204" pitchFamily="34" charset="0"/>
              </a:rPr>
              <a:t>Description</a:t>
            </a:r>
            <a:r>
              <a:rPr lang="en-US" sz="1800" b="0" i="0" u="sng" strike="noStrike" dirty="0">
                <a:effectLst/>
                <a:latin typeface="Arial" panose="020B0604020202020204" pitchFamily="34" charset="0"/>
              </a:rPr>
              <a:t> : </a:t>
            </a:r>
          </a:p>
          <a:p>
            <a:pPr marL="0" indent="0">
              <a:buNone/>
            </a:pPr>
            <a:r>
              <a:rPr lang="en-US" sz="1800" b="0" i="0" u="none" strike="noStrike" dirty="0">
                <a:effectLst/>
                <a:latin typeface="Consolas" panose="020B0609020204030204" pitchFamily="49" charset="0"/>
              </a:rPr>
              <a:t>  Global Trade is a </a:t>
            </a:r>
            <a:r>
              <a:rPr lang="en-US" sz="1800" dirty="0">
                <a:latin typeface="Consolas" panose="020B0609020204030204" pitchFamily="49" charset="0"/>
              </a:rPr>
              <a:t>Single Page E-commerce Web Application</a:t>
            </a:r>
            <a:r>
              <a:rPr lang="en-US" sz="1800" b="0" i="0" u="none" strike="noStrike" dirty="0">
                <a:effectLst/>
                <a:latin typeface="Consolas" panose="020B0609020204030204" pitchFamily="49" charset="0"/>
              </a:rPr>
              <a:t>. It allows user to search for </a:t>
            </a:r>
          </a:p>
          <a:p>
            <a:pPr marL="0" indent="0">
              <a:buNone/>
            </a:pPr>
            <a:r>
              <a:rPr lang="en-US" sz="1800" b="0" i="0" u="none" strike="noStrike" dirty="0">
                <a:effectLst/>
                <a:latin typeface="Consolas" panose="020B0609020204030204" pitchFamily="49" charset="0"/>
              </a:rPr>
              <a:t>  products based on categories, add product to the cart and process credit card payment. </a:t>
            </a:r>
          </a:p>
          <a:p>
            <a:pPr marL="0" indent="0">
              <a:buNone/>
            </a:pPr>
            <a:endParaRPr lang="en-US" sz="1800" b="0" i="0" u="sng" strike="noStrike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b="1" i="0" u="sng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Motivation for development </a:t>
            </a:r>
            <a:r>
              <a:rPr lang="en-US" sz="1800" b="0" i="0" u="sng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 rtl="0" fontAlgn="base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 u="none" strike="noStrike" dirty="0">
                <a:effectLst/>
              </a:rPr>
              <a:t>     C</a:t>
            </a:r>
            <a:r>
              <a:rPr lang="en-US" sz="1800" b="0" i="0" dirty="0">
                <a:solidFill>
                  <a:srgbClr val="282829"/>
                </a:solidFill>
                <a:effectLst/>
                <a:latin typeface="Consolas" panose="020B0609020204030204" pitchFamily="49" charset="0"/>
              </a:rPr>
              <a:t>uriosity and the urge of creating e-commerce website with the knowledge gained in </a:t>
            </a:r>
          </a:p>
          <a:p>
            <a:pPr marL="0" indent="0" rtl="0" fontAlgn="base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 dirty="0">
                <a:solidFill>
                  <a:srgbClr val="282829"/>
                </a:solidFill>
                <a:effectLst/>
                <a:latin typeface="Consolas" panose="020B0609020204030204" pitchFamily="49" charset="0"/>
              </a:rPr>
              <a:t>  bootcamp</a:t>
            </a:r>
            <a:endParaRPr lang="en-US" sz="1800" b="0" i="0" u="none" strike="noStrike" dirty="0">
              <a:effectLst/>
              <a:latin typeface="Consolas" panose="020B0609020204030204" pitchFamily="49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sng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story :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700" b="0" dirty="0">
                <a:effectLst/>
                <a:latin typeface="Consolas" panose="020B0609020204030204" pitchFamily="49" charset="0"/>
              </a:rPr>
              <a:t>Students from bootcamp were put together to work on a project. </a:t>
            </a:r>
          </a:p>
          <a:p>
            <a:r>
              <a:rPr lang="en-US" sz="1700" b="0" dirty="0">
                <a:effectLst/>
                <a:latin typeface="Consolas" panose="020B0609020204030204" pitchFamily="49" charset="0"/>
              </a:rPr>
              <a:t>                    While working together they realized that the Information they have learned in this project is a well supporting to move their career in Web Development Business.</a:t>
            </a:r>
          </a:p>
          <a:p>
            <a:r>
              <a:rPr lang="en-US" sz="1700" b="0" dirty="0">
                <a:effectLst/>
                <a:latin typeface="Consolas" panose="020B0609020204030204" pitchFamily="49" charset="0"/>
              </a:rPr>
              <a:t>                    With all that had work they had put in bootcamp and with a hope to achieve something on their own in the coming future, they decided to open their IT company.</a:t>
            </a:r>
          </a:p>
          <a:p>
            <a:r>
              <a:rPr lang="en-US" sz="1700" b="0" dirty="0">
                <a:effectLst/>
                <a:latin typeface="Consolas" panose="020B0609020204030204" pitchFamily="49" charset="0"/>
              </a:rPr>
              <a:t>                    After bootcamp completed, they all took few months of break and collected Information on establishing an LLC and doing new business start-up.</a:t>
            </a:r>
          </a:p>
          <a:p>
            <a:endParaRPr lang="en-US" sz="2000" dirty="0"/>
          </a:p>
        </p:txBody>
      </p:sp>
      <p:pic>
        <p:nvPicPr>
          <p:cNvPr id="5" name="Picture 4" descr="A group of boxes and a globe&#10;&#10;Description automatically generated with low confidence">
            <a:extLst>
              <a:ext uri="{FF2B5EF4-FFF2-40B4-BE49-F238E27FC236}">
                <a16:creationId xmlns:a16="http://schemas.microsoft.com/office/drawing/2014/main" id="{548B6F10-01CF-4D2B-A387-DEB921B6D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14" y="4867837"/>
            <a:ext cx="2787343" cy="1990163"/>
          </a:xfrm>
          <a:prstGeom prst="rect">
            <a:avLst/>
          </a:prstGeom>
        </p:spPr>
      </p:pic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99631FA4-D5AC-4772-9F2F-FD94070ED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173" y="1709683"/>
            <a:ext cx="1201071" cy="198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5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BE5F7-BD30-48BB-A8F4-E1F79500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304" y="242269"/>
            <a:ext cx="2009776" cy="1325563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E433D4-A3F3-4184-8EDD-2BC250DDC0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797177"/>
              </p:ext>
            </p:extLst>
          </p:nvPr>
        </p:nvGraphicFramePr>
        <p:xfrm>
          <a:off x="133350" y="1113846"/>
          <a:ext cx="11925300" cy="545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691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7BB43C-DFE0-4B34-BD90-6334C8F897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97F1F4-B603-4833-863A-F283E4E4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Directions for Future Development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84E199-81D7-4012-8836-359CEFFA2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7319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2119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4B974-981C-4F50-86DF-1F976C1D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anchor="b">
            <a:normAutofit/>
          </a:bodyPr>
          <a:lstStyle/>
          <a:p>
            <a:r>
              <a:rPr lang="en-US" sz="4800" dirty="0"/>
              <a:t>Links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60955-949E-416A-A308-E51435D4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2"/>
            <a:ext cx="4238450" cy="2987397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heroku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Link :  </a:t>
            </a:r>
            <a:r>
              <a:rPr lang="en-US" sz="1800" b="1" i="0" u="sng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Global</a:t>
            </a:r>
            <a:r>
              <a:rPr lang="en-US" sz="18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-</a:t>
            </a:r>
            <a:r>
              <a:rPr lang="en-US" sz="1800" b="1" i="0" u="sng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Trade </a:t>
            </a:r>
            <a:r>
              <a:rPr lang="en-US" sz="18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Live !!</a:t>
            </a:r>
            <a:endParaRPr lang="en-US" sz="1800" b="1" i="0" u="sng" strike="noStrike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GitHub repo  :    </a:t>
            </a:r>
            <a:r>
              <a:rPr lang="en-US" sz="1800" b="0" i="0" u="sng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hlinkClick r:id="rId4"/>
              </a:rPr>
              <a:t>Global-Trade</a:t>
            </a:r>
            <a:endParaRPr lang="en-US" sz="1800" b="1" u="sng" dirty="0">
              <a:solidFill>
                <a:srgbClr val="00B050"/>
              </a:solidFill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E7BB6E3-430E-4BBF-A7BE-493362EC20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51" y="1592470"/>
            <a:ext cx="6107166" cy="366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6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,728 BEST Disclaimer IMAGES, STOCK PHOTOS &amp; VECTORS | Adobe Stock">
            <a:extLst>
              <a:ext uri="{FF2B5EF4-FFF2-40B4-BE49-F238E27FC236}">
                <a16:creationId xmlns:a16="http://schemas.microsoft.com/office/drawing/2014/main" id="{21737FBF-9661-4963-9987-F932D3FC1F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95"/>
          <a:stretch/>
        </p:blipFill>
        <p:spPr bwMode="auto">
          <a:xfrm>
            <a:off x="6355442" y="10"/>
            <a:ext cx="5836558" cy="5130404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2376055" y="0"/>
                </a:moveTo>
                <a:lnTo>
                  <a:pt x="5836558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AF70E09-04A1-413C-874A-56C62443A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1651519"/>
            <a:ext cx="5808448" cy="245445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All the Pictures used in this presentation and project are from public source.</a:t>
            </a:r>
          </a:p>
          <a:p>
            <a:pPr algn="l"/>
            <a:r>
              <a:rPr lang="en-US" dirty="0"/>
              <a:t>We do not claim any ownership of any digital picture. </a:t>
            </a:r>
          </a:p>
          <a:p>
            <a:pPr algn="l"/>
            <a:r>
              <a:rPr lang="en-US" dirty="0"/>
              <a:t>The sole intention is to use it for learning purpose only.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1840" y="5292509"/>
            <a:ext cx="6610160" cy="1565491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510"/>
            <a:ext cx="6144370" cy="1565491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6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19DAF-8A9E-4999-BC8F-90065E2D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39182-8BC7-4453-A4DE-D2BF8EEB08AD}"/>
              </a:ext>
            </a:extLst>
          </p:cNvPr>
          <p:cNvSpPr txBox="1"/>
          <p:nvPr/>
        </p:nvSpPr>
        <p:spPr>
          <a:xfrm>
            <a:off x="591312" y="3127248"/>
            <a:ext cx="3429000" cy="6035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 </a:t>
            </a:r>
            <a:r>
              <a:rPr lang="en-US" sz="2200" b="1" dirty="0">
                <a:hlinkClick r:id="rId2"/>
              </a:rPr>
              <a:t>Global Trade </a:t>
            </a:r>
            <a:endParaRPr lang="en-US" sz="2200" b="1" dirty="0"/>
          </a:p>
        </p:txBody>
      </p:sp>
      <p:pic>
        <p:nvPicPr>
          <p:cNvPr id="7" name="Picture 6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69C6684-C5B5-4811-9F49-D9531D9E7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236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7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44E139C7-FC58-4E64-82E0-CEF1F4B152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5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DB65DF-BB98-47AB-B868-8AA06EA0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041" y="5205644"/>
            <a:ext cx="3295445" cy="74728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??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39" descr="Question mark on green pastel background">
            <a:extLst>
              <a:ext uri="{FF2B5EF4-FFF2-40B4-BE49-F238E27FC236}">
                <a16:creationId xmlns:a16="http://schemas.microsoft.com/office/drawing/2014/main" id="{7AAE35D2-00C5-49A1-9972-9C92731C4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91"/>
          <a:stretch/>
        </p:blipFill>
        <p:spPr>
          <a:xfrm>
            <a:off x="6021086" y="544804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1319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3264</TotalTime>
  <Words>402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Berlin Sans FB</vt:lpstr>
      <vt:lpstr>Calibri</vt:lpstr>
      <vt:lpstr>Calibri Light</vt:lpstr>
      <vt:lpstr>Consolas</vt:lpstr>
      <vt:lpstr>Office Theme</vt:lpstr>
      <vt:lpstr>     Global Trade   </vt:lpstr>
      <vt:lpstr>Elevator pitch</vt:lpstr>
      <vt:lpstr>Concept</vt:lpstr>
      <vt:lpstr>Process</vt:lpstr>
      <vt:lpstr>Directions for Future Development</vt:lpstr>
      <vt:lpstr>Links </vt:lpstr>
      <vt:lpstr>PowerPoint Presentation</vt:lpstr>
      <vt:lpstr>Demo</vt:lpstr>
      <vt:lpstr>Questions 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Park    Trip Planner</dc:title>
  <dc:creator>Miraj Patel</dc:creator>
  <cp:lastModifiedBy>Miraj Patel</cp:lastModifiedBy>
  <cp:revision>34</cp:revision>
  <dcterms:created xsi:type="dcterms:W3CDTF">2021-08-03T02:52:49Z</dcterms:created>
  <dcterms:modified xsi:type="dcterms:W3CDTF">2021-11-22T03:19:08Z</dcterms:modified>
</cp:coreProperties>
</file>