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15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00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8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6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12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26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9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7282-ECDA-4D6F-B997-942BA26CF853}" type="datetimeFigureOut">
              <a:rPr lang="zh-TW" altLang="en-US" smtClean="0"/>
              <a:t>2015/6/23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C9FA-E393-42FE-9E79-D81208803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FingerBand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27090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Team4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3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Pattern</a:t>
            </a:r>
          </a:p>
          <a:p>
            <a:r>
              <a:rPr lang="en-US" altLang="zh-TW" dirty="0" smtClean="0"/>
              <a:t>System Architecture</a:t>
            </a:r>
          </a:p>
          <a:p>
            <a:r>
              <a:rPr lang="en-US" altLang="zh-TW" dirty="0" smtClean="0"/>
              <a:t>Class Diagram</a:t>
            </a:r>
          </a:p>
          <a:p>
            <a:r>
              <a:rPr lang="en-US" altLang="zh-TW" dirty="0" smtClean="0"/>
              <a:t>Line of code</a:t>
            </a:r>
          </a:p>
          <a:p>
            <a:r>
              <a:rPr lang="en-US" altLang="zh-TW" dirty="0" smtClean="0"/>
              <a:t>Demo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2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Reactor </a:t>
            </a:r>
          </a:p>
          <a:p>
            <a:r>
              <a:rPr lang="en-US" altLang="zh-TW" dirty="0" smtClean="0"/>
              <a:t>Connector</a:t>
            </a:r>
          </a:p>
          <a:p>
            <a:r>
              <a:rPr lang="en-US" altLang="zh-TW" dirty="0" smtClean="0"/>
              <a:t>Acceptor</a:t>
            </a:r>
          </a:p>
          <a:p>
            <a:r>
              <a:rPr lang="en-US" altLang="zh-TW" dirty="0" smtClean="0"/>
              <a:t>Chain of responsibility</a:t>
            </a:r>
          </a:p>
          <a:p>
            <a:r>
              <a:rPr lang="en-US" altLang="zh-TW" dirty="0" smtClean="0"/>
              <a:t>Factory method</a:t>
            </a:r>
          </a:p>
          <a:p>
            <a:r>
              <a:rPr lang="en-US" altLang="zh-TW" dirty="0" smtClean="0"/>
              <a:t>Singleton</a:t>
            </a:r>
          </a:p>
          <a:p>
            <a:r>
              <a:rPr lang="en-US" altLang="zh-TW" dirty="0" smtClean="0"/>
              <a:t>Builder</a:t>
            </a:r>
          </a:p>
          <a:p>
            <a:r>
              <a:rPr lang="en-US" altLang="zh-TW" dirty="0" smtClean="0"/>
              <a:t>Iterator</a:t>
            </a:r>
          </a:p>
          <a:p>
            <a:r>
              <a:rPr lang="en-US" altLang="zh-TW" dirty="0" smtClean="0"/>
              <a:t>Object Pool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7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84" y="47220"/>
            <a:ext cx="9470722" cy="6810780"/>
          </a:xfrm>
        </p:spPr>
      </p:pic>
      <p:sp>
        <p:nvSpPr>
          <p:cNvPr id="5" name="矩形 4"/>
          <p:cNvSpPr/>
          <p:nvPr/>
        </p:nvSpPr>
        <p:spPr>
          <a:xfrm>
            <a:off x="6616700" y="814191"/>
            <a:ext cx="1168400" cy="3469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38377" y="4283900"/>
            <a:ext cx="233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Chain of Responsibility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0001" y="622300"/>
            <a:ext cx="1943100" cy="1790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04906" y="246040"/>
            <a:ext cx="26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Reactor,Connector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0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8" y="385132"/>
            <a:ext cx="11641539" cy="6015668"/>
          </a:xfrm>
        </p:spPr>
      </p:pic>
      <p:sp>
        <p:nvSpPr>
          <p:cNvPr id="5" name="矩形 4"/>
          <p:cNvSpPr/>
          <p:nvPr/>
        </p:nvSpPr>
        <p:spPr>
          <a:xfrm>
            <a:off x="5842000" y="1766691"/>
            <a:ext cx="1930400" cy="3469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40670" y="1397359"/>
            <a:ext cx="233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Chain of Responsibility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452" y="1582025"/>
            <a:ext cx="2949948" cy="2202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979426" y="1212693"/>
            <a:ext cx="18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Reactor, Acceptor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9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 of code-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2553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78" y="2440422"/>
            <a:ext cx="8594045" cy="37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 of code-client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98" y="2098317"/>
            <a:ext cx="8597786" cy="4078646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0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FingerBand</vt:lpstr>
      <vt:lpstr>Outline</vt:lpstr>
      <vt:lpstr>Pattern</vt:lpstr>
      <vt:lpstr>PowerPoint 簡報</vt:lpstr>
      <vt:lpstr>PowerPoint 簡報</vt:lpstr>
      <vt:lpstr>Line of code-Server</vt:lpstr>
      <vt:lpstr>Line of code-client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許睿陵</dc:creator>
  <cp:lastModifiedBy>許睿陵</cp:lastModifiedBy>
  <cp:revision>9</cp:revision>
  <dcterms:created xsi:type="dcterms:W3CDTF">2015-06-23T04:51:46Z</dcterms:created>
  <dcterms:modified xsi:type="dcterms:W3CDTF">2015-06-23T06:29:56Z</dcterms:modified>
</cp:coreProperties>
</file>