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0" r:id="rId6"/>
    <p:sldId id="261" r:id="rId7"/>
    <p:sldId id="258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6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2E618-7C16-4EF6-B455-540CC0FA5759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75D1E-CE5B-4E1F-82D6-457EE01C6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98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4009-9F09-4C1A-9BF0-B2E00A1C4F9A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18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8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2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09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49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25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7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16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9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1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79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673B-268F-47A8-B67A-2BF77394D466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D080-3904-403F-A4B3-0CF90BD94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3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FingerBand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30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Respond to Invitation-FFR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User will see the invitation list. </a:t>
            </a:r>
            <a:endParaRPr lang="en-US" altLang="zh-TW" dirty="0" smtClean="0"/>
          </a:p>
          <a:p>
            <a:r>
              <a:rPr lang="en-US" altLang="zh-TW" dirty="0" smtClean="0"/>
              <a:t>User </a:t>
            </a:r>
            <a:r>
              <a:rPr lang="en-US" altLang="zh-TW" dirty="0"/>
              <a:t>can accept the invitation to enter the session or </a:t>
            </a:r>
            <a:r>
              <a:rPr lang="en-US" altLang="zh-TW" dirty="0" smtClean="0"/>
              <a:t>reject(process at Invitation module) </a:t>
            </a:r>
            <a:r>
              <a:rPr lang="en-US" altLang="zh-TW" dirty="0"/>
              <a:t>or </a:t>
            </a:r>
            <a:r>
              <a:rPr lang="en-US" altLang="zh-TW" dirty="0" smtClean="0"/>
              <a:t>ignore(do nothing until the waiting duration is over) </a:t>
            </a:r>
            <a:r>
              <a:rPr lang="en-US" altLang="zh-TW" dirty="0"/>
              <a:t>the </a:t>
            </a:r>
            <a:r>
              <a:rPr lang="en-US" altLang="zh-TW" dirty="0" smtClean="0"/>
              <a:t>invitation.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2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123582" y="294468"/>
            <a:ext cx="3515092" cy="589809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0" y="1475263"/>
            <a:ext cx="2446020" cy="2646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Main Menu</a:t>
            </a: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5955" y="1836261"/>
            <a:ext cx="2137410" cy="594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Invitation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0" y="4568983"/>
            <a:ext cx="2446020" cy="12565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Session</a:t>
            </a: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5955" y="5023961"/>
            <a:ext cx="2137410" cy="594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Instrument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8750" y="1809829"/>
            <a:ext cx="2213610" cy="62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Invitation Handler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5" idx="3"/>
            <a:endCxn id="9" idx="1"/>
          </p:cNvCxnSpPr>
          <p:nvPr/>
        </p:nvCxnSpPr>
        <p:spPr>
          <a:xfrm flipV="1">
            <a:off x="4063365" y="2123956"/>
            <a:ext cx="1175385" cy="94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925955" y="2588419"/>
            <a:ext cx="2137410" cy="594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Create Session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25955" y="3303507"/>
            <a:ext cx="2137410" cy="594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View Record 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1" name="肘形接點 20"/>
          <p:cNvCxnSpPr>
            <a:stCxn id="5" idx="1"/>
            <a:endCxn id="6" idx="1"/>
          </p:cNvCxnSpPr>
          <p:nvPr/>
        </p:nvCxnSpPr>
        <p:spPr>
          <a:xfrm rot="10800000" flipV="1">
            <a:off x="1771651" y="2133440"/>
            <a:ext cx="154305" cy="3063795"/>
          </a:xfrm>
          <a:prstGeom prst="bentConnector3">
            <a:avLst>
              <a:gd name="adj1" fmla="val 24814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6" idx="1"/>
            <a:endCxn id="6" idx="1"/>
          </p:cNvCxnSpPr>
          <p:nvPr/>
        </p:nvCxnSpPr>
        <p:spPr>
          <a:xfrm rot="10800000" flipV="1">
            <a:off x="1771651" y="2885598"/>
            <a:ext cx="154305" cy="2311637"/>
          </a:xfrm>
          <a:prstGeom prst="bentConnector3">
            <a:avLst>
              <a:gd name="adj1" fmla="val 24814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473440" y="1036136"/>
            <a:ext cx="2670810" cy="3821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Connection Controller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9" idx="3"/>
          </p:cNvCxnSpPr>
          <p:nvPr/>
        </p:nvCxnSpPr>
        <p:spPr>
          <a:xfrm>
            <a:off x="7452360" y="2123956"/>
            <a:ext cx="10210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38750" y="2582228"/>
            <a:ext cx="2213610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 Handler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16" idx="3"/>
            <a:endCxn id="36" idx="1"/>
          </p:cNvCxnSpPr>
          <p:nvPr/>
        </p:nvCxnSpPr>
        <p:spPr>
          <a:xfrm flipV="1">
            <a:off x="4063365" y="2879408"/>
            <a:ext cx="1175385" cy="61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6" idx="3"/>
          </p:cNvCxnSpPr>
          <p:nvPr/>
        </p:nvCxnSpPr>
        <p:spPr>
          <a:xfrm>
            <a:off x="7452360" y="2879408"/>
            <a:ext cx="1021079" cy="61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238750" y="3303507"/>
            <a:ext cx="2213610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Record Handler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17" idx="3"/>
            <a:endCxn id="42" idx="1"/>
          </p:cNvCxnSpPr>
          <p:nvPr/>
        </p:nvCxnSpPr>
        <p:spPr>
          <a:xfrm>
            <a:off x="4063365" y="3600687"/>
            <a:ext cx="117538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2" idx="3"/>
          </p:cNvCxnSpPr>
          <p:nvPr/>
        </p:nvCxnSpPr>
        <p:spPr>
          <a:xfrm>
            <a:off x="7452360" y="3600687"/>
            <a:ext cx="10210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 rot="16200000">
            <a:off x="-484234" y="4675316"/>
            <a:ext cx="2672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/>
                </a:solidFill>
              </a:rPr>
              <a:t>UI   (Class Level)</a:t>
            </a:r>
            <a:endParaRPr lang="zh-TW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38750" y="4742951"/>
            <a:ext cx="2213610" cy="901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Instrument Player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/>
          <p:cNvCxnSpPr>
            <a:stCxn id="6" idx="3"/>
            <a:endCxn id="50" idx="1"/>
          </p:cNvCxnSpPr>
          <p:nvPr/>
        </p:nvCxnSpPr>
        <p:spPr>
          <a:xfrm flipV="1">
            <a:off x="4217670" y="5193802"/>
            <a:ext cx="1021080" cy="3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1650" y="726871"/>
            <a:ext cx="2446020" cy="594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Login 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61" name="直線單箭頭接點 60"/>
          <p:cNvCxnSpPr>
            <a:stCxn id="59" idx="3"/>
            <a:endCxn id="43" idx="1"/>
          </p:cNvCxnSpPr>
          <p:nvPr/>
        </p:nvCxnSpPr>
        <p:spPr>
          <a:xfrm>
            <a:off x="4217670" y="1024051"/>
            <a:ext cx="1021080" cy="20048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825865" y="2239643"/>
            <a:ext cx="1965960" cy="55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Reactor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25865" y="2988033"/>
            <a:ext cx="1965960" cy="55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Connector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25865" y="3761857"/>
            <a:ext cx="1965960" cy="55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Service Handler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73438" y="240319"/>
            <a:ext cx="2670811" cy="647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Facebook 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肘形接點 19"/>
          <p:cNvCxnSpPr>
            <a:stCxn id="2" idx="1"/>
            <a:endCxn id="28" idx="1"/>
          </p:cNvCxnSpPr>
          <p:nvPr/>
        </p:nvCxnSpPr>
        <p:spPr>
          <a:xfrm rot="10800000" flipV="1">
            <a:off x="8825865" y="2519202"/>
            <a:ext cx="12700" cy="74839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2" idx="1"/>
            <a:endCxn id="29" idx="1"/>
          </p:cNvCxnSpPr>
          <p:nvPr/>
        </p:nvCxnSpPr>
        <p:spPr>
          <a:xfrm rot="10800000" flipV="1">
            <a:off x="8825865" y="2519202"/>
            <a:ext cx="12700" cy="152221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238750" y="910406"/>
            <a:ext cx="2213610" cy="628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Login Handler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43" idx="3"/>
          </p:cNvCxnSpPr>
          <p:nvPr/>
        </p:nvCxnSpPr>
        <p:spPr>
          <a:xfrm>
            <a:off x="7452360" y="1224533"/>
            <a:ext cx="1021079" cy="121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59" idx="0"/>
          </p:cNvCxnSpPr>
          <p:nvPr/>
        </p:nvCxnSpPr>
        <p:spPr>
          <a:xfrm rot="5400000" flipH="1" flipV="1">
            <a:off x="5646848" y="-2099719"/>
            <a:ext cx="174402" cy="5478778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4640" y="-487680"/>
            <a:ext cx="12181840" cy="86783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5" name="矩形 4"/>
          <p:cNvSpPr/>
          <p:nvPr/>
        </p:nvSpPr>
        <p:spPr>
          <a:xfrm>
            <a:off x="4907280" y="294468"/>
            <a:ext cx="3058160" cy="5071081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6" name="矩形 5"/>
          <p:cNvSpPr/>
          <p:nvPr/>
        </p:nvSpPr>
        <p:spPr>
          <a:xfrm>
            <a:off x="1123582" y="294468"/>
            <a:ext cx="3515092" cy="76201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0" y="1320800"/>
            <a:ext cx="2446020" cy="643128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Main Menu</a:t>
            </a: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5955" y="1646953"/>
            <a:ext cx="2137410" cy="2682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Invite Friends[FR3] 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3704" y="4310317"/>
            <a:ext cx="2137410" cy="594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Play Keyboard[FR6]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8750" y="1480820"/>
            <a:ext cx="2213610" cy="6282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Invitation Handler[FR11]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063365" y="1794947"/>
            <a:ext cx="1175385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23030" y="2395060"/>
            <a:ext cx="2140335" cy="46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Create Session[FR2] 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18206" y="7044800"/>
            <a:ext cx="2137410" cy="594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View Record[FR5] 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49920" y="294468"/>
            <a:ext cx="2670810" cy="32661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Connection Controller[FR14]</a:t>
            </a:r>
          </a:p>
          <a:p>
            <a:pPr algn="ctr"/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38750" y="2338950"/>
            <a:ext cx="2213610" cy="594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Session Handler[FR10]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063365" y="2461090"/>
            <a:ext cx="1175385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238751" y="4225063"/>
            <a:ext cx="2213610" cy="594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Record Handler[FR12]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 rot="16200000">
            <a:off x="48955" y="2733630"/>
            <a:ext cx="2672479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Client   UI[FR1]  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38750" y="3173048"/>
            <a:ext cx="2213610" cy="77515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Instrument Player[FR13]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1650" y="523671"/>
            <a:ext cx="2446020" cy="594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Login[FR31] 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21" name="直線單箭頭接點 20"/>
          <p:cNvCxnSpPr>
            <a:stCxn id="20" idx="3"/>
            <a:endCxn id="28" idx="1"/>
          </p:cNvCxnSpPr>
          <p:nvPr/>
        </p:nvCxnSpPr>
        <p:spPr>
          <a:xfrm>
            <a:off x="4217670" y="820851"/>
            <a:ext cx="1021081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551545" y="949323"/>
            <a:ext cx="1965960" cy="5591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Reactor[FR15]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51545" y="1736318"/>
            <a:ext cx="1965960" cy="5591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Connector[FR16]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51545" y="2574408"/>
            <a:ext cx="1965960" cy="5591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Service Handler[FR17]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10517505" y="933759"/>
            <a:ext cx="1958975" cy="647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Facebook Server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肘形接點 25"/>
          <p:cNvCxnSpPr>
            <a:stCxn id="22" idx="3"/>
            <a:endCxn id="23" idx="3"/>
          </p:cNvCxnSpPr>
          <p:nvPr/>
        </p:nvCxnSpPr>
        <p:spPr>
          <a:xfrm>
            <a:off x="10517505" y="1228882"/>
            <a:ext cx="12700" cy="786995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22" idx="3"/>
            <a:endCxn id="24" idx="3"/>
          </p:cNvCxnSpPr>
          <p:nvPr/>
        </p:nvCxnSpPr>
        <p:spPr>
          <a:xfrm>
            <a:off x="10517505" y="1228882"/>
            <a:ext cx="12700" cy="1625085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238751" y="523671"/>
            <a:ext cx="2213610" cy="594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Login Handler[FR32]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33704" y="2956935"/>
            <a:ext cx="2137410" cy="594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Chat[FR4]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33704" y="4998919"/>
            <a:ext cx="2137410" cy="594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Play Drum Pad[FR7]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25955" y="5679639"/>
            <a:ext cx="2137410" cy="594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Metronome[FR8]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18206" y="6365439"/>
            <a:ext cx="2137410" cy="594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Tempo[FR9]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33705" y="3630703"/>
            <a:ext cx="2137410" cy="594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Instrument List[FR18]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34" name="肘形接點 33"/>
          <p:cNvCxnSpPr>
            <a:stCxn id="33" idx="1"/>
            <a:endCxn id="9" idx="1"/>
          </p:cNvCxnSpPr>
          <p:nvPr/>
        </p:nvCxnSpPr>
        <p:spPr>
          <a:xfrm rot="10800000" flipV="1">
            <a:off x="1933705" y="3927883"/>
            <a:ext cx="1" cy="679614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33" idx="1"/>
            <a:endCxn id="30" idx="1"/>
          </p:cNvCxnSpPr>
          <p:nvPr/>
        </p:nvCxnSpPr>
        <p:spPr>
          <a:xfrm rot="10800000" flipV="1">
            <a:off x="1933705" y="3927883"/>
            <a:ext cx="1" cy="1368216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0" idx="2"/>
            <a:endCxn id="7" idx="0"/>
          </p:cNvCxnSpPr>
          <p:nvPr/>
        </p:nvCxnSpPr>
        <p:spPr>
          <a:xfrm>
            <a:off x="2994660" y="1118031"/>
            <a:ext cx="0" cy="20276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/>
          <p:nvPr/>
        </p:nvCxnSpPr>
        <p:spPr>
          <a:xfrm flipV="1">
            <a:off x="4071114" y="2558932"/>
            <a:ext cx="1167637" cy="608498"/>
          </a:xfrm>
          <a:prstGeom prst="bentConnector3">
            <a:avLst>
              <a:gd name="adj1" fmla="val 30174"/>
            </a:avLst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/>
          <p:nvPr/>
        </p:nvCxnSpPr>
        <p:spPr>
          <a:xfrm flipV="1">
            <a:off x="4071114" y="2631992"/>
            <a:ext cx="1167636" cy="2040817"/>
          </a:xfrm>
          <a:prstGeom prst="bentConnector3">
            <a:avLst>
              <a:gd name="adj1" fmla="val 38580"/>
            </a:avLst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/>
          <p:nvPr/>
        </p:nvCxnSpPr>
        <p:spPr>
          <a:xfrm flipV="1">
            <a:off x="4071114" y="2636130"/>
            <a:ext cx="1167636" cy="2729419"/>
          </a:xfrm>
          <a:prstGeom prst="bentConnector3">
            <a:avLst>
              <a:gd name="adj1" fmla="val 39745"/>
            </a:avLst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flipV="1">
            <a:off x="4063365" y="3497126"/>
            <a:ext cx="1175385" cy="2416193"/>
          </a:xfrm>
          <a:prstGeom prst="bentConnector3">
            <a:avLst>
              <a:gd name="adj1" fmla="val 59725"/>
            </a:avLst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/>
          <p:nvPr/>
        </p:nvCxnSpPr>
        <p:spPr>
          <a:xfrm flipV="1">
            <a:off x="4055616" y="2635515"/>
            <a:ext cx="1183134" cy="4095939"/>
          </a:xfrm>
          <a:prstGeom prst="bentConnector3">
            <a:avLst>
              <a:gd name="adj1" fmla="val 39726"/>
            </a:avLst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5" idx="2"/>
            <a:endCxn id="19" idx="0"/>
          </p:cNvCxnSpPr>
          <p:nvPr/>
        </p:nvCxnSpPr>
        <p:spPr>
          <a:xfrm>
            <a:off x="6345555" y="2933310"/>
            <a:ext cx="0" cy="23973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3" idx="3"/>
            <a:endCxn id="17" idx="2"/>
          </p:cNvCxnSpPr>
          <p:nvPr/>
        </p:nvCxnSpPr>
        <p:spPr>
          <a:xfrm flipV="1">
            <a:off x="4055616" y="4819423"/>
            <a:ext cx="2289940" cy="2522557"/>
          </a:xfrm>
          <a:prstGeom prst="bentConnector2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/>
          <p:nvPr/>
        </p:nvCxnSpPr>
        <p:spPr>
          <a:xfrm flipV="1">
            <a:off x="4071114" y="3489506"/>
            <a:ext cx="1167636" cy="1046871"/>
          </a:xfrm>
          <a:prstGeom prst="bentConnector3">
            <a:avLst>
              <a:gd name="adj1" fmla="val 58701"/>
            </a:avLst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/>
          <p:nvPr/>
        </p:nvCxnSpPr>
        <p:spPr>
          <a:xfrm flipV="1">
            <a:off x="4071114" y="3489506"/>
            <a:ext cx="1167636" cy="1735473"/>
          </a:xfrm>
          <a:prstGeom prst="bentConnector3">
            <a:avLst>
              <a:gd name="adj1" fmla="val 58701"/>
            </a:avLst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23" idx="2"/>
            <a:endCxn id="24" idx="0"/>
          </p:cNvCxnSpPr>
          <p:nvPr/>
        </p:nvCxnSpPr>
        <p:spPr>
          <a:xfrm>
            <a:off x="9534525" y="2295436"/>
            <a:ext cx="0" cy="278972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28" idx="3"/>
            <a:endCxn id="24" idx="1"/>
          </p:cNvCxnSpPr>
          <p:nvPr/>
        </p:nvCxnSpPr>
        <p:spPr>
          <a:xfrm>
            <a:off x="7452361" y="820851"/>
            <a:ext cx="1099184" cy="2033116"/>
          </a:xfrm>
          <a:prstGeom prst="bentConnector3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0" idx="3"/>
            <a:endCxn id="24" idx="1"/>
          </p:cNvCxnSpPr>
          <p:nvPr/>
        </p:nvCxnSpPr>
        <p:spPr>
          <a:xfrm>
            <a:off x="7452360" y="1794947"/>
            <a:ext cx="1099185" cy="1059020"/>
          </a:xfrm>
          <a:prstGeom prst="bentConnector3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endCxn id="24" idx="1"/>
          </p:cNvCxnSpPr>
          <p:nvPr/>
        </p:nvCxnSpPr>
        <p:spPr>
          <a:xfrm>
            <a:off x="7452361" y="2631992"/>
            <a:ext cx="1099184" cy="221975"/>
          </a:xfrm>
          <a:prstGeom prst="bentConnector3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17" idx="3"/>
            <a:endCxn id="24" idx="1"/>
          </p:cNvCxnSpPr>
          <p:nvPr/>
        </p:nvCxnSpPr>
        <p:spPr>
          <a:xfrm flipV="1">
            <a:off x="7452361" y="2853967"/>
            <a:ext cx="1099184" cy="1668276"/>
          </a:xfrm>
          <a:prstGeom prst="bentConnector3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20" idx="0"/>
            <a:endCxn id="25" idx="1"/>
          </p:cNvCxnSpPr>
          <p:nvPr/>
        </p:nvCxnSpPr>
        <p:spPr>
          <a:xfrm rot="5400000" flipH="1" flipV="1">
            <a:off x="7122933" y="-3850388"/>
            <a:ext cx="245786" cy="8502332"/>
          </a:xfrm>
          <a:prstGeom prst="bentConnector3">
            <a:avLst>
              <a:gd name="adj1" fmla="val 186016"/>
            </a:avLst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87680" y="-487680"/>
            <a:ext cx="143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Client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5" name="直線單箭頭接點 54"/>
          <p:cNvCxnSpPr>
            <a:stCxn id="17" idx="0"/>
            <a:endCxn id="19" idx="2"/>
          </p:cNvCxnSpPr>
          <p:nvPr/>
        </p:nvCxnSpPr>
        <p:spPr>
          <a:xfrm flipH="1" flipV="1">
            <a:off x="6345555" y="3948204"/>
            <a:ext cx="1" cy="27685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250329" y="-272237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IR2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363607" y="519581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IIR2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520715" y="519581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IIR3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044078" y="1044216"/>
            <a:ext cx="72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IIR4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442397" y="1474669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IIR5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452360" y="1488305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IIR6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034741" y="2259349"/>
            <a:ext cx="8868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IIR8</a:t>
            </a:r>
          </a:p>
          <a:p>
            <a:endParaRPr lang="en-US" altLang="zh-TW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zh-TW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IIR9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7439049" y="2352747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IIR11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169910" y="4441650"/>
            <a:ext cx="61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IIR12</a:t>
            </a:r>
            <a:endParaRPr lang="zh-TW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144931" y="5162981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IIR13</a:t>
            </a:r>
            <a:endParaRPr lang="zh-TW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982324" y="4253392"/>
            <a:ext cx="775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IIR14</a:t>
            </a:r>
            <a:endParaRPr lang="zh-TW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985770" y="4637109"/>
            <a:ext cx="802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IIR15</a:t>
            </a:r>
            <a:endParaRPr lang="zh-TW" alt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987178" y="4955871"/>
            <a:ext cx="934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IIR16</a:t>
            </a:r>
            <a:endParaRPr lang="zh-TW" alt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008018" y="5332258"/>
            <a:ext cx="75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IIR17</a:t>
            </a:r>
            <a:endParaRPr lang="zh-TW" alt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986630" y="5633294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IIR18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993217" y="6402870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IIR19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345555" y="2863181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IIR20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385560" y="3890456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IIR21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356083" y="7028767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IIR22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456363" y="4498818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IIR23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534525" y="2266798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IIR24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0477812" y="1674464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IIR25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0489386" y="2861633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IIR26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25955" y="1961440"/>
            <a:ext cx="2137410" cy="2682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Invitation[FR31] 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487680" y="485071"/>
            <a:ext cx="350520" cy="658001"/>
            <a:chOff x="551180" y="472371"/>
            <a:chExt cx="350520" cy="658001"/>
          </a:xfrm>
        </p:grpSpPr>
        <p:sp>
          <p:nvSpPr>
            <p:cNvPr id="74" name="橢圓 73"/>
            <p:cNvSpPr/>
            <p:nvPr/>
          </p:nvSpPr>
          <p:spPr>
            <a:xfrm>
              <a:off x="651916" y="472371"/>
              <a:ext cx="195441" cy="1954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>
              <a:stCxn id="74" idx="4"/>
            </p:cNvCxnSpPr>
            <p:nvPr/>
          </p:nvCxnSpPr>
          <p:spPr>
            <a:xfrm flipH="1">
              <a:off x="727979" y="667812"/>
              <a:ext cx="21658" cy="24516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flipH="1">
              <a:off x="551180" y="912978"/>
              <a:ext cx="166482" cy="21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725410" y="912978"/>
              <a:ext cx="138190" cy="21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551180" y="808151"/>
              <a:ext cx="350520" cy="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直線單箭頭接點 99"/>
          <p:cNvCxnSpPr>
            <a:endCxn id="20" idx="1"/>
          </p:cNvCxnSpPr>
          <p:nvPr/>
        </p:nvCxnSpPr>
        <p:spPr>
          <a:xfrm>
            <a:off x="882650" y="820851"/>
            <a:ext cx="889000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1081108" y="493983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IR1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7" name="直線單箭頭接點 96"/>
          <p:cNvCxnSpPr/>
          <p:nvPr/>
        </p:nvCxnSpPr>
        <p:spPr>
          <a:xfrm>
            <a:off x="4061932" y="2031118"/>
            <a:ext cx="1175385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4440964" y="1710840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IIR44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2939986" y="2213418"/>
            <a:ext cx="0" cy="20276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2989404" y="2101893"/>
            <a:ext cx="72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IIR7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2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Invitation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If </a:t>
            </a:r>
            <a:r>
              <a:rPr lang="en-US" altLang="zh-TW" b="1" dirty="0" smtClean="0"/>
              <a:t>Connection Controller </a:t>
            </a:r>
            <a:r>
              <a:rPr lang="en-US" altLang="zh-TW" dirty="0" smtClean="0"/>
              <a:t>receive an invitation message from Server, it will notify </a:t>
            </a:r>
            <a:r>
              <a:rPr lang="en-US" altLang="zh-TW" b="1" dirty="0" smtClean="0">
                <a:solidFill>
                  <a:schemeClr val="tx1"/>
                </a:solidFill>
              </a:rPr>
              <a:t>Invitation Handler </a:t>
            </a:r>
            <a:r>
              <a:rPr lang="en-US" altLang="zh-TW" dirty="0" smtClean="0">
                <a:solidFill>
                  <a:schemeClr val="tx1"/>
                </a:solidFill>
              </a:rPr>
              <a:t>to add the message to invitation list of Main Menu.</a:t>
            </a:r>
          </a:p>
          <a:p>
            <a:r>
              <a:rPr lang="en-US" altLang="zh-TW" dirty="0" smtClean="0"/>
              <a:t>Main Menu will display a list of invitation messages received from Server and be updated by </a:t>
            </a:r>
            <a:r>
              <a:rPr lang="en-US" altLang="zh-TW" dirty="0" smtClean="0">
                <a:solidFill>
                  <a:schemeClr val="tx1"/>
                </a:solidFill>
              </a:rPr>
              <a:t>Invitation Handler </a:t>
            </a:r>
            <a:r>
              <a:rPr lang="en-US" altLang="zh-TW" dirty="0" smtClean="0"/>
              <a:t>in real-time.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User can either accept  or deny the invitation</a:t>
            </a:r>
          </a:p>
          <a:p>
            <a:pPr lvl="1"/>
            <a:r>
              <a:rPr lang="en-US" altLang="zh-TW" dirty="0" smtClean="0"/>
              <a:t>If he/she accept the invitation, the UI will change to Session UI.</a:t>
            </a:r>
          </a:p>
          <a:p>
            <a:pPr lvl="1"/>
            <a:r>
              <a:rPr lang="en-US" altLang="zh-TW" dirty="0" smtClean="0"/>
              <a:t>If he/she deny the invitation, Main Menu will delete the invitation information from the invitation list.</a:t>
            </a:r>
          </a:p>
          <a:p>
            <a:r>
              <a:rPr lang="en-US" altLang="zh-TW" dirty="0" smtClean="0"/>
              <a:t>User can use Main Menu to invite his/her friends from Facebook by choosing some friends and click a “invite” button.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After user clicking the “invite” button, Main Menu will delegate this information(including user info, </a:t>
            </a:r>
            <a:r>
              <a:rPr lang="en-US" altLang="zh-TW" dirty="0" err="1" smtClean="0">
                <a:solidFill>
                  <a:schemeClr val="tx1"/>
                </a:solidFill>
              </a:rPr>
              <a:t>choosed</a:t>
            </a:r>
            <a:r>
              <a:rPr lang="en-US" altLang="zh-TW" dirty="0" smtClean="0">
                <a:solidFill>
                  <a:schemeClr val="tx1"/>
                </a:solidFill>
              </a:rPr>
              <a:t> friends) to  Invitation Handler.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tx1"/>
                </a:solidFill>
              </a:rPr>
              <a:t>Invitation Handler </a:t>
            </a:r>
            <a:r>
              <a:rPr lang="en-US" altLang="zh-TW" dirty="0" smtClean="0"/>
              <a:t>creates an invitation message and sends it to Server by </a:t>
            </a:r>
            <a:r>
              <a:rPr lang="en-US" altLang="zh-TW" b="1" dirty="0" smtClean="0"/>
              <a:t>Connection Controller.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 smtClean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1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5400" y="119278"/>
            <a:ext cx="12181840" cy="629662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40" name="矩形 39"/>
          <p:cNvSpPr/>
          <p:nvPr/>
        </p:nvSpPr>
        <p:spPr>
          <a:xfrm>
            <a:off x="7037900" y="1592208"/>
            <a:ext cx="3515092" cy="34065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7680" y="658214"/>
            <a:ext cx="143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Server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8400" y="1592208"/>
            <a:ext cx="2926080" cy="3406512"/>
          </a:xfrm>
          <a:prstGeom prst="rect">
            <a:avLst/>
          </a:prstGeom>
          <a:solidFill>
            <a:schemeClr val="accent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4" name="矩形 3"/>
          <p:cNvSpPr/>
          <p:nvPr/>
        </p:nvSpPr>
        <p:spPr>
          <a:xfrm>
            <a:off x="4070350" y="2666842"/>
            <a:ext cx="2213610" cy="6282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Invitation Handler</a:t>
            </a:r>
          </a:p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[FR19]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0350" y="3439241"/>
            <a:ext cx="2213610" cy="5943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Session Handler</a:t>
            </a:r>
          </a:p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[FR27]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0350" y="4206820"/>
            <a:ext cx="2213610" cy="5943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Record Handler[FR21]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829525" y="4033601"/>
            <a:ext cx="1173422" cy="10853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Data base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[FR22]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13392" y="3470086"/>
            <a:ext cx="2252412" cy="584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Session Manager</a:t>
            </a:r>
          </a:p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[FR20]</a:t>
            </a:r>
          </a:p>
        </p:txBody>
      </p:sp>
      <p:sp>
        <p:nvSpPr>
          <p:cNvPr id="32" name="矩形 31"/>
          <p:cNvSpPr/>
          <p:nvPr/>
        </p:nvSpPr>
        <p:spPr>
          <a:xfrm>
            <a:off x="4045032" y="1897855"/>
            <a:ext cx="2238927" cy="5749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Login Handler[FR26]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3880" y="1592208"/>
            <a:ext cx="2670810" cy="326554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Connection Controller</a:t>
            </a:r>
          </a:p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[FR33]</a:t>
            </a: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en-US" altLang="zh-TW" b="1" dirty="0">
              <a:solidFill>
                <a:schemeClr val="bg1"/>
              </a:solidFill>
            </a:endParaRPr>
          </a:p>
          <a:p>
            <a:pPr algn="ctr"/>
            <a:endParaRPr lang="en-US" altLang="zh-TW" b="1" dirty="0" smtClean="0">
              <a:solidFill>
                <a:schemeClr val="bg1"/>
              </a:solidFill>
            </a:endParaRPr>
          </a:p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16305" y="2239643"/>
            <a:ext cx="1965960" cy="5591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Reactor[FR23]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6305" y="2988033"/>
            <a:ext cx="1965960" cy="5591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Acceptor[FR25]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16305" y="3761857"/>
            <a:ext cx="1965960" cy="5591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Service Handler</a:t>
            </a:r>
          </a:p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[FR24]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35" name="肘形接點 34"/>
          <p:cNvCxnSpPr>
            <a:stCxn id="31" idx="1"/>
            <a:endCxn id="33" idx="1"/>
          </p:cNvCxnSpPr>
          <p:nvPr/>
        </p:nvCxnSpPr>
        <p:spPr>
          <a:xfrm rot="10800000" flipV="1">
            <a:off x="916305" y="2519202"/>
            <a:ext cx="12700" cy="748390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31" idx="1"/>
            <a:endCxn id="34" idx="1"/>
          </p:cNvCxnSpPr>
          <p:nvPr/>
        </p:nvCxnSpPr>
        <p:spPr>
          <a:xfrm rot="10800000" flipV="1">
            <a:off x="916305" y="2519202"/>
            <a:ext cx="12700" cy="1522214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713391" y="2666842"/>
            <a:ext cx="2252413" cy="6134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Invitation Manager</a:t>
            </a:r>
          </a:p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[FR29]</a:t>
            </a:r>
          </a:p>
        </p:txBody>
      </p:sp>
      <p:cxnSp>
        <p:nvCxnSpPr>
          <p:cNvPr id="68" name="直線單箭頭接點 67"/>
          <p:cNvCxnSpPr>
            <a:stCxn id="46" idx="1"/>
            <a:endCxn id="4" idx="3"/>
          </p:cNvCxnSpPr>
          <p:nvPr/>
        </p:nvCxnSpPr>
        <p:spPr>
          <a:xfrm flipH="1">
            <a:off x="6283960" y="2973576"/>
            <a:ext cx="1429431" cy="7393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3"/>
            <a:endCxn id="27" idx="1"/>
          </p:cNvCxnSpPr>
          <p:nvPr/>
        </p:nvCxnSpPr>
        <p:spPr>
          <a:xfrm>
            <a:off x="6283960" y="3736421"/>
            <a:ext cx="1429432" cy="25942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9" idx="2"/>
            <a:endCxn id="17" idx="2"/>
          </p:cNvCxnSpPr>
          <p:nvPr/>
        </p:nvCxnSpPr>
        <p:spPr>
          <a:xfrm rot="16200000" flipH="1">
            <a:off x="8137788" y="1840546"/>
            <a:ext cx="317815" cy="6239081"/>
          </a:xfrm>
          <a:prstGeom prst="bentConnector3">
            <a:avLst>
              <a:gd name="adj1" fmla="val 171929"/>
            </a:avLst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/>
          <p:nvPr/>
        </p:nvCxnSpPr>
        <p:spPr>
          <a:xfrm rot="10800000" flipH="1" flipV="1">
            <a:off x="6308695" y="2081664"/>
            <a:ext cx="4520830" cy="2319883"/>
          </a:xfrm>
          <a:prstGeom prst="bentConnector3">
            <a:avLst>
              <a:gd name="adj1" fmla="val 90737"/>
            </a:avLst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/>
          <p:nvPr/>
        </p:nvCxnSpPr>
        <p:spPr>
          <a:xfrm>
            <a:off x="9965804" y="2811526"/>
            <a:ext cx="863721" cy="1602722"/>
          </a:xfrm>
          <a:prstGeom prst="bentConnector3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2" idx="1"/>
            <a:endCxn id="34" idx="3"/>
          </p:cNvCxnSpPr>
          <p:nvPr/>
        </p:nvCxnSpPr>
        <p:spPr>
          <a:xfrm rot="10800000" flipV="1">
            <a:off x="2882266" y="2185338"/>
            <a:ext cx="1162767" cy="1856077"/>
          </a:xfrm>
          <a:prstGeom prst="bentConnector3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4" idx="1"/>
            <a:endCxn id="34" idx="3"/>
          </p:cNvCxnSpPr>
          <p:nvPr/>
        </p:nvCxnSpPr>
        <p:spPr>
          <a:xfrm rot="10800000" flipV="1">
            <a:off x="2882266" y="2980968"/>
            <a:ext cx="1188085" cy="1060447"/>
          </a:xfrm>
          <a:prstGeom prst="bentConnector3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" idx="1"/>
            <a:endCxn id="34" idx="3"/>
          </p:cNvCxnSpPr>
          <p:nvPr/>
        </p:nvCxnSpPr>
        <p:spPr>
          <a:xfrm rot="10800000" flipV="1">
            <a:off x="2882266" y="3736420"/>
            <a:ext cx="1188085" cy="304995"/>
          </a:xfrm>
          <a:prstGeom prst="bentConnector3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9" idx="1"/>
            <a:endCxn id="34" idx="3"/>
          </p:cNvCxnSpPr>
          <p:nvPr/>
        </p:nvCxnSpPr>
        <p:spPr>
          <a:xfrm rot="10800000">
            <a:off x="2882266" y="4041416"/>
            <a:ext cx="1188085" cy="462584"/>
          </a:xfrm>
          <a:prstGeom prst="bentConnector3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005114" y="1597934"/>
            <a:ext cx="191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Manager[FR32]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69251" y="2615285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IIR27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9580" y="3704252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IIR28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直線單箭頭接點 9"/>
          <p:cNvCxnSpPr>
            <a:stCxn id="33" idx="2"/>
            <a:endCxn id="34" idx="0"/>
          </p:cNvCxnSpPr>
          <p:nvPr/>
        </p:nvCxnSpPr>
        <p:spPr>
          <a:xfrm>
            <a:off x="1899285" y="3547151"/>
            <a:ext cx="0" cy="21470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669786" y="3469838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IIR29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343797" y="1908837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IIR30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351433" y="2664315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IIR31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351433" y="3428221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IIR32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351433" y="4200543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IIR33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308695" y="2654546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IIR35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341480" y="4998720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IIR37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470313" y="3380600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IIR36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9961425" y="2530409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IIR40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0372602" y="3681427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IIR42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線單箭頭接點 5"/>
          <p:cNvCxnSpPr>
            <a:stCxn id="27" idx="3"/>
          </p:cNvCxnSpPr>
          <p:nvPr/>
        </p:nvCxnSpPr>
        <p:spPr>
          <a:xfrm>
            <a:off x="9965804" y="3762363"/>
            <a:ext cx="910021" cy="3239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8835729" y="3171097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IIR10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直線單箭頭接點 7"/>
          <p:cNvCxnSpPr>
            <a:stCxn id="46" idx="2"/>
            <a:endCxn id="27" idx="0"/>
          </p:cNvCxnSpPr>
          <p:nvPr/>
        </p:nvCxnSpPr>
        <p:spPr>
          <a:xfrm>
            <a:off x="8839598" y="3280310"/>
            <a:ext cx="0" cy="1897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506067" y="1782116"/>
            <a:ext cx="7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IIR34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 Invitation-BFR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b="1" dirty="0" smtClean="0"/>
              <a:t>Connection Controller </a:t>
            </a:r>
            <a:r>
              <a:rPr lang="en-US" altLang="zh-TW" dirty="0" smtClean="0"/>
              <a:t>receive an invitation message from Client, it will notify </a:t>
            </a:r>
            <a:r>
              <a:rPr lang="en-US" altLang="zh-TW" b="1" dirty="0" smtClean="0">
                <a:solidFill>
                  <a:schemeClr val="tx1"/>
                </a:solidFill>
              </a:rPr>
              <a:t>Invitation Handler </a:t>
            </a:r>
            <a:r>
              <a:rPr lang="en-US" altLang="zh-TW" dirty="0" smtClean="0">
                <a:solidFill>
                  <a:schemeClr val="tx1"/>
                </a:solidFill>
              </a:rPr>
              <a:t>to process it.</a:t>
            </a: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4647" y="292100"/>
            <a:ext cx="3063283" cy="5899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9526" y="610142"/>
            <a:ext cx="2446020" cy="594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Login </a:t>
            </a:r>
          </a:p>
          <a:p>
            <a:pPr algn="ctr"/>
            <a:r>
              <a:rPr lang="en-US" altLang="zh-TW" i="1" dirty="0">
                <a:solidFill>
                  <a:srgbClr val="FF0000"/>
                </a:solidFill>
              </a:rPr>
              <a:t>Carson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1730" y="1464341"/>
            <a:ext cx="2446020" cy="2646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Main Menu</a:t>
            </a: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4283" y="1836528"/>
            <a:ext cx="2137410" cy="594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Invitation </a:t>
            </a:r>
          </a:p>
          <a:p>
            <a:pPr algn="ctr"/>
            <a:r>
              <a:rPr lang="en-US" altLang="zh-TW" i="1" dirty="0">
                <a:solidFill>
                  <a:srgbClr val="FF0000"/>
                </a:solidFill>
                <a:latin typeface="Calibri" charset="0"/>
              </a:rPr>
              <a:t>Arethura</a:t>
            </a:r>
          </a:p>
        </p:txBody>
      </p:sp>
      <p:sp>
        <p:nvSpPr>
          <p:cNvPr id="6" name="矩形 5"/>
          <p:cNvSpPr/>
          <p:nvPr/>
        </p:nvSpPr>
        <p:spPr>
          <a:xfrm>
            <a:off x="1098181" y="2574048"/>
            <a:ext cx="2137410" cy="594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Create Session </a:t>
            </a:r>
          </a:p>
          <a:p>
            <a:pPr algn="ctr"/>
            <a:r>
              <a:rPr lang="en-US" altLang="zh-TW" i="1" dirty="0">
                <a:solidFill>
                  <a:srgbClr val="FF0000"/>
                </a:solidFill>
                <a:latin typeface="Calibri" charset="0"/>
              </a:rPr>
              <a:t>Ken</a:t>
            </a:r>
          </a:p>
        </p:txBody>
      </p:sp>
      <p:sp>
        <p:nvSpPr>
          <p:cNvPr id="7" name="矩形 6"/>
          <p:cNvSpPr/>
          <p:nvPr/>
        </p:nvSpPr>
        <p:spPr>
          <a:xfrm>
            <a:off x="1104283" y="3294016"/>
            <a:ext cx="2137410" cy="594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View Record </a:t>
            </a:r>
          </a:p>
          <a:p>
            <a:pPr algn="ctr"/>
            <a:r>
              <a:rPr lang="en-US" altLang="zh-TW" i="1" dirty="0">
                <a:solidFill>
                  <a:srgbClr val="FF0000"/>
                </a:solidFill>
                <a:latin typeface="Calibri" charset="0"/>
              </a:rPr>
              <a:t>Arethura</a:t>
            </a:r>
          </a:p>
        </p:txBody>
      </p:sp>
      <p:sp>
        <p:nvSpPr>
          <p:cNvPr id="8" name="矩形 7"/>
          <p:cNvSpPr/>
          <p:nvPr/>
        </p:nvSpPr>
        <p:spPr>
          <a:xfrm>
            <a:off x="939526" y="4563864"/>
            <a:ext cx="2446020" cy="12565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Session</a:t>
            </a: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4283" y="4979244"/>
            <a:ext cx="2137410" cy="594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Instrument</a:t>
            </a:r>
          </a:p>
          <a:p>
            <a:pPr algn="ctr"/>
            <a:r>
              <a:rPr lang="en-US" altLang="zh-TW" i="1" dirty="0">
                <a:solidFill>
                  <a:srgbClr val="FF0000"/>
                </a:solidFill>
                <a:latin typeface="Calibri" charset="0"/>
              </a:rPr>
              <a:t>Cliff</a:t>
            </a:r>
          </a:p>
        </p:txBody>
      </p:sp>
      <p:sp>
        <p:nvSpPr>
          <p:cNvPr id="10" name="文字方塊 9"/>
          <p:cNvSpPr txBox="1"/>
          <p:nvPr/>
        </p:nvSpPr>
        <p:spPr>
          <a:xfrm rot="16200000">
            <a:off x="-1256927" y="3941519"/>
            <a:ext cx="309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/>
                </a:solidFill>
              </a:rPr>
              <a:t>UI   (Class Level)</a:t>
            </a:r>
            <a:endParaRPr lang="zh-TW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84661" y="5195316"/>
            <a:ext cx="1003257" cy="577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25115" y="4893824"/>
            <a:ext cx="1958275" cy="669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Player </a:t>
            </a:r>
          </a:p>
          <a:p>
            <a:pPr algn="ctr"/>
            <a:r>
              <a:rPr lang="en-US" altLang="zh-TW" i="1" dirty="0">
                <a:solidFill>
                  <a:srgbClr val="FF0000"/>
                </a:solidFill>
                <a:latin typeface="Calibri" charset="0"/>
              </a:rPr>
              <a:t>Arethura</a:t>
            </a:r>
          </a:p>
        </p:txBody>
      </p:sp>
      <p:sp>
        <p:nvSpPr>
          <p:cNvPr id="13" name="矩形 12"/>
          <p:cNvSpPr/>
          <p:nvPr/>
        </p:nvSpPr>
        <p:spPr>
          <a:xfrm>
            <a:off x="3977457" y="1464341"/>
            <a:ext cx="1957387" cy="2614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Connection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i="1" dirty="0">
                <a:solidFill>
                  <a:srgbClr val="FF0000"/>
                </a:solidFill>
                <a:latin typeface="Calibri" charset="0"/>
              </a:rPr>
              <a:t>Uiling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3653153" y="2909965"/>
            <a:ext cx="315845" cy="366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625769" y="390491"/>
            <a:ext cx="1943100" cy="1027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Facebook Handler</a:t>
            </a:r>
          </a:p>
          <a:p>
            <a:pPr algn="ctr"/>
            <a:r>
              <a:rPr lang="en-US" altLang="zh-TW" i="1" dirty="0">
                <a:solidFill>
                  <a:srgbClr val="FF0000"/>
                </a:solidFill>
                <a:latin typeface="Calibri" charset="0"/>
              </a:rPr>
              <a:t>Carson</a:t>
            </a:r>
          </a:p>
        </p:txBody>
      </p:sp>
      <p:sp>
        <p:nvSpPr>
          <p:cNvPr id="16" name="矩形 15"/>
          <p:cNvSpPr/>
          <p:nvPr/>
        </p:nvSpPr>
        <p:spPr>
          <a:xfrm>
            <a:off x="6602413" y="1549400"/>
            <a:ext cx="1993503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Invitation Handler</a:t>
            </a:r>
          </a:p>
          <a:p>
            <a:pPr algn="ctr"/>
            <a:r>
              <a:rPr lang="en-US" altLang="zh-TW" i="1" dirty="0">
                <a:solidFill>
                  <a:srgbClr val="FF0000"/>
                </a:solidFill>
                <a:latin typeface="Calibri" charset="0"/>
              </a:rPr>
              <a:t>Judy</a:t>
            </a:r>
          </a:p>
        </p:txBody>
      </p:sp>
      <p:sp>
        <p:nvSpPr>
          <p:cNvPr id="17" name="矩形 16"/>
          <p:cNvSpPr/>
          <p:nvPr/>
        </p:nvSpPr>
        <p:spPr>
          <a:xfrm>
            <a:off x="6602413" y="2251075"/>
            <a:ext cx="1981896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 Handler</a:t>
            </a:r>
          </a:p>
          <a:p>
            <a:pPr algn="ctr"/>
            <a:r>
              <a:rPr lang="en-US" altLang="zh-TW" i="1" dirty="0">
                <a:solidFill>
                  <a:srgbClr val="FF0000"/>
                </a:solidFill>
                <a:latin typeface="Calibri" charset="0"/>
              </a:rPr>
              <a:t>Uiling</a:t>
            </a:r>
          </a:p>
        </p:txBody>
      </p:sp>
      <p:sp>
        <p:nvSpPr>
          <p:cNvPr id="18" name="矩形 17"/>
          <p:cNvSpPr/>
          <p:nvPr/>
        </p:nvSpPr>
        <p:spPr>
          <a:xfrm>
            <a:off x="6602413" y="2946400"/>
            <a:ext cx="1968700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Record Handler</a:t>
            </a:r>
          </a:p>
          <a:p>
            <a:pPr algn="ctr"/>
            <a:r>
              <a:rPr lang="en-US" altLang="zh-TW" i="1" dirty="0">
                <a:solidFill>
                  <a:srgbClr val="FF0000"/>
                </a:solidFill>
                <a:latin typeface="Calibri" charset="0"/>
              </a:rPr>
              <a:t>Cliff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5917428" y="1860924"/>
            <a:ext cx="681971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5918518" y="2574048"/>
            <a:ext cx="681971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5942334" y="3233002"/>
            <a:ext cx="681971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116540" y="1672272"/>
            <a:ext cx="2602378" cy="3307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Manager</a:t>
            </a:r>
          </a:p>
          <a:p>
            <a:pPr algn="ctr"/>
            <a:r>
              <a:rPr lang="en-US" altLang="zh-TW" i="1" dirty="0">
                <a:solidFill>
                  <a:srgbClr val="FF0000"/>
                </a:solidFill>
                <a:latin typeface="Calibri" charset="0"/>
              </a:rPr>
              <a:t>Ken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新細明體"/>
                <a:ea typeface="新細明體"/>
                <a:cs typeface="Times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" charset="0"/>
                <a:cs typeface="Times" charset="0"/>
              </a:rPr>
              <a:t> </a:t>
            </a:r>
            <a:endParaRPr lang="zh-TW" altLang="en-US" dirty="0">
              <a:solidFill>
                <a:schemeClr val="tx1"/>
              </a:solidFill>
              <a:latin typeface="Times" charset="0"/>
              <a:cs typeface="Times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66726" y="2434467"/>
            <a:ext cx="2253375" cy="1343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 Manager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68095" y="2988945"/>
            <a:ext cx="1773802" cy="36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Track Manager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330114" y="4441836"/>
            <a:ext cx="1600200" cy="427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……..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86985" y="4466724"/>
            <a:ext cx="1943100" cy="1027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 Base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8579532" y="2587013"/>
            <a:ext cx="523317" cy="7443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7626930" y="3605344"/>
            <a:ext cx="22944" cy="82979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2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444</Words>
  <Application>Microsoft Office PowerPoint</Application>
  <PresentationFormat>寬螢幕</PresentationFormat>
  <Paragraphs>281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Times</vt:lpstr>
      <vt:lpstr>Office 佈景主題</vt:lpstr>
      <vt:lpstr>FingerBand</vt:lpstr>
      <vt:lpstr>Respond to Invitation-FFR</vt:lpstr>
      <vt:lpstr>PowerPoint 簡報</vt:lpstr>
      <vt:lpstr>PowerPoint 簡報</vt:lpstr>
      <vt:lpstr>Invitation Module</vt:lpstr>
      <vt:lpstr>PowerPoint 簡報</vt:lpstr>
      <vt:lpstr>Manage Invitation-BFR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許睿陵</dc:creator>
  <cp:lastModifiedBy>許睿陵</cp:lastModifiedBy>
  <cp:revision>62</cp:revision>
  <dcterms:created xsi:type="dcterms:W3CDTF">2015-04-27T09:05:54Z</dcterms:created>
  <dcterms:modified xsi:type="dcterms:W3CDTF">2015-06-23T07:22:33Z</dcterms:modified>
</cp:coreProperties>
</file>