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563" r:id="rId3"/>
    <p:sldId id="575" r:id="rId4"/>
    <p:sldId id="583" r:id="rId5"/>
    <p:sldId id="582" r:id="rId6"/>
    <p:sldId id="584" r:id="rId7"/>
    <p:sldId id="579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BFF"/>
    <a:srgbClr val="2D4B2B"/>
    <a:srgbClr val="3D643A"/>
    <a:srgbClr val="1D301C"/>
    <a:srgbClr val="F66A81"/>
    <a:srgbClr val="FBB3BF"/>
    <a:srgbClr val="F995A6"/>
    <a:srgbClr val="664E59"/>
    <a:srgbClr val="896977"/>
    <a:srgbClr val="554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561" autoAdjust="0"/>
  </p:normalViewPr>
  <p:slideViewPr>
    <p:cSldViewPr snapToGrid="0">
      <p:cViewPr varScale="1">
        <p:scale>
          <a:sx n="85" d="100"/>
          <a:sy n="85" d="100"/>
        </p:scale>
        <p:origin x="1157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juling/AI-Study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016828" y="2117790"/>
            <a:ext cx="3979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36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주차 발표내용</a:t>
            </a:r>
            <a:endParaRPr lang="en-US" altLang="ko-KR" sz="36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3822231" y="2844803"/>
            <a:ext cx="236884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9BB5D7-DDE7-4969-88D8-62C5235020E3}"/>
              </a:ext>
            </a:extLst>
          </p:cNvPr>
          <p:cNvSpPr txBox="1"/>
          <p:nvPr/>
        </p:nvSpPr>
        <p:spPr>
          <a:xfrm>
            <a:off x="5647766" y="4903693"/>
            <a:ext cx="3532094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정보보호학과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18011625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하주현 정보보호학과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18013194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+mn-ea"/>
              </a:rPr>
              <a:t>이재운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 컴퓨터공학과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19010137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+mn-ea"/>
              </a:rPr>
              <a:t>최태정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4D5D63-B770-4B29-9580-65FFE34E194F}"/>
              </a:ext>
            </a:extLst>
          </p:cNvPr>
          <p:cNvSpPr/>
          <p:nvPr/>
        </p:nvSpPr>
        <p:spPr>
          <a:xfrm>
            <a:off x="2963172" y="324849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주차 발표내용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2C50DAC-1DE3-41B3-982B-2A2FE956DCA4}"/>
              </a:ext>
            </a:extLst>
          </p:cNvPr>
          <p:cNvSpPr/>
          <p:nvPr/>
        </p:nvSpPr>
        <p:spPr>
          <a:xfrm>
            <a:off x="1397952" y="3309421"/>
            <a:ext cx="1837426" cy="1837426"/>
          </a:xfrm>
          <a:prstGeom prst="ellipse">
            <a:avLst/>
          </a:prstGeom>
          <a:noFill/>
          <a:ln w="571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1B02AD-95D7-422D-80C4-2572FEA902B5}"/>
              </a:ext>
            </a:extLst>
          </p:cNvPr>
          <p:cNvSpPr/>
          <p:nvPr/>
        </p:nvSpPr>
        <p:spPr>
          <a:xfrm>
            <a:off x="4034287" y="3309421"/>
            <a:ext cx="1837426" cy="1837426"/>
          </a:xfrm>
          <a:prstGeom prst="ellipse">
            <a:avLst/>
          </a:prstGeom>
          <a:noFill/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86CCAC-EE30-458C-9C44-B0295CA044BD}"/>
              </a:ext>
            </a:extLst>
          </p:cNvPr>
          <p:cNvSpPr/>
          <p:nvPr/>
        </p:nvSpPr>
        <p:spPr>
          <a:xfrm>
            <a:off x="6649330" y="3309421"/>
            <a:ext cx="1837426" cy="1837426"/>
          </a:xfrm>
          <a:prstGeom prst="ellipse">
            <a:avLst/>
          </a:prstGeom>
          <a:noFill/>
          <a:ln w="571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AE6D8-4C24-4F35-A104-C7A9289E7836}"/>
              </a:ext>
            </a:extLst>
          </p:cNvPr>
          <p:cNvSpPr txBox="1"/>
          <p:nvPr/>
        </p:nvSpPr>
        <p:spPr>
          <a:xfrm>
            <a:off x="1677761" y="3812635"/>
            <a:ext cx="1277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교재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chap 1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34E5E6-E519-4BFC-BC15-4EDD200FE16F}"/>
              </a:ext>
            </a:extLst>
          </p:cNvPr>
          <p:cNvSpPr txBox="1"/>
          <p:nvPr/>
        </p:nvSpPr>
        <p:spPr>
          <a:xfrm>
            <a:off x="4314096" y="3812635"/>
            <a:ext cx="1277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교재 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chap 2</a:t>
            </a:r>
            <a:endParaRPr lang="ko-KR" alt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DE3061-82C1-4BB7-9A9B-BE51DBDE8AFE}"/>
              </a:ext>
            </a:extLst>
          </p:cNvPr>
          <p:cNvSpPr txBox="1"/>
          <p:nvPr/>
        </p:nvSpPr>
        <p:spPr>
          <a:xfrm>
            <a:off x="6929139" y="3812635"/>
            <a:ext cx="1277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Python</a:t>
            </a:r>
          </a:p>
          <a:p>
            <a:pPr algn="ctr"/>
            <a:r>
              <a:rPr lang="ko-KR" altLang="en-US" sz="2400" b="1" dirty="0"/>
              <a:t>기초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B68B765-5FFD-44AD-AF18-B467C4E69FAE}"/>
              </a:ext>
            </a:extLst>
          </p:cNvPr>
          <p:cNvCxnSpPr>
            <a:cxnSpLocks/>
          </p:cNvCxnSpPr>
          <p:nvPr/>
        </p:nvCxnSpPr>
        <p:spPr>
          <a:xfrm>
            <a:off x="3840160" y="2611720"/>
            <a:ext cx="236884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BD5CFE-2C78-49F4-9036-9D0F8F880554}"/>
              </a:ext>
            </a:extLst>
          </p:cNvPr>
          <p:cNvSpPr txBox="1"/>
          <p:nvPr/>
        </p:nvSpPr>
        <p:spPr>
          <a:xfrm>
            <a:off x="3742396" y="2066574"/>
            <a:ext cx="256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목표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693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83C7D5-0F47-49D3-86C3-B9EAA364099F}"/>
              </a:ext>
            </a:extLst>
          </p:cNvPr>
          <p:cNvSpPr/>
          <p:nvPr/>
        </p:nvSpPr>
        <p:spPr>
          <a:xfrm>
            <a:off x="-766146" y="333814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주차 발표내용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0DB17EB-0F54-4F1B-93BE-0AA0D018B8CC}"/>
              </a:ext>
            </a:extLst>
          </p:cNvPr>
          <p:cNvCxnSpPr>
            <a:cxnSpLocks/>
          </p:cNvCxnSpPr>
          <p:nvPr/>
        </p:nvCxnSpPr>
        <p:spPr>
          <a:xfrm>
            <a:off x="1177643" y="1679390"/>
            <a:ext cx="236884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ECCDBE-DD15-420A-8619-65DE397A55B4}"/>
              </a:ext>
            </a:extLst>
          </p:cNvPr>
          <p:cNvSpPr txBox="1"/>
          <p:nvPr/>
        </p:nvSpPr>
        <p:spPr>
          <a:xfrm>
            <a:off x="1079879" y="1134244"/>
            <a:ext cx="256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Chap 1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8066A6-34FC-4F8D-AA6C-F17359F81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969" y="2027007"/>
            <a:ext cx="4790062" cy="29566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83A842-AFCF-4C10-AA30-C0845648C943}"/>
              </a:ext>
            </a:extLst>
          </p:cNvPr>
          <p:cNvSpPr txBox="1"/>
          <p:nvPr/>
        </p:nvSpPr>
        <p:spPr>
          <a:xfrm>
            <a:off x="2557969" y="5178610"/>
            <a:ext cx="61277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+mn-ea"/>
              </a:rPr>
              <a:t>라즈베리파이</a:t>
            </a:r>
            <a:r>
              <a:rPr lang="ko-KR" altLang="en-US" sz="2000" dirty="0">
                <a:latin typeface="+mn-ea"/>
              </a:rPr>
              <a:t> 기초 알기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기본 설치 환경 설정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6752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83C7D5-0F47-49D3-86C3-B9EAA364099F}"/>
              </a:ext>
            </a:extLst>
          </p:cNvPr>
          <p:cNvSpPr/>
          <p:nvPr/>
        </p:nvSpPr>
        <p:spPr>
          <a:xfrm>
            <a:off x="-766146" y="333814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주차 발표내용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0DB17EB-0F54-4F1B-93BE-0AA0D018B8CC}"/>
              </a:ext>
            </a:extLst>
          </p:cNvPr>
          <p:cNvCxnSpPr>
            <a:cxnSpLocks/>
          </p:cNvCxnSpPr>
          <p:nvPr/>
        </p:nvCxnSpPr>
        <p:spPr>
          <a:xfrm>
            <a:off x="1177643" y="1679390"/>
            <a:ext cx="236884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ECCDBE-DD15-420A-8619-65DE397A55B4}"/>
              </a:ext>
            </a:extLst>
          </p:cNvPr>
          <p:cNvSpPr txBox="1"/>
          <p:nvPr/>
        </p:nvSpPr>
        <p:spPr>
          <a:xfrm>
            <a:off x="1079879" y="1134244"/>
            <a:ext cx="256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Chap 1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83A842-AFCF-4C10-AA30-C0845648C943}"/>
              </a:ext>
            </a:extLst>
          </p:cNvPr>
          <p:cNvSpPr txBox="1"/>
          <p:nvPr/>
        </p:nvSpPr>
        <p:spPr>
          <a:xfrm>
            <a:off x="1380564" y="5300343"/>
            <a:ext cx="7287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+mn-ea"/>
              </a:rPr>
              <a:t>라즈베리파이에</a:t>
            </a:r>
            <a:r>
              <a:rPr lang="ko-KR" altLang="en-US" sz="2000" dirty="0">
                <a:latin typeface="+mn-ea"/>
              </a:rPr>
              <a:t> 설치된 </a:t>
            </a:r>
            <a:r>
              <a:rPr lang="en-US" altLang="ko-KR" sz="2000" dirty="0" err="1">
                <a:latin typeface="+mn-ea"/>
              </a:rPr>
              <a:t>Thonny</a:t>
            </a:r>
            <a:r>
              <a:rPr lang="en-US" altLang="ko-KR" sz="2000" dirty="0">
                <a:latin typeface="+mn-ea"/>
              </a:rPr>
              <a:t> Python IDE </a:t>
            </a:r>
            <a:r>
              <a:rPr lang="ko-KR" altLang="en-US" sz="2000" dirty="0">
                <a:latin typeface="+mn-ea"/>
              </a:rPr>
              <a:t>이용해 파이썬 개발환경 설정</a:t>
            </a:r>
            <a:endParaRPr lang="ko-KR" altLang="en-US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FF61F0-F161-40B1-A409-F0645E220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25" y="1834546"/>
            <a:ext cx="4972384" cy="322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99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83C7D5-0F47-49D3-86C3-B9EAA364099F}"/>
              </a:ext>
            </a:extLst>
          </p:cNvPr>
          <p:cNvSpPr/>
          <p:nvPr/>
        </p:nvSpPr>
        <p:spPr>
          <a:xfrm>
            <a:off x="-766146" y="333814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주차 발표내용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D3CA98B-24C8-4D0D-831F-EFA5F905B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93" y="1828799"/>
            <a:ext cx="8178212" cy="425104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D09CBF0-4769-431A-8140-A0EE7ED97258}"/>
              </a:ext>
            </a:extLst>
          </p:cNvPr>
          <p:cNvCxnSpPr>
            <a:cxnSpLocks/>
          </p:cNvCxnSpPr>
          <p:nvPr/>
        </p:nvCxnSpPr>
        <p:spPr>
          <a:xfrm>
            <a:off x="1177643" y="1679390"/>
            <a:ext cx="236884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CB56D6-5D1C-4C09-AD04-475B65AA00C9}"/>
              </a:ext>
            </a:extLst>
          </p:cNvPr>
          <p:cNvSpPr txBox="1"/>
          <p:nvPr/>
        </p:nvSpPr>
        <p:spPr>
          <a:xfrm>
            <a:off x="1079879" y="1134244"/>
            <a:ext cx="256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Chap 2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6967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83C7D5-0F47-49D3-86C3-B9EAA364099F}"/>
              </a:ext>
            </a:extLst>
          </p:cNvPr>
          <p:cNvSpPr/>
          <p:nvPr/>
        </p:nvSpPr>
        <p:spPr>
          <a:xfrm>
            <a:off x="-766146" y="333814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주차 발표내용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672105-93A8-4D16-8B87-537B549BA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2668401"/>
            <a:ext cx="6153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41F4DB-209C-41FD-9ACB-A94FAD9CC6A4}"/>
              </a:ext>
            </a:extLst>
          </p:cNvPr>
          <p:cNvCxnSpPr>
            <a:cxnSpLocks/>
          </p:cNvCxnSpPr>
          <p:nvPr/>
        </p:nvCxnSpPr>
        <p:spPr>
          <a:xfrm>
            <a:off x="1177643" y="1679390"/>
            <a:ext cx="236884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066DD3-9D40-4592-AF69-40F59C476901}"/>
              </a:ext>
            </a:extLst>
          </p:cNvPr>
          <p:cNvSpPr txBox="1"/>
          <p:nvPr/>
        </p:nvSpPr>
        <p:spPr>
          <a:xfrm>
            <a:off x="1079879" y="1134244"/>
            <a:ext cx="256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Python </a:t>
            </a:r>
            <a:r>
              <a:rPr lang="ko-KR" altLang="en-US" sz="2400" b="1" dirty="0"/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232817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183341" y="5139434"/>
            <a:ext cx="77089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  <a:hlinkClick r:id="rId3"/>
              </a:rPr>
              <a:t>https://github.com/jujuling/AI-Study</a:t>
            </a:r>
            <a:endParaRPr kumimoji="0" lang="en-US" altLang="ko-KR" sz="3200" b="0" i="0" u="none" strike="noStrike" kern="1200" cap="none" spc="-15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0" i="0" u="none" strike="noStrike" kern="1200" cap="none" spc="-15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08BA9F-7D85-4965-96B6-F68B51E3C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67" y="1179957"/>
            <a:ext cx="7304866" cy="3383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BC5260-2C09-4CCB-9FBF-88D1581C2DDC}"/>
              </a:ext>
            </a:extLst>
          </p:cNvPr>
          <p:cNvSpPr/>
          <p:nvPr/>
        </p:nvSpPr>
        <p:spPr>
          <a:xfrm>
            <a:off x="-741503" y="288360"/>
            <a:ext cx="397965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깃허브</a:t>
            </a:r>
            <a:endParaRPr kumimoji="0" lang="en-US" altLang="ko-KR" sz="23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8632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2511</TotalTime>
  <Words>70</Words>
  <Application>Microsoft Office PowerPoint</Application>
  <PresentationFormat>A4 용지(210x297mm)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하주현</cp:lastModifiedBy>
  <cp:revision>659</cp:revision>
  <dcterms:created xsi:type="dcterms:W3CDTF">2017-09-07T10:48:07Z</dcterms:created>
  <dcterms:modified xsi:type="dcterms:W3CDTF">2021-01-04T06:56:53Z</dcterms:modified>
</cp:coreProperties>
</file>