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3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4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3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7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7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6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3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2B76-3FD9-4ADA-AA4B-D5BE8EAFB287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3211-D5FF-4961-BF7B-94CF8DB7B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5" y="1027906"/>
            <a:ext cx="5900192" cy="41590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32" y="365125"/>
            <a:ext cx="4464135" cy="313682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6096000" y="2054942"/>
            <a:ext cx="924232" cy="8062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96000" y="4611329"/>
            <a:ext cx="5938684" cy="16419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1" y="1176696"/>
            <a:ext cx="5248655" cy="368049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59" y="189368"/>
            <a:ext cx="4252951" cy="30026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959" y="3460956"/>
            <a:ext cx="4441354" cy="3116826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5535561" y="2212258"/>
            <a:ext cx="678426" cy="8062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456903" y="3736258"/>
            <a:ext cx="757084" cy="9832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9" y="1825402"/>
            <a:ext cx="761104" cy="76110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75" y="1462220"/>
            <a:ext cx="2006126" cy="20201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81" y="814036"/>
            <a:ext cx="1647874" cy="1658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0" y="3154611"/>
            <a:ext cx="2306553" cy="23009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55" y="2277281"/>
            <a:ext cx="1638142" cy="16604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27" y="3645009"/>
            <a:ext cx="967583" cy="7710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7066" y="2922830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Изменение цвета</a:t>
            </a:r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7587" y="5840361"/>
            <a:ext cx="142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Фигуры</a:t>
            </a:r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54" y="1179871"/>
            <a:ext cx="6873978" cy="4788310"/>
          </a:xfrm>
        </p:spPr>
      </p:pic>
    </p:spTree>
    <p:extLst>
      <p:ext uri="{BB962C8B-B14F-4D97-AF65-F5344CB8AC3E}">
        <p14:creationId xmlns:p14="http://schemas.microsoft.com/office/powerpoint/2010/main" val="1101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3</cp:revision>
  <dcterms:created xsi:type="dcterms:W3CDTF">2022-02-09T17:53:21Z</dcterms:created>
  <dcterms:modified xsi:type="dcterms:W3CDTF">2022-02-09T18:20:13Z</dcterms:modified>
</cp:coreProperties>
</file>