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7" r:id="rId5"/>
    <p:sldId id="268" r:id="rId6"/>
    <p:sldId id="269" r:id="rId7"/>
    <p:sldId id="263" r:id="rId8"/>
    <p:sldId id="257" r:id="rId9"/>
    <p:sldId id="272" r:id="rId10"/>
    <p:sldId id="273" r:id="rId11"/>
    <p:sldId id="258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2E9"/>
    <a:srgbClr val="99B0EF"/>
    <a:srgbClr val="C5D2B2"/>
    <a:srgbClr val="A6B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58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20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95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6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5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3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8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3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9D2F-F3A3-4383-9C51-179FD24A305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896C-429B-4C2E-A277-95F14C89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3974" y="2202425"/>
            <a:ext cx="6489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stellar" panose="020A0402060406010301" pitchFamily="18" charset="0"/>
              </a:rPr>
              <a:t>Russian Help Bot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932902" y="2971866"/>
            <a:ext cx="49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Ившина Юлия       Коваленко Евгений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Небольшой раздел с </a:t>
            </a:r>
            <a:r>
              <a:rPr lang="ru-RU" dirty="0" err="1" smtClean="0">
                <a:latin typeface="Bookman Old Style" panose="02050604050505020204" pitchFamily="18" charset="0"/>
              </a:rPr>
              <a:t>мемами</a:t>
            </a:r>
            <a:r>
              <a:rPr lang="ru-RU" dirty="0" smtClean="0">
                <a:latin typeface="Bookman Old Style" panose="02050604050505020204" pitchFamily="18" charset="0"/>
              </a:rPr>
              <a:t>)</a:t>
            </a: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5954" y="1965991"/>
            <a:ext cx="4489005" cy="41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5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3677" y="227472"/>
            <a:ext cx="7413523" cy="1325563"/>
          </a:xfrm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ЕГЭ по русскому языку</a:t>
            </a: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4585" y="3794789"/>
            <a:ext cx="4005801" cy="26861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301" y="1699494"/>
            <a:ext cx="3514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929" y="3413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ookman Old Style" panose="02050604050505020204" pitchFamily="18" charset="0"/>
              </a:rPr>
              <a:t>@</a:t>
            </a:r>
            <a:r>
              <a:rPr lang="en-US" sz="4800" dirty="0" err="1" smtClean="0">
                <a:latin typeface="Bookman Old Style" panose="02050604050505020204" pitchFamily="18" charset="0"/>
              </a:rPr>
              <a:t>helprussianwords_bot</a:t>
            </a:r>
            <a:endParaRPr lang="ru-RU" sz="4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4148" y="3077498"/>
            <a:ext cx="6752304" cy="1710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Помощь с разборами русских слов и с подготовкой к тестовой части ЕГЭ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834148" y="1456507"/>
            <a:ext cx="7617542" cy="1188372"/>
          </a:xfrm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Основная идея проекта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850528" y="3285167"/>
            <a:ext cx="2615411" cy="2036240"/>
            <a:chOff x="7433171" y="2870057"/>
            <a:chExt cx="2615411" cy="203624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33171" y="2870057"/>
              <a:ext cx="2615411" cy="20362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88855" y="3554982"/>
              <a:ext cx="235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/new_word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869405" y="4421956"/>
            <a:ext cx="2615411" cy="2036240"/>
            <a:chOff x="4365507" y="4406828"/>
            <a:chExt cx="2615411" cy="203624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65507" y="4406828"/>
              <a:ext cx="2615411" cy="20362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57028" y="5163338"/>
              <a:ext cx="1366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/TEST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7915" y="3285167"/>
            <a:ext cx="2615411" cy="20362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Основные функции нашего бота</a:t>
            </a:r>
            <a:endParaRPr lang="ru-RU" dirty="0">
              <a:latin typeface="Bookman Old Style" panose="020506040505050202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498258" y="1599519"/>
            <a:ext cx="3372376" cy="2731268"/>
            <a:chOff x="1300037" y="2930901"/>
            <a:chExt cx="2760159" cy="2035277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300037" y="2930901"/>
              <a:ext cx="2615380" cy="2035277"/>
            </a:xfrm>
            <a:prstGeom prst="roundRect">
              <a:avLst/>
            </a:prstGeom>
            <a:solidFill>
              <a:srgbClr val="7392E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00469" y="3720898"/>
              <a:ext cx="235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/commands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61835" y="4007625"/>
            <a:ext cx="160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/mems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6639182" y="3301331"/>
            <a:ext cx="2603969" cy="2036240"/>
            <a:chOff x="1300037" y="2930901"/>
            <a:chExt cx="2615380" cy="2035277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300037" y="2930901"/>
              <a:ext cx="2615380" cy="2035277"/>
            </a:xfrm>
            <a:prstGeom prst="roundRect">
              <a:avLst/>
            </a:prstGeom>
            <a:solidFill>
              <a:srgbClr val="7392E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6437" y="3672696"/>
              <a:ext cx="2362578" cy="52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/commands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680836" y="4432370"/>
            <a:ext cx="2615411" cy="2036240"/>
            <a:chOff x="7433171" y="2870057"/>
            <a:chExt cx="2615411" cy="203624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33171" y="2870057"/>
              <a:ext cx="2615411" cy="20362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88855" y="3554982"/>
              <a:ext cx="235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/new_word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588224" y="3271080"/>
            <a:ext cx="2615411" cy="2036240"/>
            <a:chOff x="4365507" y="4406828"/>
            <a:chExt cx="2615411" cy="203624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65507" y="4406828"/>
              <a:ext cx="2615411" cy="20362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57028" y="5163338"/>
              <a:ext cx="1366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/TEST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Основные функции нашего бота</a:t>
            </a: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0800" y="1569153"/>
            <a:ext cx="3195484" cy="27502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2215" y="2633106"/>
            <a:ext cx="160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/mems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5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1409" y="3194743"/>
            <a:ext cx="2841011" cy="2086360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4988957" y="4402888"/>
            <a:ext cx="2603969" cy="2036240"/>
            <a:chOff x="1300037" y="2930901"/>
            <a:chExt cx="2615380" cy="2035277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300037" y="2930901"/>
              <a:ext cx="2615380" cy="2035277"/>
            </a:xfrm>
            <a:prstGeom prst="roundRect">
              <a:avLst/>
            </a:prstGeom>
            <a:solidFill>
              <a:srgbClr val="7392E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6437" y="3672696"/>
              <a:ext cx="2362578" cy="52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/commands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910349" y="3194743"/>
            <a:ext cx="2768630" cy="2036240"/>
            <a:chOff x="7433171" y="2870057"/>
            <a:chExt cx="2615411" cy="203624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33171" y="2870057"/>
              <a:ext cx="2615411" cy="20362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88855" y="3554982"/>
              <a:ext cx="235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/new_word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485998" y="1517876"/>
            <a:ext cx="3455172" cy="2720047"/>
            <a:chOff x="6089690" y="4368443"/>
            <a:chExt cx="2615411" cy="203624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89690" y="4368443"/>
              <a:ext cx="2615411" cy="20362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97615" y="5190720"/>
              <a:ext cx="1443881" cy="39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/TEST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Основные функции нашего бота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0059" y="3950945"/>
            <a:ext cx="160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/mems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5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7131128" y="3244672"/>
            <a:ext cx="2792921" cy="2141579"/>
            <a:chOff x="6089690" y="4368443"/>
            <a:chExt cx="2615411" cy="203624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89690" y="4368443"/>
              <a:ext cx="2615411" cy="20362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38362" y="5126111"/>
              <a:ext cx="1443881" cy="39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/TEST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6947" y="4395742"/>
            <a:ext cx="2841011" cy="2086360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2888347" y="3297342"/>
            <a:ext cx="2603969" cy="2036240"/>
            <a:chOff x="1300037" y="2930901"/>
            <a:chExt cx="2615380" cy="2035277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300037" y="2930901"/>
              <a:ext cx="2615380" cy="2035277"/>
            </a:xfrm>
            <a:prstGeom prst="roundRect">
              <a:avLst/>
            </a:prstGeom>
            <a:solidFill>
              <a:srgbClr val="7392E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6437" y="3672696"/>
              <a:ext cx="2362578" cy="52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/commands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527159" y="1482516"/>
            <a:ext cx="3578637" cy="2720047"/>
            <a:chOff x="7397252" y="2850950"/>
            <a:chExt cx="2767449" cy="203624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97252" y="2850950"/>
              <a:ext cx="2615411" cy="20362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4974" y="3607459"/>
              <a:ext cx="2359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entury Gothic" panose="020B0502020202020204" pitchFamily="34" charset="0"/>
                </a:rPr>
                <a:t>/new_word</a:t>
              </a:r>
              <a:endParaRPr lang="ru-RU" sz="28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Основные функции нашего бота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6453" y="5182610"/>
            <a:ext cx="160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/mems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2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Все команды бота</a:t>
            </a:r>
            <a:endParaRPr lang="ru-RU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614091" cy="43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458" y="335629"/>
            <a:ext cx="6007510" cy="1060552"/>
          </a:xfrm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Работа со словами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0" y="1720646"/>
            <a:ext cx="6086168" cy="3647768"/>
          </a:xfrm>
        </p:spPr>
        <p:txBody>
          <a:bodyPr/>
          <a:lstStyle/>
          <a:p>
            <a:r>
              <a:rPr lang="en-US" dirty="0" smtClean="0"/>
              <a:t>/check – </a:t>
            </a:r>
            <a:r>
              <a:rPr lang="ru-RU" dirty="0" smtClean="0"/>
              <a:t>проверка написания</a:t>
            </a:r>
            <a:endParaRPr lang="en-US" dirty="0" smtClean="0"/>
          </a:p>
          <a:p>
            <a:r>
              <a:rPr lang="en-US" dirty="0" smtClean="0"/>
              <a:t>/meaning</a:t>
            </a:r>
            <a:r>
              <a:rPr lang="ru-RU" dirty="0" smtClean="0"/>
              <a:t> – значение слова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morfem</a:t>
            </a:r>
            <a:r>
              <a:rPr lang="ru-RU" dirty="0" smtClean="0"/>
              <a:t> – морфемный разбор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fon</a:t>
            </a:r>
            <a:r>
              <a:rPr lang="ru-RU" dirty="0" smtClean="0"/>
              <a:t> – фонетический разбор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morfol</a:t>
            </a:r>
            <a:r>
              <a:rPr lang="ru-RU" dirty="0" smtClean="0"/>
              <a:t> – морфологический разбор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458" y="335629"/>
            <a:ext cx="6007510" cy="1060552"/>
          </a:xfrm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Примеры разборов</a:t>
            </a: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8" y="2298456"/>
            <a:ext cx="5319865" cy="14378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06" y="5102942"/>
            <a:ext cx="5582993" cy="1130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703" y="1836791"/>
            <a:ext cx="515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entury Gothic" panose="020B0502020202020204" pitchFamily="34" charset="0"/>
              </a:rPr>
              <a:t>Морфологический разбор: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7643" y="4483509"/>
            <a:ext cx="411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entury Gothic" panose="020B0502020202020204" pitchFamily="34" charset="0"/>
              </a:rPr>
              <a:t>Фонетический разбор: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120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Castellar</vt:lpstr>
      <vt:lpstr>Century Gothic</vt:lpstr>
      <vt:lpstr>Тема Office</vt:lpstr>
      <vt:lpstr>Презентация PowerPoint</vt:lpstr>
      <vt:lpstr>Основная идея проекта</vt:lpstr>
      <vt:lpstr>Основные функции нашего бота</vt:lpstr>
      <vt:lpstr>Основные функции нашего бота</vt:lpstr>
      <vt:lpstr>Основные функции нашего бота</vt:lpstr>
      <vt:lpstr>Основные функции нашего бота</vt:lpstr>
      <vt:lpstr>Все команды бота</vt:lpstr>
      <vt:lpstr>Работа со словами</vt:lpstr>
      <vt:lpstr>Примеры разборов</vt:lpstr>
      <vt:lpstr>Небольшой раздел с мемами)</vt:lpstr>
      <vt:lpstr>ЕГЭ по русскому языку</vt:lpstr>
      <vt:lpstr>@helprussianwords_bot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13</cp:revision>
  <dcterms:created xsi:type="dcterms:W3CDTF">2022-05-04T16:30:48Z</dcterms:created>
  <dcterms:modified xsi:type="dcterms:W3CDTF">2022-05-04T18:30:12Z</dcterms:modified>
</cp:coreProperties>
</file>