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1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76F5-8591-4CEB-A6E3-CCEDA403C972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21D6-F844-400F-B5E6-B5456FDF8CF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76F5-8591-4CEB-A6E3-CCEDA403C972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21D6-F844-400F-B5E6-B5456FDF8CF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76F5-8591-4CEB-A6E3-CCEDA403C972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21D6-F844-400F-B5E6-B5456FDF8CF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76F5-8591-4CEB-A6E3-CCEDA403C972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21D6-F844-400F-B5E6-B5456FDF8CF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76F5-8591-4CEB-A6E3-CCEDA403C972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21D6-F844-400F-B5E6-B5456FDF8CF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76F5-8591-4CEB-A6E3-CCEDA403C972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21D6-F844-400F-B5E6-B5456FDF8CF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76F5-8591-4CEB-A6E3-CCEDA403C972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21D6-F844-400F-B5E6-B5456FDF8CF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76F5-8591-4CEB-A6E3-CCEDA403C972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21D6-F844-400F-B5E6-B5456FDF8CF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76F5-8591-4CEB-A6E3-CCEDA403C972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21D6-F844-400F-B5E6-B5456FDF8CF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76F5-8591-4CEB-A6E3-CCEDA403C972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21D6-F844-400F-B5E6-B5456FDF8CF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76F5-8591-4CEB-A6E3-CCEDA403C972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21D6-F844-400F-B5E6-B5456FDF8CF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876F5-8591-4CEB-A6E3-CCEDA403C972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C21D6-F844-400F-B5E6-B5456FDF8CF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57158" y="285729"/>
            <a:ext cx="7772400" cy="714380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1. </a:t>
            </a:r>
            <a:r>
              <a:rPr lang="ko-KR" altLang="en-US" sz="1800" dirty="0" smtClean="0"/>
              <a:t>테이블 작성하기</a:t>
            </a:r>
            <a:endParaRPr lang="ko-KR" altLang="en-US" sz="1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57158" y="1214422"/>
            <a:ext cx="6400800" cy="1752600"/>
          </a:xfrm>
        </p:spPr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57159" y="928670"/>
          <a:ext cx="8215368" cy="5392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891"/>
                <a:gridCol w="1428760"/>
                <a:gridCol w="2714644"/>
                <a:gridCol w="928694"/>
                <a:gridCol w="714379"/>
              </a:tblGrid>
              <a:tr h="4488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컬럼명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자료형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CONSTRANINT</a:t>
                      </a:r>
                      <a:r>
                        <a:rPr lang="en-US" altLang="ko-KR" sz="1400" baseline="0" dirty="0" smtClean="0"/>
                        <a:t> 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제약조건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DEFAULT</a:t>
                      </a:r>
                      <a:endParaRPr lang="ko-KR" altLang="en-US" sz="1400" dirty="0"/>
                    </a:p>
                  </a:txBody>
                  <a:tcPr/>
                </a:tc>
              </a:tr>
              <a:tr h="4488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MEMBER_CODE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VARCHAR(20)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AUTO_INCREMENT PRIMARY KEY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4488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MEMBER_ID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VARCHAR(20)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NOT NULL</a:t>
                      </a:r>
                      <a:endParaRPr lang="ko-KR" altLang="en-US" sz="1400" dirty="0"/>
                    </a:p>
                  </a:txBody>
                  <a:tcPr/>
                </a:tc>
              </a:tr>
              <a:tr h="4488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MEMBER_PW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VARCHAR(20)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NOT NULL</a:t>
                      </a:r>
                      <a:endParaRPr lang="ko-KR" altLang="en-US" sz="1400" dirty="0"/>
                    </a:p>
                  </a:txBody>
                  <a:tcPr/>
                </a:tc>
              </a:tr>
              <a:tr h="4488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MEMBER_NAME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VARCHAR(10)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NOT NULL</a:t>
                      </a:r>
                      <a:endParaRPr lang="ko-KR" altLang="en-US" sz="1400" dirty="0"/>
                    </a:p>
                  </a:txBody>
                  <a:tcPr/>
                </a:tc>
              </a:tr>
              <a:tr h="4488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MEMBER_TEL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VARCHAR(20)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NOT</a:t>
                      </a:r>
                      <a:r>
                        <a:rPr lang="en-US" altLang="ko-KR" sz="1400" baseline="0" dirty="0" smtClean="0"/>
                        <a:t> NULL</a:t>
                      </a:r>
                      <a:endParaRPr lang="ko-KR" altLang="en-US" sz="1400" dirty="0"/>
                    </a:p>
                  </a:txBody>
                  <a:tcPr/>
                </a:tc>
              </a:tr>
              <a:tr h="4488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MEMBER_BIRTH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DATETIME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NOT</a:t>
                      </a:r>
                      <a:r>
                        <a:rPr lang="en-US" altLang="ko-KR" sz="1400" baseline="0" dirty="0" smtClean="0"/>
                        <a:t> NULL</a:t>
                      </a:r>
                      <a:endParaRPr lang="ko-KR" altLang="en-US" sz="1400" dirty="0"/>
                    </a:p>
                  </a:txBody>
                  <a:tcPr/>
                </a:tc>
              </a:tr>
              <a:tr h="4488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MEMBER_ADDR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VARCHAR(50)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4488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MEMBER_DETAIL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VARCHAR(50)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4488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MEMBER_GENDER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VARCHAR(2)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4488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IS_ADMIN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VARCHAR(10)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USER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57158" y="285729"/>
            <a:ext cx="7772400" cy="714380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1. </a:t>
            </a:r>
            <a:r>
              <a:rPr lang="ko-KR" altLang="en-US" sz="1800" dirty="0" smtClean="0"/>
              <a:t>회원</a:t>
            </a:r>
            <a:r>
              <a:rPr lang="en-US" altLang="ko-KR" sz="1800" dirty="0" smtClean="0"/>
              <a:t>-</a:t>
            </a:r>
            <a:r>
              <a:rPr lang="ko-KR" altLang="en-US" sz="1800" dirty="0" smtClean="0"/>
              <a:t>회원가입 및 로그인 기능</a:t>
            </a:r>
            <a:endParaRPr lang="ko-KR" altLang="en-US" sz="1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57158" y="1214422"/>
            <a:ext cx="8358246" cy="471490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 smtClean="0"/>
              <a:t>DB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패키지 만들기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smtClean="0"/>
              <a:t>CONTROLLER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HTML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MAPPER(</a:t>
            </a:r>
            <a:r>
              <a:rPr lang="ko-KR" altLang="en-US" dirty="0" err="1" smtClean="0"/>
              <a:t>회원가입만들기</a:t>
            </a:r>
            <a:r>
              <a:rPr lang="en-US" altLang="ko-KR" dirty="0" smtClean="0"/>
              <a:t>)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SERVICE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SERVICEIMPL</a:t>
            </a:r>
          </a:p>
          <a:p>
            <a:pPr marL="514350" indent="-514350">
              <a:buAutoNum type="arabicPeriod"/>
            </a:pPr>
            <a:r>
              <a:rPr lang="ko-KR" altLang="en-US" smtClean="0"/>
              <a:t>로그인 </a:t>
            </a:r>
            <a:endParaRPr lang="en-US" altLang="ko-KR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75</Words>
  <Application>Microsoft Office PowerPoint</Application>
  <PresentationFormat>화면 슬라이드 쇼(4:3)</PresentationFormat>
  <Paragraphs>43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1. 테이블 작성하기</vt:lpstr>
      <vt:lpstr>1. 회원-회원가입 및 로그인 기능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테이블 작성하기</dc:title>
  <dc:creator>jang muok</dc:creator>
  <cp:lastModifiedBy>jang muok</cp:lastModifiedBy>
  <cp:revision>3</cp:revision>
  <dcterms:created xsi:type="dcterms:W3CDTF">2024-02-25T11:14:43Z</dcterms:created>
  <dcterms:modified xsi:type="dcterms:W3CDTF">2024-02-25T11:36:47Z</dcterms:modified>
</cp:coreProperties>
</file>