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15"/>
  </p:notesMasterIdLst>
  <p:sldIdLst>
    <p:sldId id="259" r:id="rId2"/>
    <p:sldId id="258" r:id="rId3"/>
    <p:sldId id="260" r:id="rId4"/>
    <p:sldId id="265" r:id="rId5"/>
    <p:sldId id="262" r:id="rId6"/>
    <p:sldId id="263" r:id="rId7"/>
    <p:sldId id="264" r:id="rId8"/>
    <p:sldId id="261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embeddedFontLst>
    <p:embeddedFont>
      <p:font typeface="lato" panose="020B0600000101010101" charset="0"/>
      <p:regular r:id="rId16"/>
      <p:bold r:id="rId17"/>
      <p:italic r:id="rId18"/>
      <p:boldItalic r:id="rId19"/>
    </p:embeddedFont>
    <p:embeddedFont>
      <p:font typeface="lato" panose="020B0600000101010101" charset="0"/>
      <p:regular r:id="rId16"/>
      <p:bold r:id="rId17"/>
      <p:italic r:id="rId18"/>
      <p:boldItalic r:id="rId19"/>
    </p:embeddedFont>
    <p:embeddedFont>
      <p:font typeface="맑은 고딕" panose="020B0503020000020004" pitchFamily="50" charset="-127"/>
      <p:regular r:id="rId20"/>
      <p:bold r:id="rId21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08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990000"/>
    <a:srgbClr val="C00000"/>
    <a:srgbClr val="5B9BD5"/>
    <a:srgbClr val="FF9B9B"/>
    <a:srgbClr val="00A249"/>
    <a:srgbClr val="007635"/>
    <a:srgbClr val="0F0F70"/>
    <a:srgbClr val="66FF99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3946" autoAdjust="0"/>
  </p:normalViewPr>
  <p:slideViewPr>
    <p:cSldViewPr snapToGrid="0" showGuides="1">
      <p:cViewPr varScale="1">
        <p:scale>
          <a:sx n="109" d="100"/>
          <a:sy n="109" d="100"/>
        </p:scale>
        <p:origin x="984" y="96"/>
      </p:cViewPr>
      <p:guideLst>
        <p:guide pos="408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472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813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633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 err="1">
                <a:solidFill>
                  <a:schemeClr val="bg1"/>
                </a:solidFill>
                <a:latin typeface="+mn-lt"/>
              </a:rPr>
              <a:t>Juwon</a:t>
            </a:r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 Lee</a:t>
            </a:r>
            <a:endParaRPr lang="ko-KR" altLang="en-US" sz="13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/>
                </a:solidFill>
                <a:ea typeface="roboto"/>
              </a:rPr>
              <a:t>Docker container resources</a:t>
            </a:r>
          </a:p>
          <a:p>
            <a:pPr algn="ctr"/>
            <a:r>
              <a:rPr lang="ko-KR" altLang="en-US" sz="3600" b="1" dirty="0">
                <a:solidFill>
                  <a:schemeClr val="accent5"/>
                </a:solidFill>
                <a:latin typeface="+mj-ea"/>
                <a:ea typeface="+mj-ea"/>
              </a:rPr>
              <a:t>사용량 측정</a:t>
            </a:r>
            <a:endParaRPr lang="en-US" altLang="ko-KR" sz="3600" b="1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200" b="1" dirty="0" err="1">
                <a:solidFill>
                  <a:schemeClr val="accent5"/>
                </a:solidFill>
                <a:ea typeface="lato"/>
                <a:cs typeface="lato"/>
              </a:rPr>
              <a:t>Juwon</a:t>
            </a:r>
            <a:r>
              <a:rPr lang="en-US" altLang="ko-KR" sz="2200" b="1" dirty="0">
                <a:solidFill>
                  <a:schemeClr val="accent5"/>
                </a:solidFill>
                <a:ea typeface="lato"/>
                <a:cs typeface="lato"/>
              </a:rPr>
              <a:t> Lee</a:t>
            </a:r>
            <a:endParaRPr lang="en-US" altLang="ko-KR" sz="2200" dirty="0">
              <a:solidFill>
                <a:schemeClr val="accent5"/>
              </a:solidFill>
              <a:ea typeface="lato"/>
              <a:cs typeface="lat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28947" y="5237184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166538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A7C2DF-CDEB-400E-91E0-4721C0EF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+mn-lt"/>
              </a:rPr>
              <a:t>Resources </a:t>
            </a:r>
            <a:r>
              <a:rPr kumimoji="1" lang="ko-KR" altLang="en-US" dirty="0">
                <a:latin typeface="+mn-lt"/>
              </a:rPr>
              <a:t>사용량 측정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6FE88A-C516-4DEA-8B5A-757F46EEC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컨테이너 동시 실행 </a:t>
            </a:r>
            <a:r>
              <a:rPr lang="en-US" altLang="ko-KR" dirty="0"/>
              <a:t>(10</a:t>
            </a:r>
            <a:r>
              <a:rPr lang="ko-KR" altLang="en-US" dirty="0"/>
              <a:t>개</a:t>
            </a:r>
            <a:r>
              <a:rPr lang="en-US" altLang="ko-KR" dirty="0"/>
              <a:t>) </a:t>
            </a:r>
            <a:r>
              <a:rPr lang="ko-KR" altLang="en-US" dirty="0"/>
              <a:t>시 </a:t>
            </a:r>
            <a:r>
              <a:rPr lang="en-US" altLang="ko-KR" dirty="0"/>
              <a:t>CPU </a:t>
            </a:r>
            <a:r>
              <a:rPr lang="ko-KR" altLang="en-US" dirty="0"/>
              <a:t>사용량 측정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C50880-79BC-4651-AC76-1DF5B2323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39EA397-144E-490F-BE85-D06AF802A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570" y="150114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235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48893-6959-4471-A8C6-30BB1893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+mn-lt"/>
              </a:rPr>
              <a:t>Resources </a:t>
            </a:r>
            <a:r>
              <a:rPr kumimoji="1" lang="ko-KR" altLang="en-US" dirty="0">
                <a:latin typeface="+mn-lt"/>
              </a:rPr>
              <a:t>사용량 측정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86965E-B05B-4393-BCCC-5E49386B3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컨테이너 실행 </a:t>
            </a:r>
            <a:r>
              <a:rPr lang="ko-KR" altLang="en-US" dirty="0" err="1"/>
              <a:t>개수별</a:t>
            </a:r>
            <a:r>
              <a:rPr lang="ko-KR" altLang="en-US" dirty="0"/>
              <a:t> </a:t>
            </a:r>
            <a:r>
              <a:rPr lang="en-US" altLang="ko-KR" dirty="0"/>
              <a:t>CPU </a:t>
            </a:r>
            <a:r>
              <a:rPr lang="ko-KR" altLang="en-US" dirty="0"/>
              <a:t>사용량 측정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, 4</a:t>
            </a:r>
            <a:r>
              <a:rPr lang="ko-KR" altLang="en-US" dirty="0"/>
              <a:t>개</a:t>
            </a:r>
            <a:r>
              <a:rPr lang="en-US" altLang="ko-KR" dirty="0"/>
              <a:t>, 8</a:t>
            </a:r>
            <a:r>
              <a:rPr lang="ko-KR" altLang="en-US" dirty="0"/>
              <a:t>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121D65-95DF-4507-BE60-4CFE05265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B9BD215-6273-4EF6-B432-F1C2AADE1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69083"/>
            <a:ext cx="3960000" cy="29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6E45186-448F-479D-BFFF-A156EFDCD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600" y="2569083"/>
            <a:ext cx="3960000" cy="29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82C0988D-41F2-49BA-BDF3-783FFB502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600" y="2569083"/>
            <a:ext cx="3960000" cy="29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331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75724B-B6AD-47E0-8C07-2245EA49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+mn-lt"/>
              </a:rPr>
              <a:t>Resources </a:t>
            </a:r>
            <a:r>
              <a:rPr kumimoji="1" lang="ko-KR" altLang="en-US" dirty="0">
                <a:latin typeface="+mn-lt"/>
              </a:rPr>
              <a:t>사용량 측정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01700B-9BAB-457D-9A48-4F6C59D44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측정 결과 </a:t>
            </a:r>
            <a:r>
              <a:rPr lang="en-US" altLang="ko-KR" dirty="0"/>
              <a:t>5</a:t>
            </a:r>
            <a:r>
              <a:rPr lang="ko-KR" altLang="en-US" dirty="0"/>
              <a:t>번 반복 후 평균값 측정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DE5671-8EA7-42A7-B469-2540C29B1A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12A9781-DA43-427D-AE54-3AC6078AF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570" y="1697399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972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F6EF3C-B5C8-4FCD-BE8B-2AB31DA3C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Resources </a:t>
            </a:r>
            <a:r>
              <a:rPr kumimoji="1" lang="ko-KR" altLang="en-US" dirty="0"/>
              <a:t>사용량 측정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6F1A6B-A546-4F3D-BD25-184AC7C1F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C58BA12-7DCD-474B-9DB4-CD698573C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컨테이너 동시 실행 </a:t>
            </a:r>
            <a:r>
              <a:rPr lang="ko-KR" altLang="en-US" dirty="0" err="1"/>
              <a:t>개수별</a:t>
            </a:r>
            <a:r>
              <a:rPr lang="ko-KR" altLang="en-US" dirty="0"/>
              <a:t> 실행시간 비교</a:t>
            </a:r>
            <a:endParaRPr lang="en-US" altLang="ko-KR" dirty="0"/>
          </a:p>
          <a:p>
            <a:r>
              <a:rPr lang="en-US" altLang="ko-KR" dirty="0"/>
              <a:t>526MB CSV File </a:t>
            </a:r>
            <a:r>
              <a:rPr lang="ko-KR" altLang="en-US" dirty="0"/>
              <a:t>복사 워크로드</a:t>
            </a:r>
            <a:endParaRPr lang="en-US" altLang="ko-KR" dirty="0"/>
          </a:p>
          <a:p>
            <a:r>
              <a:rPr lang="en-US" altLang="ko-KR" dirty="0"/>
              <a:t>CSV </a:t>
            </a:r>
            <a:r>
              <a:rPr lang="ko-KR" altLang="en-US" dirty="0"/>
              <a:t>파일 복사 실행 시간 측정</a:t>
            </a:r>
            <a:endParaRPr lang="en-US" altLang="ko-KR" dirty="0"/>
          </a:p>
          <a:p>
            <a:pPr lvl="1"/>
            <a:r>
              <a:rPr lang="ko-KR" altLang="en-US" dirty="0"/>
              <a:t>컨테이너 </a:t>
            </a:r>
            <a:r>
              <a:rPr lang="ko-KR" altLang="en-US" dirty="0" err="1"/>
              <a:t>개수당</a:t>
            </a:r>
            <a:r>
              <a:rPr lang="ko-KR" altLang="en-US" dirty="0"/>
              <a:t> 실행 시간 비교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개 </a:t>
            </a:r>
            <a:r>
              <a:rPr lang="en-US" altLang="ko-KR" dirty="0"/>
              <a:t>10.27s</a:t>
            </a:r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개 </a:t>
            </a:r>
            <a:r>
              <a:rPr lang="en-US" altLang="ko-KR" dirty="0"/>
              <a:t>10.89s</a:t>
            </a:r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개 </a:t>
            </a:r>
            <a:r>
              <a:rPr lang="en-US" altLang="ko-KR" dirty="0"/>
              <a:t>11.90s</a:t>
            </a:r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개 </a:t>
            </a:r>
            <a:r>
              <a:rPr lang="en-US" altLang="ko-KR" dirty="0"/>
              <a:t>11.64s</a:t>
            </a:r>
          </a:p>
          <a:p>
            <a:pPr lvl="1"/>
            <a:r>
              <a:rPr lang="en-US" altLang="ko-KR" dirty="0"/>
              <a:t>5</a:t>
            </a:r>
            <a:r>
              <a:rPr lang="ko-KR" altLang="en-US" dirty="0"/>
              <a:t>개 </a:t>
            </a:r>
            <a:r>
              <a:rPr lang="en-US" altLang="ko-KR" dirty="0"/>
              <a:t>12.22s</a:t>
            </a:r>
          </a:p>
          <a:p>
            <a:endParaRPr lang="ko-KR" altLang="en-US" dirty="0"/>
          </a:p>
        </p:txBody>
      </p:sp>
      <p:pic>
        <p:nvPicPr>
          <p:cNvPr id="8" name="내용 개체 틀 5">
            <a:extLst>
              <a:ext uri="{FF2B5EF4-FFF2-40B4-BE49-F238E27FC236}">
                <a16:creationId xmlns:a16="http://schemas.microsoft.com/office/drawing/2014/main" id="{3ABEF2C1-5842-4ED6-BF9E-6505FF1ED4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570" y="1684011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134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>
                <a:latin typeface="+mn-lt"/>
              </a:rPr>
              <a:t>Resources </a:t>
            </a:r>
            <a:r>
              <a:rPr kumimoji="1" lang="ko-KR" altLang="en-US" dirty="0">
                <a:latin typeface="+mn-lt"/>
              </a:rPr>
              <a:t>사용량 측정</a:t>
            </a:r>
            <a:endParaRPr kumimoji="1" lang="ko-Kore-KR" altLang="en-US" dirty="0" err="1">
              <a:latin typeface="+mn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cs typeface="lato"/>
              </a:rPr>
              <a:t>테스트 환경</a:t>
            </a:r>
            <a:endParaRPr lang="en-US" altLang="ko-KR" dirty="0">
              <a:cs typeface="lato"/>
            </a:endParaRPr>
          </a:p>
          <a:p>
            <a:r>
              <a:rPr lang="en-US" altLang="en-US" dirty="0">
                <a:cs typeface="lato"/>
              </a:rPr>
              <a:t>Host</a:t>
            </a:r>
          </a:p>
          <a:p>
            <a:pPr lvl="1"/>
            <a:r>
              <a:rPr lang="en-US" altLang="en-US" dirty="0">
                <a:cs typeface="lato"/>
              </a:rPr>
              <a:t>Ubuntu 20.04.3 LTS 64</a:t>
            </a:r>
            <a:r>
              <a:rPr lang="ko-KR" altLang="en-US" dirty="0">
                <a:cs typeface="lato"/>
              </a:rPr>
              <a:t> </a:t>
            </a:r>
            <a:r>
              <a:rPr lang="en-US" altLang="ko-KR" dirty="0">
                <a:cs typeface="lato"/>
              </a:rPr>
              <a:t>Bit</a:t>
            </a:r>
          </a:p>
          <a:p>
            <a:pPr lvl="1"/>
            <a:r>
              <a:rPr lang="en-US" altLang="ko-KR" dirty="0"/>
              <a:t>Kernel 5.4.0-91-generic</a:t>
            </a:r>
          </a:p>
          <a:p>
            <a:r>
              <a:rPr lang="en-US" altLang="en-US" dirty="0">
                <a:cs typeface="lato"/>
              </a:rPr>
              <a:t>Container</a:t>
            </a:r>
          </a:p>
          <a:p>
            <a:pPr lvl="1"/>
            <a:r>
              <a:rPr lang="en-US" altLang="en-US" dirty="0">
                <a:cs typeface="lato"/>
              </a:rPr>
              <a:t>Python3.8.10</a:t>
            </a:r>
          </a:p>
          <a:p>
            <a:pPr lvl="1"/>
            <a:r>
              <a:rPr lang="en-US" altLang="en-US" dirty="0" err="1">
                <a:cs typeface="lato"/>
              </a:rPr>
              <a:t>Tensorflow</a:t>
            </a:r>
            <a:r>
              <a:rPr lang="en-US" altLang="en-US" dirty="0">
                <a:cs typeface="lato"/>
              </a:rPr>
              <a:t> 2.7.0</a:t>
            </a:r>
          </a:p>
          <a:p>
            <a:pPr marL="0" indent="0">
              <a:buNone/>
            </a:pPr>
            <a:endParaRPr lang="en-US" altLang="en-US" dirty="0">
              <a:cs typeface="lato"/>
            </a:endParaRPr>
          </a:p>
          <a:p>
            <a:endParaRPr lang="en-US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5951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22A69-AE26-4821-B447-613F6872C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+mn-lt"/>
              </a:rPr>
              <a:t>Resources </a:t>
            </a:r>
            <a:r>
              <a:rPr kumimoji="1" lang="ko-KR" altLang="en-US" dirty="0">
                <a:latin typeface="+mn-lt"/>
              </a:rPr>
              <a:t>사용량 측정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F025E2-97E5-4C0F-A757-FEB02A0C2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예제 코드 실행</a:t>
            </a:r>
            <a:endParaRPr lang="en-US" altLang="ko-KR" dirty="0"/>
          </a:p>
          <a:p>
            <a:r>
              <a:rPr lang="ko-KR" altLang="en-US" dirty="0"/>
              <a:t>환자 생존 확률 데이터</a:t>
            </a:r>
            <a:endParaRPr lang="en-US" altLang="ko-KR" dirty="0"/>
          </a:p>
          <a:p>
            <a:r>
              <a:rPr lang="ko-KR" altLang="en-US" dirty="0"/>
              <a:t>딥러닝 실행 시 </a:t>
            </a:r>
            <a:r>
              <a:rPr lang="en-US" altLang="ko-KR" dirty="0"/>
              <a:t>CPU </a:t>
            </a:r>
            <a:r>
              <a:rPr lang="ko-KR" altLang="en-US" dirty="0"/>
              <a:t>사용량</a:t>
            </a:r>
            <a:endParaRPr lang="en-US" altLang="ko-KR" dirty="0"/>
          </a:p>
          <a:p>
            <a:pPr lvl="1"/>
            <a:r>
              <a:rPr lang="en-US" altLang="ko-KR" dirty="0"/>
              <a:t>Host </a:t>
            </a:r>
            <a:r>
              <a:rPr lang="ko-KR" altLang="en-US" dirty="0"/>
              <a:t>와 </a:t>
            </a:r>
            <a:r>
              <a:rPr lang="en-US" altLang="ko-KR" dirty="0"/>
              <a:t>Container </a:t>
            </a:r>
            <a:r>
              <a:rPr lang="ko-KR" altLang="en-US" dirty="0"/>
              <a:t>차이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426003-F345-49F4-8BBA-4EFECED51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168C529-DAB7-49DE-AEF8-53AD0BE08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848" y="1523676"/>
            <a:ext cx="6867525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538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E283E-B769-4A15-BC58-84BC5ECCA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+mn-lt"/>
              </a:rPr>
              <a:t>Resources </a:t>
            </a:r>
            <a:r>
              <a:rPr kumimoji="1" lang="ko-KR" altLang="en-US" dirty="0">
                <a:latin typeface="+mn-lt"/>
              </a:rPr>
              <a:t>사용량 측정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1E2E33-F8AC-4C22-AFD8-712FBF81F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측정용 </a:t>
            </a:r>
            <a:r>
              <a:rPr lang="en-US" altLang="ko-KR" dirty="0"/>
              <a:t>Docker image </a:t>
            </a:r>
            <a:r>
              <a:rPr lang="ko-KR" altLang="en-US" dirty="0"/>
              <a:t>빌드</a:t>
            </a:r>
            <a:endParaRPr lang="en-US" altLang="ko-KR" dirty="0"/>
          </a:p>
          <a:p>
            <a:pPr lvl="1"/>
            <a:r>
              <a:rPr lang="en-US" altLang="ko-KR" dirty="0"/>
              <a:t>dp.py </a:t>
            </a:r>
            <a:r>
              <a:rPr lang="en-US" altLang="ko-KR" dirty="0" err="1"/>
              <a:t>Tensorflow</a:t>
            </a:r>
            <a:r>
              <a:rPr lang="ko-KR" altLang="en-US" dirty="0"/>
              <a:t> 예제 코드 삽입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EAD1EE-B8E6-4223-A11A-1F105FD08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A7D661C-ABD8-4F60-A629-C6A8C8C28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256" y="2447924"/>
            <a:ext cx="7504675" cy="2940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579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07DF0-7DC5-438E-88E1-89B22F4DE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+mn-lt"/>
              </a:rPr>
              <a:t>Resources </a:t>
            </a:r>
            <a:r>
              <a:rPr kumimoji="1" lang="ko-KR" altLang="en-US" dirty="0">
                <a:latin typeface="+mn-lt"/>
              </a:rPr>
              <a:t>사용량 측정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CBBB23-3673-4715-A0B8-9523348D3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Docker volume</a:t>
            </a:r>
            <a:r>
              <a:rPr lang="ko-KR" altLang="en-US" dirty="0"/>
              <a:t> 설정</a:t>
            </a:r>
            <a:endParaRPr lang="en-US" altLang="ko-KR" dirty="0"/>
          </a:p>
          <a:p>
            <a:pPr lvl="1"/>
            <a:r>
              <a:rPr lang="ko-KR" altLang="en-US" dirty="0"/>
              <a:t>컨테이너 속 파일을 호스트 파일시스템으로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DBC84C-10DF-424E-B590-3E8E1FB66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1A7A957-7FD5-4932-9A66-2E43AF85A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662" y="2812595"/>
            <a:ext cx="8942676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D50DE05-A812-4EF2-BAD1-6ADC6C294C11}"/>
              </a:ext>
            </a:extLst>
          </p:cNvPr>
          <p:cNvSpPr/>
          <p:nvPr/>
        </p:nvSpPr>
        <p:spPr>
          <a:xfrm>
            <a:off x="5799476" y="2812595"/>
            <a:ext cx="3344524" cy="273505"/>
          </a:xfrm>
          <a:prstGeom prst="rect">
            <a:avLst/>
          </a:prstGeom>
          <a:noFill/>
          <a:ln w="3810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13A1F4-DF2C-4688-8101-E2576CF43B7C}"/>
              </a:ext>
            </a:extLst>
          </p:cNvPr>
          <p:cNvSpPr/>
          <p:nvPr/>
        </p:nvSpPr>
        <p:spPr>
          <a:xfrm>
            <a:off x="1624662" y="4918615"/>
            <a:ext cx="3192267" cy="208556"/>
          </a:xfrm>
          <a:prstGeom prst="rect">
            <a:avLst/>
          </a:prstGeom>
          <a:noFill/>
          <a:ln w="3810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444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E58EE-871C-46DA-9C83-2C0BF7076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+mn-lt"/>
              </a:rPr>
              <a:t>Resources </a:t>
            </a:r>
            <a:r>
              <a:rPr kumimoji="1" lang="ko-KR" altLang="en-US" dirty="0">
                <a:latin typeface="+mn-lt"/>
              </a:rPr>
              <a:t>사용량 측정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8FDC41-C581-4609-B7DA-F13D08805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실행 시 볼륨 마운트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Docker volume</a:t>
            </a:r>
            <a:r>
              <a:rPr lang="ko-KR" altLang="en-US" dirty="0"/>
              <a:t> 경로</a:t>
            </a:r>
            <a:endParaRPr lang="en-US" altLang="ko-KR" dirty="0"/>
          </a:p>
          <a:p>
            <a:pPr lvl="1"/>
            <a:r>
              <a:rPr lang="en-US" altLang="ko-KR" dirty="0"/>
              <a:t>/var/lib/docker/volumes/{</a:t>
            </a:r>
            <a:r>
              <a:rPr lang="ko-KR" altLang="en-US" dirty="0"/>
              <a:t>볼륨 이름</a:t>
            </a:r>
            <a:r>
              <a:rPr lang="en-US" altLang="ko-KR" dirty="0"/>
              <a:t>}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DA5151-BFF8-449E-B41D-D060364FD7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8EE9D43-BFEC-43BF-89D6-5E95089A6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72" y="2008414"/>
            <a:ext cx="11194456" cy="35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F55540F-0E8D-44E7-A5BF-447FB4249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518" y="4081523"/>
            <a:ext cx="8884104" cy="218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44C36E5-8E7A-48BF-A019-6ED2339F817C}"/>
              </a:ext>
            </a:extLst>
          </p:cNvPr>
          <p:cNvSpPr/>
          <p:nvPr/>
        </p:nvSpPr>
        <p:spPr>
          <a:xfrm>
            <a:off x="1665378" y="5761012"/>
            <a:ext cx="8861244" cy="508387"/>
          </a:xfrm>
          <a:prstGeom prst="rect">
            <a:avLst/>
          </a:prstGeom>
          <a:noFill/>
          <a:ln w="3810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508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41BFF-B6AD-4C31-BFED-4DCAC3AC9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+mn-lt"/>
              </a:rPr>
              <a:t>Resources </a:t>
            </a:r>
            <a:r>
              <a:rPr kumimoji="1" lang="ko-KR" altLang="en-US" dirty="0">
                <a:latin typeface="+mn-lt"/>
              </a:rPr>
              <a:t>사용량 측정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2C4D8C-693B-41D6-BA47-70EE26AED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컨테이너 실행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PID </a:t>
            </a:r>
            <a:r>
              <a:rPr lang="ko-KR" altLang="en-US" dirty="0"/>
              <a:t>확인</a:t>
            </a:r>
            <a:endParaRPr lang="en-US" altLang="ko-KR" dirty="0"/>
          </a:p>
          <a:p>
            <a:pPr lvl="1"/>
            <a:r>
              <a:rPr lang="en-US" altLang="ko-KR" dirty="0"/>
              <a:t>PID</a:t>
            </a:r>
            <a:r>
              <a:rPr lang="ko-KR" altLang="en-US" dirty="0"/>
              <a:t> 격리로 </a:t>
            </a:r>
            <a:r>
              <a:rPr lang="en-US" altLang="ko-KR" dirty="0"/>
              <a:t>1</a:t>
            </a:r>
            <a:r>
              <a:rPr lang="ko-KR" altLang="en-US" dirty="0"/>
              <a:t>번 프로세스 확인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77B9E5-D02F-43C3-95B7-E14108AF43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1FC37A3-C6D8-4A88-A178-5983CC9BC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" y="1754642"/>
            <a:ext cx="1130617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6BD2CB8-D189-491A-A173-963DAF327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519" y="4472668"/>
            <a:ext cx="8936961" cy="110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51260E8-07EC-4F6C-B162-8DF1BF7140CB}"/>
              </a:ext>
            </a:extLst>
          </p:cNvPr>
          <p:cNvSpPr/>
          <p:nvPr/>
        </p:nvSpPr>
        <p:spPr>
          <a:xfrm>
            <a:off x="1627519" y="4472668"/>
            <a:ext cx="8936960" cy="540203"/>
          </a:xfrm>
          <a:prstGeom prst="rect">
            <a:avLst/>
          </a:prstGeom>
          <a:noFill/>
          <a:ln w="3810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27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F5EB1-EFD5-4E6A-8090-80DF2CAA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+mn-lt"/>
              </a:rPr>
              <a:t>Resources </a:t>
            </a:r>
            <a:r>
              <a:rPr kumimoji="1" lang="ko-KR" altLang="en-US" dirty="0">
                <a:latin typeface="+mn-lt"/>
              </a:rPr>
              <a:t>사용량 측정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177B51-48FB-42E9-BDD6-F169CD64D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실행 시 </a:t>
            </a:r>
            <a:r>
              <a:rPr lang="en-US" altLang="ko-KR" dirty="0"/>
              <a:t>CPU </a:t>
            </a:r>
            <a:r>
              <a:rPr lang="ko-KR" altLang="en-US" dirty="0"/>
              <a:t>사용량 측정 </a:t>
            </a:r>
            <a:r>
              <a:rPr lang="en-US" altLang="ko-KR" dirty="0"/>
              <a:t>- </a:t>
            </a:r>
            <a:r>
              <a:rPr lang="ko-KR" altLang="en-US" dirty="0">
                <a:solidFill>
                  <a:srgbClr val="990000"/>
                </a:solidFill>
              </a:rPr>
              <a:t>오류</a:t>
            </a:r>
            <a:endParaRPr lang="en-US" altLang="ko-KR" dirty="0">
              <a:solidFill>
                <a:srgbClr val="990000"/>
              </a:solidFill>
            </a:endParaRPr>
          </a:p>
          <a:p>
            <a:pPr lvl="1"/>
            <a:r>
              <a:rPr lang="ko-KR" altLang="en-US" dirty="0"/>
              <a:t>좌</a:t>
            </a:r>
            <a:r>
              <a:rPr lang="en-US" altLang="ko-KR" dirty="0"/>
              <a:t>) Host, </a:t>
            </a:r>
            <a:r>
              <a:rPr lang="ko-KR" altLang="en-US" dirty="0"/>
              <a:t>우</a:t>
            </a:r>
            <a:r>
              <a:rPr lang="en-US" altLang="ko-KR" dirty="0"/>
              <a:t>) Container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7AEC0C-6D4C-4F91-B324-1CD79D5F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FCB5D2-22AA-4A7E-8A22-5EB545916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52" y="2168886"/>
            <a:ext cx="516255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4AC5B92-5FBD-4ED4-9896-E17210087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830" y="2254611"/>
            <a:ext cx="5191125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305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6EA296-9240-4127-93BC-9A951F922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+mn-lt"/>
              </a:rPr>
              <a:t>Resources </a:t>
            </a:r>
            <a:r>
              <a:rPr kumimoji="1" lang="ko-KR" altLang="en-US" dirty="0">
                <a:latin typeface="+mn-lt"/>
              </a:rPr>
              <a:t>사용량 측정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87FAB6-5F92-4EF6-9771-B9F9CA4C7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실행 시 </a:t>
            </a:r>
            <a:r>
              <a:rPr lang="en-US" altLang="ko-KR" dirty="0"/>
              <a:t>CPU </a:t>
            </a:r>
            <a:r>
              <a:rPr lang="ko-KR" altLang="en-US" dirty="0"/>
              <a:t>사용량 측정 </a:t>
            </a:r>
            <a:r>
              <a:rPr lang="en-US" altLang="ko-KR" dirty="0"/>
              <a:t>– </a:t>
            </a:r>
            <a:r>
              <a:rPr lang="ko-KR" altLang="en-US" dirty="0">
                <a:solidFill>
                  <a:srgbClr val="4472C4"/>
                </a:solidFill>
              </a:rPr>
              <a:t>개정</a:t>
            </a:r>
            <a:endParaRPr lang="en-US" altLang="ko-KR" dirty="0">
              <a:solidFill>
                <a:srgbClr val="4472C4"/>
              </a:solidFill>
            </a:endParaRPr>
          </a:p>
          <a:p>
            <a:pPr lvl="1"/>
            <a:r>
              <a:rPr lang="ko-KR" altLang="en-US" dirty="0"/>
              <a:t>좌</a:t>
            </a:r>
            <a:r>
              <a:rPr lang="en-US" altLang="ko-KR" dirty="0"/>
              <a:t>) Host, </a:t>
            </a:r>
            <a:r>
              <a:rPr lang="ko-KR" altLang="en-US" dirty="0"/>
              <a:t>우</a:t>
            </a:r>
            <a:r>
              <a:rPr lang="en-US" altLang="ko-KR" dirty="0"/>
              <a:t>) Container</a:t>
            </a:r>
            <a:r>
              <a:rPr lang="en-US" altLang="ko-KR" dirty="0">
                <a:solidFill>
                  <a:srgbClr val="4472C4"/>
                </a:solidFill>
              </a:rPr>
              <a:t> - </a:t>
            </a:r>
            <a:r>
              <a:rPr lang="en-US" altLang="ko-KR" dirty="0"/>
              <a:t>5</a:t>
            </a:r>
            <a:r>
              <a:rPr lang="ko-KR" altLang="en-US" dirty="0"/>
              <a:t>번 반복 측정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7C038A-E5AB-41E5-AB6A-293825D682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9840C5-F7C5-41D3-A421-513A7E5B22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3"/>
          <a:stretch/>
        </p:blipFill>
        <p:spPr bwMode="auto">
          <a:xfrm>
            <a:off x="3036570" y="2082799"/>
            <a:ext cx="6096000" cy="426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407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-pt">
      <a:majorFont>
        <a:latin typeface="Lato"/>
        <a:ea typeface="La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</Words>
  <Application>Microsoft Office PowerPoint</Application>
  <PresentationFormat>와이드스크린</PresentationFormat>
  <Paragraphs>74</Paragraphs>
  <Slides>13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roboto</vt:lpstr>
      <vt:lpstr>Wingdings</vt:lpstr>
      <vt:lpstr>lato</vt:lpstr>
      <vt:lpstr>Arial</vt:lpstr>
      <vt:lpstr>맑은 고딕</vt:lpstr>
      <vt:lpstr>lato</vt:lpstr>
      <vt:lpstr>Office 테마</vt:lpstr>
      <vt:lpstr>PowerPoint 프레젠테이션</vt:lpstr>
      <vt:lpstr>Resources 사용량 측정</vt:lpstr>
      <vt:lpstr>Resources 사용량 측정</vt:lpstr>
      <vt:lpstr>Resources 사용량 측정</vt:lpstr>
      <vt:lpstr>Resources 사용량 측정</vt:lpstr>
      <vt:lpstr>Resources 사용량 측정</vt:lpstr>
      <vt:lpstr>Resources 사용량 측정</vt:lpstr>
      <vt:lpstr>Resources 사용량 측정</vt:lpstr>
      <vt:lpstr>Resources 사용량 측정</vt:lpstr>
      <vt:lpstr>Resources 사용량 측정</vt:lpstr>
      <vt:lpstr>Resources 사용량 측정</vt:lpstr>
      <vt:lpstr>Resources 사용량 측정</vt:lpstr>
      <vt:lpstr>Resources 사용량 측정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282</cp:revision>
  <dcterms:created xsi:type="dcterms:W3CDTF">2020-03-06T02:35:36Z</dcterms:created>
  <dcterms:modified xsi:type="dcterms:W3CDTF">2022-02-21T01:32:08Z</dcterms:modified>
</cp:coreProperties>
</file>