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9"/>
  </p:notesMasterIdLst>
  <p:sldIdLst>
    <p:sldId id="259" r:id="rId2"/>
    <p:sldId id="258" r:id="rId3"/>
    <p:sldId id="260" r:id="rId4"/>
    <p:sldId id="265" r:id="rId5"/>
    <p:sldId id="262" r:id="rId6"/>
    <p:sldId id="263" r:id="rId7"/>
    <p:sldId id="26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embeddedFontLst>
    <p:embeddedFont>
      <p:font typeface="lato" panose="020B0600000101010101" charset="0"/>
      <p:regular r:id="rId20"/>
      <p:bold r:id="rId21"/>
      <p:italic r:id="rId22"/>
      <p:boldItalic r:id="rId23"/>
    </p:embeddedFont>
    <p:embeddedFont>
      <p:font typeface="lato" panose="020B0600000101010101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946" autoAdjust="0"/>
  </p:normalViewPr>
  <p:slideViewPr>
    <p:cSldViewPr snapToGrid="0" showGuides="1">
      <p:cViewPr varScale="1">
        <p:scale>
          <a:sx n="74" d="100"/>
          <a:sy n="74" d="100"/>
        </p:scale>
        <p:origin x="78" y="31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Docker container resources</a:t>
            </a: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j-ea"/>
                <a:ea typeface="+mj-ea"/>
              </a:rPr>
              <a:t>사용량 측정</a:t>
            </a:r>
            <a:endParaRPr lang="en-US" altLang="ko-KR" sz="3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C2DF-CDEB-400E-91E0-4721C0E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E88A-C516-4DEA-8B5A-757F46E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시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50880-79BC-4651-AC76-1DF5B232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EA397-144E-490F-BE85-D06AF802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50114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8893-6959-4471-A8C6-30BB18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6965E-B05B-4393-BCCC-5E49386B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 </a:t>
            </a:r>
            <a:r>
              <a:rPr lang="ko-KR" altLang="en-US" dirty="0" err="1"/>
              <a:t>개수별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21D65-95DF-4507-BE60-4CFE05265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9BD215-6273-4EF6-B432-F1C2AADE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E45186-448F-479D-BFFF-A156EFDC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0988D-41F2-49BA-BDF3-783FFB50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724B-B6AD-47E0-8C07-2245EA4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700B-9BAB-457D-9A48-4F6C59D4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 결과 </a:t>
            </a:r>
            <a:r>
              <a:rPr lang="en-US" altLang="ko-KR" dirty="0"/>
              <a:t>5</a:t>
            </a:r>
            <a:r>
              <a:rPr lang="ko-KR" altLang="en-US" dirty="0"/>
              <a:t>번 반복 후 평균값 측정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E5671-8EA7-42A7-B469-2540C29B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A9781-DA43-427D-AE54-3AC6078A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EF3C-B5C8-4FCD-BE8B-2AB31DA3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F1A6B-A546-4F3D-BD25-184AC7C1F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C58BA12-7DCD-474B-9DB4-CD698573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ko-KR" altLang="en-US" dirty="0" err="1"/>
              <a:t>개수별</a:t>
            </a:r>
            <a:r>
              <a:rPr lang="ko-KR" altLang="en-US" dirty="0"/>
              <a:t> 실행시간 비교</a:t>
            </a:r>
            <a:endParaRPr lang="en-US" altLang="ko-KR" dirty="0"/>
          </a:p>
          <a:p>
            <a:r>
              <a:rPr lang="en-US" altLang="ko-KR" dirty="0"/>
              <a:t>526MB CSV File </a:t>
            </a:r>
            <a:r>
              <a:rPr lang="ko-KR" altLang="en-US" dirty="0"/>
              <a:t>복사 워크로드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 복사 실행 시간 측정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ko-KR" altLang="en-US" dirty="0" err="1"/>
              <a:t>개수당</a:t>
            </a:r>
            <a:r>
              <a:rPr lang="ko-KR" altLang="en-US" dirty="0"/>
              <a:t> 실행 시간 비교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10.27s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10.89s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11.90s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11.64s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12.22s</a:t>
            </a:r>
          </a:p>
          <a:p>
            <a:endParaRPr lang="ko-KR" altLang="en-US" dirty="0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3ABEF2C1-5842-4ED6-BF9E-6505FF1E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16840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5C60-BE07-4457-B72D-E9C2C19A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6F8AD-D5B2-4EBB-808D-C7663DB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3E60C0-5458-47FB-8DAB-074D7089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Utilization</a:t>
            </a:r>
            <a:r>
              <a:rPr lang="ko-KR" altLang="en-US" dirty="0"/>
              <a:t> 측정</a:t>
            </a:r>
            <a:endParaRPr lang="en-US" altLang="ko-KR" dirty="0"/>
          </a:p>
          <a:p>
            <a:pPr lvl="1"/>
            <a:r>
              <a:rPr lang="ko-KR" altLang="en-US" dirty="0"/>
              <a:t>대체로 컨테이너 개수에 비례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 descr="https://www.notion.so/image/https%3A%2F%2Fs3-us-west-2.amazonaws.com%2Fsecure.notion-static.com%2F3a4804fc-d66d-4516-8d2d-df630233f71b%2Fresult.png?table=block&amp;id=148fabc5-b2a3-4f44-8de4-1933397d18a5&amp;spaceId=fbba28c8-c995-463f-9b65-239bcd515a43&amp;width=2000&amp;userId=862e33c8-3701-4031-a415-a726468c8a7c&amp;cache=v2">
            <a:extLst>
              <a:ext uri="{FF2B5EF4-FFF2-40B4-BE49-F238E27FC236}">
                <a16:creationId xmlns:a16="http://schemas.microsoft.com/office/drawing/2014/main" id="{A607E6D1-0F7C-4B9D-B8B6-E7DBBC9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84" y="1880269"/>
            <a:ext cx="5852172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8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B91E-6001-45DC-8883-E10232D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60923-5134-4EDB-9EBD-2C02F4FB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ko-KR" altLang="en-US" dirty="0"/>
              <a:t>사용량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43A34-DF88-4AD2-AF10-6951353A5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028" name="Picture 4" descr="https://www.notion.so/image/https%3A%2F%2Fs3-us-west-2.amazonaws.com%2Fsecure.notion-static.com%2Fb6a162f5-c4b2-4911-b946-c57e3e0eb6b1%2Fwrite_result.png?table=block&amp;id=ba8e25ea-69f9-4794-a0fb-6bf79eaec4e5&amp;spaceId=fbba28c8-c995-463f-9b65-239bcd515a43&amp;width=2000&amp;userId=862e33c8-3701-4031-a415-a726468c8a7c&amp;cache=v2">
            <a:extLst>
              <a:ext uri="{FF2B5EF4-FFF2-40B4-BE49-F238E27FC236}">
                <a16:creationId xmlns:a16="http://schemas.microsoft.com/office/drawing/2014/main" id="{DB81D6D8-B562-40EA-A592-6E8260F2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946CE-D037-4E60-964E-4E0EB52C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" y="169739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768C-EF57-4581-B282-BEAB18D9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C274D-4ED0-4435-9A43-22CE17FA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정확한 </a:t>
            </a:r>
            <a:r>
              <a:rPr lang="en-US" altLang="ko-KR" dirty="0"/>
              <a:t>I/O </a:t>
            </a:r>
            <a:r>
              <a:rPr lang="ko-KR" altLang="en-US" dirty="0"/>
              <a:t>사용량 측정을 위해 </a:t>
            </a:r>
            <a:r>
              <a:rPr lang="en-US" altLang="ko-KR" dirty="0"/>
              <a:t>FIO </a:t>
            </a:r>
            <a:r>
              <a:rPr lang="ko-KR" altLang="en-US" dirty="0"/>
              <a:t>벤치마크 사용</a:t>
            </a:r>
            <a:endParaRPr lang="en-US" altLang="ko-KR" dirty="0"/>
          </a:p>
          <a:p>
            <a:r>
              <a:rPr lang="en-US" altLang="ko-KR" dirty="0"/>
              <a:t>500MB </a:t>
            </a:r>
            <a:r>
              <a:rPr lang="ko-KR" altLang="en-US" dirty="0"/>
              <a:t>크기의 파일 </a:t>
            </a:r>
            <a:r>
              <a:rPr lang="en-US" altLang="ko-KR" dirty="0"/>
              <a:t>R/W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ko-KR" altLang="en-US" dirty="0"/>
              <a:t>로그 파일 </a:t>
            </a:r>
            <a:r>
              <a:rPr lang="en-US" altLang="ko-KR" dirty="0"/>
              <a:t>Write </a:t>
            </a:r>
            <a:r>
              <a:rPr lang="ko-KR" altLang="en-US" dirty="0"/>
              <a:t>로 인해 </a:t>
            </a:r>
            <a:r>
              <a:rPr lang="en-US" altLang="ko-KR" dirty="0"/>
              <a:t>noise </a:t>
            </a:r>
            <a:r>
              <a:rPr lang="ko-KR" altLang="en-US" dirty="0"/>
              <a:t>발생한다고 판단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5F396-C9BD-4D93-A266-1F766471F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28" name="Picture 4" descr="https://www.notion.so/image/https%3A%2F%2Fs3-us-west-2.amazonaws.com%2Fsecure.notion-static.com%2F24f51659-f706-4e94-8b3b-770802261565%2Frere.png?table=block&amp;id=f5ff921c-acba-4fc9-8cfa-7f5a440d5035&amp;spaceId=fbba28c8-c995-463f-9b65-239bcd515a43&amp;width=1730&amp;userId=862e33c8-3701-4031-a415-a726468c8a7c&amp;cache=v2">
            <a:extLst>
              <a:ext uri="{FF2B5EF4-FFF2-40B4-BE49-F238E27FC236}">
                <a16:creationId xmlns:a16="http://schemas.microsoft.com/office/drawing/2014/main" id="{49BE720D-B17A-4ED8-B05C-23BA6DC7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5" y="2685068"/>
            <a:ext cx="4900245" cy="36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otion.so/image/https%3A%2F%2Fs3-us-west-2.amazonaws.com%2Fsecure.notion-static.com%2F3434ff9f-0fc0-41b3-89a6-0ee537193dbc%2Frewr.png?table=block&amp;id=1d7154ab-8584-4cd7-bd69-47b07246460f&amp;spaceId=fbba28c8-c995-463f-9b65-239bcd515a43&amp;width=1730&amp;userId=862e33c8-3701-4031-a415-a726468c8a7c&amp;cache=v2">
            <a:extLst>
              <a:ext uri="{FF2B5EF4-FFF2-40B4-BE49-F238E27FC236}">
                <a16:creationId xmlns:a16="http://schemas.microsoft.com/office/drawing/2014/main" id="{985C58B4-6214-4737-9ECA-CF0AA1F8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2685068"/>
            <a:ext cx="4900245" cy="36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8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8E7F1-E96E-41B7-9CF1-4C51A060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Resources </a:t>
            </a:r>
            <a:r>
              <a:rPr kumimoji="1" lang="ko-KR" altLang="en-US" dirty="0"/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C95C2-2AC6-48C2-BF29-B805A3B3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nvme</a:t>
            </a:r>
            <a:r>
              <a:rPr lang="en-US" altLang="ko-KR" dirty="0"/>
              <a:t> SSD </a:t>
            </a:r>
            <a:r>
              <a:rPr lang="ko-KR" altLang="en-US" dirty="0"/>
              <a:t>대신 </a:t>
            </a:r>
            <a:r>
              <a:rPr lang="en-US" altLang="ko-KR" dirty="0"/>
              <a:t>/dev/</a:t>
            </a:r>
            <a:r>
              <a:rPr lang="en-US" altLang="ko-KR" dirty="0" err="1"/>
              <a:t>sda</a:t>
            </a:r>
            <a:r>
              <a:rPr lang="en-US" altLang="ko-KR" dirty="0"/>
              <a:t> </a:t>
            </a:r>
            <a:r>
              <a:rPr lang="ko-KR" altLang="en-US" dirty="0"/>
              <a:t>마운트 후 로그 파일 따로 기록</a:t>
            </a:r>
            <a:endParaRPr lang="en-US" altLang="ko-KR" dirty="0"/>
          </a:p>
          <a:p>
            <a:r>
              <a:rPr lang="en-US" altLang="ko-KR" dirty="0"/>
              <a:t>Read </a:t>
            </a:r>
            <a:r>
              <a:rPr lang="ko-KR" altLang="en-US" dirty="0"/>
              <a:t>대역폭 동일</a:t>
            </a:r>
            <a:r>
              <a:rPr lang="en-US" altLang="ko-KR" dirty="0"/>
              <a:t>. Cache </a:t>
            </a:r>
            <a:r>
              <a:rPr lang="ko-KR" altLang="en-US" dirty="0"/>
              <a:t>추정</a:t>
            </a:r>
            <a:endParaRPr lang="en-US" altLang="ko-KR" dirty="0"/>
          </a:p>
          <a:p>
            <a:r>
              <a:rPr lang="en-US" altLang="ko-KR" dirty="0"/>
              <a:t>Write noise </a:t>
            </a:r>
            <a:r>
              <a:rPr lang="ko-KR" altLang="en-US" dirty="0"/>
              <a:t>동일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99184-165D-4761-B0A9-8AB8A61F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050" name="Picture 2" descr="https://www.notion.so/image/https%3A%2F%2Fs3-us-west-2.amazonaws.com%2Fsecure.notion-static.com%2F94f66c94-9806-426b-8e75-f4ca57acac97%2Froot_re.png?table=block&amp;id=ccd18dc1-f7f6-431d-b8ee-2bd1518ee611&amp;spaceId=fbba28c8-c995-463f-9b65-239bcd515a43&amp;width=1730&amp;userId=862e33c8-3701-4031-a415-a726468c8a7c&amp;cache=v2">
            <a:extLst>
              <a:ext uri="{FF2B5EF4-FFF2-40B4-BE49-F238E27FC236}">
                <a16:creationId xmlns:a16="http://schemas.microsoft.com/office/drawing/2014/main" id="{8A81331D-6E02-4A06-9CC1-1358F570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" y="2823387"/>
            <a:ext cx="5503938" cy="36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otion.so/image/https%3A%2F%2Fs3-us-west-2.amazonaws.com%2Fsecure.notion-static.com%2Feca9a5db-392f-42a5-bca5-e931cdc28329%2Froot_write.png?table=block&amp;id=60224dec-4a84-40d7-8050-b3b788e98fad&amp;spaceId=fbba28c8-c995-463f-9b65-239bcd515a43&amp;width=1730&amp;userId=862e33c8-3701-4031-a415-a726468c8a7c&amp;cache=v2">
            <a:extLst>
              <a:ext uri="{FF2B5EF4-FFF2-40B4-BE49-F238E27FC236}">
                <a16:creationId xmlns:a16="http://schemas.microsoft.com/office/drawing/2014/main" id="{018A7505-0BDE-466B-BDB8-CB9F1314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43" y="2823386"/>
            <a:ext cx="4822016" cy="36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테스트 환경</a:t>
            </a:r>
            <a:endParaRPr lang="en-US" altLang="ko-KR" dirty="0">
              <a:cs typeface="lato"/>
            </a:endParaRPr>
          </a:p>
          <a:p>
            <a:r>
              <a:rPr lang="en-US" altLang="en-US" dirty="0">
                <a:cs typeface="lato"/>
              </a:rPr>
              <a:t>Host</a:t>
            </a:r>
          </a:p>
          <a:p>
            <a:pPr lvl="1"/>
            <a:r>
              <a:rPr lang="en-US" altLang="en-US" dirty="0">
                <a:cs typeface="lato"/>
              </a:rPr>
              <a:t>Ubuntu 20.04.3 LTS 64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Bit</a:t>
            </a:r>
          </a:p>
          <a:p>
            <a:pPr lvl="1"/>
            <a:r>
              <a:rPr lang="en-US" altLang="ko-KR" dirty="0"/>
              <a:t>Kernel 5.4.0-91-generic</a:t>
            </a:r>
          </a:p>
          <a:p>
            <a:r>
              <a:rPr lang="en-US" altLang="en-US" dirty="0">
                <a:cs typeface="lato"/>
              </a:rPr>
              <a:t>Container</a:t>
            </a:r>
          </a:p>
          <a:p>
            <a:pPr lvl="1"/>
            <a:r>
              <a:rPr lang="en-US" altLang="en-US" dirty="0">
                <a:cs typeface="lato"/>
              </a:rPr>
              <a:t>Python3.8.10</a:t>
            </a:r>
          </a:p>
          <a:p>
            <a:pPr lvl="1"/>
            <a:r>
              <a:rPr lang="en-US" altLang="en-US" dirty="0" err="1">
                <a:cs typeface="lato"/>
              </a:rPr>
              <a:t>Tensorflow</a:t>
            </a:r>
            <a:r>
              <a:rPr lang="en-US" altLang="en-US" dirty="0">
                <a:cs typeface="lato"/>
              </a:rPr>
              <a:t> 2.7.0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A69-AE26-4821-B447-613F687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025E2-97E5-4C0F-A757-FEB02A0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 실행</a:t>
            </a:r>
            <a:endParaRPr lang="en-US" altLang="ko-KR" dirty="0"/>
          </a:p>
          <a:p>
            <a:r>
              <a:rPr lang="ko-KR" altLang="en-US" dirty="0"/>
              <a:t>환자 생존 확률 데이터</a:t>
            </a:r>
            <a:endParaRPr lang="en-US" altLang="ko-KR" dirty="0"/>
          </a:p>
          <a:p>
            <a:r>
              <a:rPr lang="ko-KR" altLang="en-US" dirty="0"/>
              <a:t>딥러닝 실행 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  <a:endParaRPr lang="en-US" altLang="ko-KR" dirty="0"/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와 </a:t>
            </a:r>
            <a:r>
              <a:rPr lang="en-US" altLang="ko-KR" dirty="0"/>
              <a:t>Container </a:t>
            </a:r>
            <a:r>
              <a:rPr lang="ko-KR" altLang="en-US" dirty="0"/>
              <a:t>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26003-F345-49F4-8BBA-4EFECED5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8C529-DAB7-49DE-AEF8-53AD0BE0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8" y="1523676"/>
            <a:ext cx="68675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283E-B769-4A15-BC58-84BC5EC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2E33-F8AC-4C22-AFD8-712FBF81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측정용 </a:t>
            </a:r>
            <a:r>
              <a:rPr lang="en-US" altLang="ko-KR" dirty="0"/>
              <a:t>Docker image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dp.py </a:t>
            </a:r>
            <a:r>
              <a:rPr lang="en-US" altLang="ko-KR" dirty="0" err="1"/>
              <a:t>Tensorflow</a:t>
            </a:r>
            <a:r>
              <a:rPr lang="ko-KR" altLang="en-US" dirty="0"/>
              <a:t> 예제 코드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AD1EE-B8E6-4223-A11A-1F105FD0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7D661C-ABD8-4F60-A629-C6A8C8C2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56" y="2447924"/>
            <a:ext cx="7504675" cy="29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7DF0-7DC5-438E-88E1-89B22F4D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BB23-3673-4715-A0B8-9523348D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volume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컨테이너 속 파일을 호스트 파일시스템으로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84C-10DF-424E-B590-3E8E1FB6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7A957-7FD5-4932-9A66-2E43AF85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62" y="2812595"/>
            <a:ext cx="894267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50DE05-A812-4EF2-BAD1-6ADC6C294C11}"/>
              </a:ext>
            </a:extLst>
          </p:cNvPr>
          <p:cNvSpPr/>
          <p:nvPr/>
        </p:nvSpPr>
        <p:spPr>
          <a:xfrm>
            <a:off x="5799476" y="2812595"/>
            <a:ext cx="3344524" cy="273505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3A1F4-DF2C-4688-8101-E2576CF43B7C}"/>
              </a:ext>
            </a:extLst>
          </p:cNvPr>
          <p:cNvSpPr/>
          <p:nvPr/>
        </p:nvSpPr>
        <p:spPr>
          <a:xfrm>
            <a:off x="1624662" y="4918615"/>
            <a:ext cx="3192267" cy="208556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4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58EE-871C-46DA-9C83-2C0BF707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FDC41-C581-4609-B7DA-F13D088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실행 시 볼륨 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volume</a:t>
            </a:r>
            <a:r>
              <a:rPr lang="ko-KR" altLang="en-US" dirty="0"/>
              <a:t> 경로</a:t>
            </a:r>
            <a:endParaRPr lang="en-US" altLang="ko-KR" dirty="0"/>
          </a:p>
          <a:p>
            <a:pPr lvl="1"/>
            <a:r>
              <a:rPr lang="en-US" altLang="ko-KR" dirty="0"/>
              <a:t>/var/lib/docker/volumes/{</a:t>
            </a:r>
            <a:r>
              <a:rPr lang="ko-KR" altLang="en-US" dirty="0"/>
              <a:t>볼륨 이름</a:t>
            </a:r>
            <a:r>
              <a:rPr lang="en-US" altLang="ko-KR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A5151-BFF8-449E-B41D-D060364F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E9D43-BFEC-43BF-89D6-5E95089A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2" y="2008414"/>
            <a:ext cx="11194456" cy="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55540F-0E8D-44E7-A5BF-447FB42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8" y="4081523"/>
            <a:ext cx="8884104" cy="21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4C36E5-8E7A-48BF-A019-6ED2339F817C}"/>
              </a:ext>
            </a:extLst>
          </p:cNvPr>
          <p:cNvSpPr/>
          <p:nvPr/>
        </p:nvSpPr>
        <p:spPr>
          <a:xfrm>
            <a:off x="1665378" y="5761012"/>
            <a:ext cx="8861244" cy="508387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0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1BFF-B6AD-4C31-BFED-4DCAC3A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C4D8C-693B-41D6-BA47-70EE26A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PID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격리로 </a:t>
            </a:r>
            <a:r>
              <a:rPr lang="en-US" altLang="ko-KR" dirty="0"/>
              <a:t>1</a:t>
            </a:r>
            <a:r>
              <a:rPr lang="ko-KR" altLang="en-US" dirty="0"/>
              <a:t>번 프로세스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7B9E5-D02F-43C3-95B7-E14108AF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FC37A3-C6D8-4A88-A178-5983CC9B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754642"/>
            <a:ext cx="113061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BD2CB8-D189-491A-A173-963DAF32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9" y="4472668"/>
            <a:ext cx="8936961" cy="11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1260E8-07EC-4F6C-B162-8DF1BF7140CB}"/>
              </a:ext>
            </a:extLst>
          </p:cNvPr>
          <p:cNvSpPr/>
          <p:nvPr/>
        </p:nvSpPr>
        <p:spPr>
          <a:xfrm>
            <a:off x="1627519" y="4472668"/>
            <a:ext cx="8936960" cy="540203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5EB1-EFD5-4E6A-8090-80DF2CA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7B51-48FB-42E9-BDD6-F169CD64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990000"/>
                </a:solidFill>
              </a:rPr>
              <a:t>오류</a:t>
            </a:r>
            <a:endParaRPr lang="en-US" altLang="ko-KR" dirty="0">
              <a:solidFill>
                <a:srgbClr val="990000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AEC0C-6D4C-4F91-B324-1CD79D5F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CB5D2-22AA-4A7E-8A22-5EB54591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" y="2168886"/>
            <a:ext cx="5162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AC5B92-5FBD-4ED4-9896-E1721008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0" y="2254611"/>
            <a:ext cx="5191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A296-9240-4127-93BC-9A951F9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FAB6-5F92-4EF6-9771-B9F9CA4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4472C4"/>
                </a:solidFill>
              </a:rPr>
              <a:t>개정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r>
              <a:rPr lang="en-US" altLang="ko-KR" dirty="0">
                <a:solidFill>
                  <a:srgbClr val="4472C4"/>
                </a:solidFill>
              </a:rPr>
              <a:t> - </a:t>
            </a:r>
            <a:r>
              <a:rPr lang="en-US" altLang="ko-KR" dirty="0"/>
              <a:t>5</a:t>
            </a:r>
            <a:r>
              <a:rPr lang="ko-KR" altLang="en-US" dirty="0"/>
              <a:t>번 반복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C038A-E5AB-41E5-AB6A-293825D68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9840C5-F7C5-41D3-A421-513A7E5B2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 bwMode="auto">
          <a:xfrm>
            <a:off x="3036570" y="2082799"/>
            <a:ext cx="6096000" cy="42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와이드스크린</PresentationFormat>
  <Paragraphs>91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lato</vt:lpstr>
      <vt:lpstr>Wingdings</vt:lpstr>
      <vt:lpstr>lato</vt:lpstr>
      <vt:lpstr>roboto</vt:lpstr>
      <vt:lpstr>Arial</vt:lpstr>
      <vt:lpstr>맑은 고딕</vt:lpstr>
      <vt:lpstr>Office 테마</vt:lpstr>
      <vt:lpstr>PowerPoint 프레젠테이션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2022-03-16T06:57:58Z</dcterms:modified>
</cp:coreProperties>
</file>