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0" r:id="rId4"/>
    <p:sldId id="265" r:id="rId5"/>
    <p:sldId id="262" r:id="rId6"/>
    <p:sldId id="263" r:id="rId7"/>
    <p:sldId id="264" r:id="rId8"/>
    <p:sldId id="261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맑은 고딕" panose="020B0503020000020004" pitchFamily="50" charset="-127"/>
      <p:regular r:id="rId19"/>
      <p:bold r:id="rId20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946" autoAdjust="0"/>
  </p:normalViewPr>
  <p:slideViewPr>
    <p:cSldViewPr snapToGrid="0" showGuides="1">
      <p:cViewPr varScale="1">
        <p:scale>
          <a:sx n="81" d="100"/>
          <a:sy n="81" d="100"/>
        </p:scale>
        <p:origin x="1003" y="72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Juwon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Lee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ea typeface="roboto"/>
              </a:rPr>
              <a:t>Docker container resources</a:t>
            </a:r>
          </a:p>
          <a:p>
            <a:pPr algn="ctr"/>
            <a:r>
              <a:rPr lang="ko-KR" altLang="en-US" sz="3600" b="1" dirty="0">
                <a:solidFill>
                  <a:schemeClr val="accent5"/>
                </a:solidFill>
                <a:latin typeface="+mj-ea"/>
                <a:ea typeface="+mj-ea"/>
              </a:rPr>
              <a:t>사용량 측정</a:t>
            </a:r>
            <a:endParaRPr lang="en-US" altLang="ko-KR" sz="3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ea typeface="lato"/>
                <a:cs typeface="lato"/>
              </a:rPr>
              <a:t>Juwon</a:t>
            </a:r>
            <a:r>
              <a:rPr lang="en-US" altLang="ko-KR" sz="2200" b="1" dirty="0">
                <a:solidFill>
                  <a:schemeClr val="accent5"/>
                </a:solidFill>
                <a:ea typeface="lato"/>
                <a:cs typeface="lato"/>
              </a:rPr>
              <a:t> Lee</a:t>
            </a:r>
            <a:endParaRPr lang="en-US" altLang="ko-KR" sz="2200" dirty="0">
              <a:solidFill>
                <a:schemeClr val="accent5"/>
              </a:solidFill>
              <a:ea typeface="lato"/>
              <a:cs typeface="la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7C2DF-CDEB-400E-91E0-4721C0E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FE88A-C516-4DEA-8B5A-757F46EE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동시 실행 </a:t>
            </a:r>
            <a:r>
              <a:rPr lang="en-US" altLang="ko-KR" dirty="0"/>
              <a:t>(10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시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50880-79BC-4651-AC76-1DF5B232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9EA397-144E-490F-BE85-D06AF802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50114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23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8893-6959-4471-A8C6-30BB189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6965E-B05B-4393-BCCC-5E49386B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 </a:t>
            </a:r>
            <a:r>
              <a:rPr lang="ko-KR" altLang="en-US" dirty="0" err="1"/>
              <a:t>개수별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사용량 측정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</a:t>
            </a:r>
            <a:r>
              <a:rPr lang="en-US" altLang="ko-KR" dirty="0"/>
              <a:t>, 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21D65-95DF-4507-BE60-4CFE05265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9BD215-6273-4EF6-B432-F1C2AADE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E45186-448F-479D-BFFF-A156EFDC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C0988D-41F2-49BA-BDF3-783FFB50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00" y="2569083"/>
            <a:ext cx="3960000" cy="29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33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5724B-B6AD-47E0-8C07-2245EA4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1700B-9BAB-457D-9A48-4F6C59D4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측정 결과 </a:t>
            </a:r>
            <a:r>
              <a:rPr lang="en-US" altLang="ko-KR" dirty="0"/>
              <a:t>5</a:t>
            </a:r>
            <a:r>
              <a:rPr lang="ko-KR" altLang="en-US" dirty="0"/>
              <a:t>번 반복 후 평균값 측정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E5671-8EA7-42A7-B469-2540C29B1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2A9781-DA43-427D-AE54-3AC6078AF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16973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7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kumimoji="1" lang="ko-Kore-KR" altLang="en-US" dirty="0" err="1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테스트 환경</a:t>
            </a:r>
            <a:endParaRPr lang="en-US" altLang="ko-KR" dirty="0">
              <a:cs typeface="lato"/>
            </a:endParaRPr>
          </a:p>
          <a:p>
            <a:r>
              <a:rPr lang="en-US" altLang="en-US" dirty="0">
                <a:cs typeface="lato"/>
              </a:rPr>
              <a:t>Host</a:t>
            </a:r>
          </a:p>
          <a:p>
            <a:pPr lvl="1"/>
            <a:r>
              <a:rPr lang="en-US" altLang="en-US" dirty="0">
                <a:cs typeface="lato"/>
              </a:rPr>
              <a:t>Ubuntu 20.04.3 LTS 64</a:t>
            </a:r>
            <a:r>
              <a:rPr lang="ko-KR" altLang="en-US" dirty="0">
                <a:cs typeface="lato"/>
              </a:rPr>
              <a:t> </a:t>
            </a:r>
            <a:r>
              <a:rPr lang="en-US" altLang="ko-KR" dirty="0">
                <a:cs typeface="lato"/>
              </a:rPr>
              <a:t>Bit</a:t>
            </a:r>
          </a:p>
          <a:p>
            <a:pPr lvl="1"/>
            <a:r>
              <a:rPr lang="en-US" altLang="ko-KR" dirty="0"/>
              <a:t>Kernel 5.4.0-91-generic</a:t>
            </a:r>
          </a:p>
          <a:p>
            <a:r>
              <a:rPr lang="en-US" altLang="en-US" dirty="0">
                <a:cs typeface="lato"/>
              </a:rPr>
              <a:t>Container</a:t>
            </a:r>
          </a:p>
          <a:p>
            <a:pPr lvl="1"/>
            <a:r>
              <a:rPr lang="en-US" altLang="en-US" dirty="0">
                <a:cs typeface="lato"/>
              </a:rPr>
              <a:t>Python3.8.10</a:t>
            </a:r>
          </a:p>
          <a:p>
            <a:pPr lvl="1"/>
            <a:r>
              <a:rPr lang="en-US" altLang="en-US" dirty="0" err="1">
                <a:cs typeface="lato"/>
              </a:rPr>
              <a:t>Tensorflow</a:t>
            </a:r>
            <a:r>
              <a:rPr lang="en-US" altLang="en-US" dirty="0">
                <a:cs typeface="lato"/>
              </a:rPr>
              <a:t> 2.7.0</a:t>
            </a:r>
          </a:p>
          <a:p>
            <a:pPr marL="0" indent="0">
              <a:buNone/>
            </a:pPr>
            <a:endParaRPr lang="en-US" altLang="en-US" dirty="0">
              <a:cs typeface="lato"/>
            </a:endParaRPr>
          </a:p>
          <a:p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2A69-AE26-4821-B447-613F6872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025E2-97E5-4C0F-A757-FEB02A0C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예제 코드 실행</a:t>
            </a:r>
            <a:endParaRPr lang="en-US" altLang="ko-KR" dirty="0"/>
          </a:p>
          <a:p>
            <a:r>
              <a:rPr lang="ko-KR" altLang="en-US" dirty="0"/>
              <a:t>환자 생존 확률 데이터</a:t>
            </a:r>
            <a:endParaRPr lang="en-US" altLang="ko-KR" dirty="0"/>
          </a:p>
          <a:p>
            <a:r>
              <a:rPr lang="ko-KR" altLang="en-US" dirty="0"/>
              <a:t>딥러닝 실행 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  <a:endParaRPr lang="en-US" altLang="ko-KR" dirty="0"/>
          </a:p>
          <a:p>
            <a:pPr lvl="1"/>
            <a:r>
              <a:rPr lang="en-US" altLang="ko-KR" dirty="0"/>
              <a:t>Host </a:t>
            </a:r>
            <a:r>
              <a:rPr lang="ko-KR" altLang="en-US" dirty="0"/>
              <a:t>와 </a:t>
            </a:r>
            <a:r>
              <a:rPr lang="en-US" altLang="ko-KR" dirty="0"/>
              <a:t>Container </a:t>
            </a:r>
            <a:r>
              <a:rPr lang="ko-KR" altLang="en-US" dirty="0"/>
              <a:t>차이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26003-F345-49F4-8BBA-4EFECED51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68C529-DAB7-49DE-AEF8-53AD0BE0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48" y="1523676"/>
            <a:ext cx="68675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283E-B769-4A15-BC58-84BC5ECC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E2E33-F8AC-4C22-AFD8-712FBF81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측정용 </a:t>
            </a:r>
            <a:r>
              <a:rPr lang="en-US" altLang="ko-KR" dirty="0"/>
              <a:t>Docker image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dp.py </a:t>
            </a:r>
            <a:r>
              <a:rPr lang="en-US" altLang="ko-KR" dirty="0" err="1"/>
              <a:t>Tensorflow</a:t>
            </a:r>
            <a:r>
              <a:rPr lang="ko-KR" altLang="en-US" dirty="0"/>
              <a:t> 예제 코드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AD1EE-B8E6-4223-A11A-1F105FD08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7D661C-ABD8-4F60-A629-C6A8C8C2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56" y="2447924"/>
            <a:ext cx="7504675" cy="294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7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7DF0-7DC5-438E-88E1-89B22F4D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BB23-3673-4715-A0B8-9523348D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volume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컨테이너 속 파일을 호스트 파일시스템으로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84C-10DF-424E-B590-3E8E1FB66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7A957-7FD5-4932-9A66-2E43AF85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62" y="2812595"/>
            <a:ext cx="8942676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50DE05-A812-4EF2-BAD1-6ADC6C294C11}"/>
              </a:ext>
            </a:extLst>
          </p:cNvPr>
          <p:cNvSpPr/>
          <p:nvPr/>
        </p:nvSpPr>
        <p:spPr>
          <a:xfrm>
            <a:off x="5799476" y="2812595"/>
            <a:ext cx="3344524" cy="273505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3A1F4-DF2C-4688-8101-E2576CF43B7C}"/>
              </a:ext>
            </a:extLst>
          </p:cNvPr>
          <p:cNvSpPr/>
          <p:nvPr/>
        </p:nvSpPr>
        <p:spPr>
          <a:xfrm>
            <a:off x="1624662" y="4918615"/>
            <a:ext cx="3192267" cy="208556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4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E58EE-871C-46DA-9C83-2C0BF707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FDC41-C581-4609-B7DA-F13D0880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실행 시 볼륨 마운트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volume</a:t>
            </a:r>
            <a:r>
              <a:rPr lang="ko-KR" altLang="en-US" dirty="0"/>
              <a:t> 경로</a:t>
            </a:r>
            <a:endParaRPr lang="en-US" altLang="ko-KR" dirty="0"/>
          </a:p>
          <a:p>
            <a:pPr lvl="1"/>
            <a:r>
              <a:rPr lang="en-US" altLang="ko-KR" dirty="0"/>
              <a:t>/var/lib/docker/volumes/{</a:t>
            </a:r>
            <a:r>
              <a:rPr lang="ko-KR" altLang="en-US" dirty="0"/>
              <a:t>볼륨 이름</a:t>
            </a:r>
            <a:r>
              <a:rPr lang="en-US" altLang="ko-KR" dirty="0"/>
              <a:t>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A5151-BFF8-449E-B41D-D060364F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EE9D43-BFEC-43BF-89D6-5E95089A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2" y="2008414"/>
            <a:ext cx="11194456" cy="3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F55540F-0E8D-44E7-A5BF-447FB42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18" y="4081523"/>
            <a:ext cx="8884104" cy="21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4C36E5-8E7A-48BF-A019-6ED2339F817C}"/>
              </a:ext>
            </a:extLst>
          </p:cNvPr>
          <p:cNvSpPr/>
          <p:nvPr/>
        </p:nvSpPr>
        <p:spPr>
          <a:xfrm>
            <a:off x="1665378" y="5761012"/>
            <a:ext cx="8861244" cy="508387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0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1BFF-B6AD-4C31-BFED-4DCAC3A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C4D8C-693B-41D6-BA47-70EE26AE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컨테이너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PID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 격리로 </a:t>
            </a:r>
            <a:r>
              <a:rPr lang="en-US" altLang="ko-KR" dirty="0"/>
              <a:t>1</a:t>
            </a:r>
            <a:r>
              <a:rPr lang="ko-KR" altLang="en-US" dirty="0"/>
              <a:t>번 프로세스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77B9E5-D02F-43C3-95B7-E14108AF4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FC37A3-C6D8-4A88-A178-5983CC9B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754642"/>
            <a:ext cx="113061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6BD2CB8-D189-491A-A173-963DAF32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19" y="4472668"/>
            <a:ext cx="8936961" cy="11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1260E8-07EC-4F6C-B162-8DF1BF7140CB}"/>
              </a:ext>
            </a:extLst>
          </p:cNvPr>
          <p:cNvSpPr/>
          <p:nvPr/>
        </p:nvSpPr>
        <p:spPr>
          <a:xfrm>
            <a:off x="1627519" y="4472668"/>
            <a:ext cx="8936960" cy="540203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F5EB1-EFD5-4E6A-8090-80DF2CA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77B51-48FB-42E9-BDD6-F169CD64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990000"/>
                </a:solidFill>
              </a:rPr>
              <a:t>오류</a:t>
            </a:r>
            <a:endParaRPr lang="en-US" altLang="ko-KR" dirty="0">
              <a:solidFill>
                <a:srgbClr val="990000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AEC0C-6D4C-4F91-B324-1CD79D5F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CB5D2-22AA-4A7E-8A22-5EB54591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2" y="2168886"/>
            <a:ext cx="51625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AC5B92-5FBD-4ED4-9896-E17210087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30" y="2254611"/>
            <a:ext cx="51911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A296-9240-4127-93BC-9A951F9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+mn-lt"/>
              </a:rPr>
              <a:t>Resources </a:t>
            </a:r>
            <a:r>
              <a:rPr kumimoji="1" lang="ko-KR" altLang="en-US" dirty="0">
                <a:latin typeface="+mn-lt"/>
              </a:rPr>
              <a:t>사용량 측정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FAB6-5F92-4EF6-9771-B9F9CA4C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실행 시 </a:t>
            </a:r>
            <a:r>
              <a:rPr lang="en-US" altLang="ko-KR" dirty="0"/>
              <a:t>CPU </a:t>
            </a:r>
            <a:r>
              <a:rPr lang="ko-KR" altLang="en-US" dirty="0"/>
              <a:t>사용량 측정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4472C4"/>
                </a:solidFill>
              </a:rPr>
              <a:t>개정</a:t>
            </a:r>
            <a:endParaRPr lang="en-US" altLang="ko-KR" dirty="0">
              <a:solidFill>
                <a:srgbClr val="4472C4"/>
              </a:solidFill>
            </a:endParaRPr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) Host, </a:t>
            </a:r>
            <a:r>
              <a:rPr lang="ko-KR" altLang="en-US" dirty="0"/>
              <a:t>우</a:t>
            </a:r>
            <a:r>
              <a:rPr lang="en-US" altLang="ko-KR" dirty="0"/>
              <a:t>) Container</a:t>
            </a:r>
            <a:r>
              <a:rPr lang="en-US" altLang="ko-KR" dirty="0">
                <a:solidFill>
                  <a:srgbClr val="4472C4"/>
                </a:solidFill>
              </a:rPr>
              <a:t> - </a:t>
            </a:r>
            <a:r>
              <a:rPr lang="en-US" altLang="ko-KR" dirty="0"/>
              <a:t>5</a:t>
            </a:r>
            <a:r>
              <a:rPr lang="ko-KR" altLang="en-US" dirty="0"/>
              <a:t>번 반복 측정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C038A-E5AB-41E5-AB6A-293825D68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9840C5-F7C5-41D3-A421-513A7E5B2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3"/>
          <a:stretch/>
        </p:blipFill>
        <p:spPr bwMode="auto">
          <a:xfrm>
            <a:off x="3036570" y="2082799"/>
            <a:ext cx="6096000" cy="426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-pt">
      <a:majorFont>
        <a:latin typeface="Lato"/>
        <a:ea typeface="La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62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lato</vt:lpstr>
      <vt:lpstr>맑은 고딕</vt:lpstr>
      <vt:lpstr>lato</vt:lpstr>
      <vt:lpstr>Arial</vt:lpstr>
      <vt:lpstr>Wingdings</vt:lpstr>
      <vt:lpstr>Office 테마</vt:lpstr>
      <vt:lpstr>PowerPoint 프레젠테이션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  <vt:lpstr>Resources 사용량 측정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282</cp:revision>
  <dcterms:created xsi:type="dcterms:W3CDTF">2020-03-06T02:35:36Z</dcterms:created>
  <dcterms:modified xsi:type="dcterms:W3CDTF">2022-01-19T03:20:45Z</dcterms:modified>
</cp:coreProperties>
</file>