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946" autoAdjust="0"/>
  </p:normalViewPr>
  <p:slideViewPr>
    <p:cSldViewPr snapToGrid="0" showGuides="1">
      <p:cViewPr varScale="1">
        <p:scale>
          <a:sx n="61" d="100"/>
          <a:sy n="61" d="100"/>
        </p:scale>
        <p:origin x="206" y="3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2688" y="-102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LXC</a:t>
            </a:r>
            <a:r>
              <a:rPr lang="ko-KR" altLang="en-US" sz="3600" b="1" dirty="0">
                <a:solidFill>
                  <a:schemeClr val="accent5"/>
                </a:solidFill>
                <a:ea typeface="roboto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–</a:t>
            </a:r>
            <a:r>
              <a:rPr lang="ko-KR" altLang="en-US" sz="3600" b="1" dirty="0">
                <a:solidFill>
                  <a:schemeClr val="accent5"/>
                </a:solidFill>
                <a:ea typeface="roboto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Linux</a:t>
            </a:r>
            <a:r>
              <a:rPr lang="ko-KR" altLang="en-US" sz="3600" b="1" dirty="0">
                <a:solidFill>
                  <a:schemeClr val="accent5"/>
                </a:solidFill>
                <a:ea typeface="roboto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Containers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7313-5A4C-4691-928E-86BC182B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ko-KR" altLang="en-US" dirty="0"/>
              <a:t>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9262-DABF-440A-8528-32802179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 제거 시 </a:t>
            </a:r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에 속한 </a:t>
            </a:r>
            <a:r>
              <a:rPr lang="en-US" altLang="ko-KR" dirty="0"/>
              <a:t>task </a:t>
            </a:r>
            <a:r>
              <a:rPr lang="ko-KR" altLang="en-US" dirty="0"/>
              <a:t>가 없어야 가능</a:t>
            </a:r>
            <a:endParaRPr lang="en-US" altLang="ko-KR" dirty="0"/>
          </a:p>
          <a:p>
            <a:pPr lvl="1"/>
            <a:r>
              <a:rPr lang="en-US" altLang="ko-KR" dirty="0"/>
              <a:t>newgroup </a:t>
            </a:r>
            <a:r>
              <a:rPr lang="ko-KR" altLang="en-US" dirty="0"/>
              <a:t>에 속한 </a:t>
            </a:r>
            <a:r>
              <a:rPr lang="en-US" altLang="ko-KR" dirty="0" err="1"/>
              <a:t>Tid</a:t>
            </a:r>
            <a:r>
              <a:rPr lang="en-US" altLang="ko-KR" dirty="0"/>
              <a:t> </a:t>
            </a:r>
            <a:r>
              <a:rPr lang="ko-KR" altLang="en-US" dirty="0"/>
              <a:t>를 부모그룹으로 이동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echo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514181 &gt;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/tasks</a:t>
            </a:r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rmdir</a:t>
            </a:r>
            <a:r>
              <a:rPr lang="en-US" altLang="ko-KR" dirty="0">
                <a:solidFill>
                  <a:srgbClr val="4472C4"/>
                </a:solidFill>
              </a:rPr>
              <a:t>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/newgroup</a:t>
            </a:r>
          </a:p>
          <a:p>
            <a:pPr lvl="1"/>
            <a:r>
              <a:rPr lang="ko-KR" altLang="en-US" dirty="0"/>
              <a:t>최상위 그룹은 </a:t>
            </a:r>
            <a:r>
              <a:rPr lang="en-US" altLang="ko-KR" dirty="0" err="1"/>
              <a:t>umount</a:t>
            </a:r>
            <a:r>
              <a:rPr lang="en-US" altLang="ko-KR" dirty="0"/>
              <a:t> </a:t>
            </a:r>
            <a:r>
              <a:rPr lang="ko-KR" altLang="en-US" dirty="0"/>
              <a:t>로 그룹 제거 가능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umount</a:t>
            </a:r>
            <a:r>
              <a:rPr lang="en-US" altLang="ko-KR" dirty="0">
                <a:solidFill>
                  <a:srgbClr val="4472C4"/>
                </a:solidFill>
              </a:rPr>
              <a:t>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endParaRPr lang="en-US" altLang="ko-KR" dirty="0">
              <a:solidFill>
                <a:srgbClr val="4472C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931C7-C47B-4C4C-878D-F942F3AB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86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9548-7BBF-4F6B-A695-10C5ECC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38D18-04CB-4771-A992-81EA36E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그룹별 독립된 공간 격리 가능</a:t>
            </a:r>
            <a:endParaRPr lang="en-US" altLang="ko-KR" dirty="0"/>
          </a:p>
          <a:p>
            <a:pPr lvl="1"/>
            <a:r>
              <a:rPr lang="en-US" altLang="ko-KR" dirty="0"/>
              <a:t>PID, IPC, Network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</a:t>
            </a:r>
            <a:r>
              <a:rPr lang="en-US" altLang="ko-KR" dirty="0"/>
              <a:t>namespace</a:t>
            </a:r>
            <a:r>
              <a:rPr lang="ko-KR" altLang="en-US" dirty="0"/>
              <a:t> 분할 시 새 </a:t>
            </a:r>
            <a:r>
              <a:rPr lang="en-US" altLang="ko-KR" dirty="0"/>
              <a:t>namespace </a:t>
            </a:r>
            <a:r>
              <a:rPr lang="ko-KR" altLang="en-US" dirty="0"/>
              <a:t>프로세스의 </a:t>
            </a:r>
            <a:r>
              <a:rPr lang="en-US" altLang="ko-KR" dirty="0"/>
              <a:t>PID 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부터 시작</a:t>
            </a:r>
            <a:endParaRPr lang="en-US" altLang="ko-KR" dirty="0"/>
          </a:p>
          <a:p>
            <a:r>
              <a:rPr lang="en-US" altLang="ko-KR" dirty="0"/>
              <a:t>Clone </a:t>
            </a:r>
            <a:r>
              <a:rPr lang="ko-KR" altLang="en-US" dirty="0"/>
              <a:t>시스템 콜 호출 시 플래그 설정으로 </a:t>
            </a:r>
            <a:r>
              <a:rPr lang="en-US" altLang="ko-KR" dirty="0"/>
              <a:t>Namespace </a:t>
            </a:r>
            <a:r>
              <a:rPr lang="ko-KR" altLang="en-US" dirty="0"/>
              <a:t>분할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D776E-42B1-4D79-9984-9266BBF13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998A14-5444-427F-8808-432DCA2D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21" y="3161886"/>
            <a:ext cx="740195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LXC</a:t>
            </a:r>
            <a:endParaRPr kumimoji="1" lang="ko-Kore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Linux Containers</a:t>
            </a:r>
          </a:p>
          <a:p>
            <a:pPr lvl="1"/>
            <a:r>
              <a:rPr lang="en-US" altLang="en-US" dirty="0">
                <a:cs typeface="lato"/>
              </a:rPr>
              <a:t>OS</a:t>
            </a:r>
            <a:r>
              <a:rPr lang="ko-KR" altLang="en-US" dirty="0">
                <a:cs typeface="lato"/>
              </a:rPr>
              <a:t> 수준 가상화 구현 도구</a:t>
            </a:r>
            <a:endParaRPr lang="en-US" altLang="ko-KR" dirty="0">
              <a:cs typeface="lato"/>
            </a:endParaRPr>
          </a:p>
          <a:p>
            <a:r>
              <a:rPr lang="en-US" altLang="en-US" dirty="0">
                <a:cs typeface="lato"/>
              </a:rPr>
              <a:t>Container</a:t>
            </a:r>
            <a:r>
              <a:rPr lang="ko-KR" altLang="en-US" dirty="0">
                <a:cs typeface="lato"/>
              </a:rPr>
              <a:t> 는 하나의 커널에서 관리하는 리소스를 그룹으로 분할</a:t>
            </a:r>
            <a:endParaRPr lang="en-US" altLang="en-US" dirty="0">
              <a:cs typeface="lato"/>
            </a:endParaRPr>
          </a:p>
          <a:p>
            <a:r>
              <a:rPr lang="en-US" altLang="en-US" dirty="0" err="1">
                <a:cs typeface="lato"/>
              </a:rPr>
              <a:t>Cgroup</a:t>
            </a:r>
            <a:r>
              <a:rPr lang="en-US" altLang="en-US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과 </a:t>
            </a:r>
            <a:r>
              <a:rPr lang="en-US" altLang="ko-KR" dirty="0">
                <a:cs typeface="lato"/>
              </a:rPr>
              <a:t>Namespace </a:t>
            </a:r>
            <a:r>
              <a:rPr lang="ko-KR" altLang="en-US" dirty="0">
                <a:cs typeface="lato"/>
              </a:rPr>
              <a:t>이용하면 </a:t>
            </a:r>
            <a:r>
              <a:rPr lang="en-US" altLang="ko-KR" dirty="0">
                <a:cs typeface="lato"/>
              </a:rPr>
              <a:t>Container </a:t>
            </a:r>
            <a:r>
              <a:rPr lang="ko-KR" altLang="en-US" dirty="0">
                <a:cs typeface="lato"/>
              </a:rPr>
              <a:t>실현 가능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en-US" dirty="0" err="1">
                <a:cs typeface="lato"/>
              </a:rPr>
              <a:t>Cgroup</a:t>
            </a:r>
            <a:r>
              <a:rPr lang="en-US" altLang="en-US" dirty="0">
                <a:cs typeface="lato"/>
              </a:rPr>
              <a:t> : CPU, Memory </a:t>
            </a:r>
            <a:r>
              <a:rPr lang="ko-KR" altLang="en-US" dirty="0">
                <a:cs typeface="lato"/>
              </a:rPr>
              <a:t>등 리소스 관리 가능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en-US" dirty="0">
                <a:cs typeface="lato"/>
              </a:rPr>
              <a:t>Namespace : PID, IPC, Network </a:t>
            </a:r>
            <a:r>
              <a:rPr lang="ko-KR" altLang="en-US" dirty="0">
                <a:cs typeface="lato"/>
              </a:rPr>
              <a:t>등 독립된 공간</a:t>
            </a: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7793-EDAF-4CD5-B9C4-4054314F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DE83A-3101-43B0-B164-3C3EFF48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프로세스를 그룹화 </a:t>
            </a:r>
            <a:r>
              <a:rPr lang="en-US" altLang="ko-KR" dirty="0"/>
              <a:t>· </a:t>
            </a:r>
            <a:r>
              <a:rPr lang="ko-KR" altLang="en-US" dirty="0"/>
              <a:t>관리하는 리눅스 커널 인터페이스</a:t>
            </a:r>
            <a:endParaRPr lang="en-US" altLang="ko-KR" dirty="0"/>
          </a:p>
          <a:p>
            <a:r>
              <a:rPr lang="en-US" altLang="ko-KR" dirty="0"/>
              <a:t>Linux System </a:t>
            </a:r>
            <a:r>
              <a:rPr lang="ko-KR" altLang="en-US" dirty="0"/>
              <a:t>에서 리소스 관리를 위해 사용</a:t>
            </a:r>
            <a:endParaRPr lang="en-US" altLang="ko-KR" dirty="0"/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사용량</a:t>
            </a:r>
            <a:r>
              <a:rPr lang="en-US" altLang="ko-KR" dirty="0"/>
              <a:t>, Memory </a:t>
            </a:r>
            <a:r>
              <a:rPr lang="ko-KR" altLang="en-US" dirty="0"/>
              <a:t>할당 제어</a:t>
            </a:r>
            <a:endParaRPr lang="en-US" altLang="ko-KR" dirty="0"/>
          </a:p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파일 시스템이라는 가상 파일시스템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01DE2-F728-43FE-95B1-859313F6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2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2F91-0223-462B-B295-B9B200B2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474CF-4573-4752-94E3-0A9EF1DD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 관리나 각 </a:t>
            </a:r>
            <a:r>
              <a:rPr lang="en-US" altLang="ko-KR" dirty="0"/>
              <a:t>Subsystem </a:t>
            </a:r>
            <a:r>
              <a:rPr lang="ko-KR" altLang="en-US" dirty="0"/>
              <a:t>을 설정하기 위한 인터페이스</a:t>
            </a:r>
            <a:endParaRPr lang="en-US" altLang="ko-KR" dirty="0"/>
          </a:p>
          <a:p>
            <a:r>
              <a:rPr lang="ko-KR" altLang="en-US" dirty="0"/>
              <a:t>구체적인 리소스 관리 기능은 </a:t>
            </a:r>
            <a:r>
              <a:rPr lang="en-US" altLang="ko-KR" dirty="0"/>
              <a:t>Subsystem</a:t>
            </a:r>
          </a:p>
          <a:p>
            <a:pPr lvl="1"/>
            <a:r>
              <a:rPr lang="en-US" altLang="ko-KR" dirty="0"/>
              <a:t>Subsystem 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4472C4"/>
                </a:solidFill>
              </a:rPr>
              <a:t>/proc/</a:t>
            </a:r>
            <a:r>
              <a:rPr lang="en-US" altLang="ko-KR" dirty="0" err="1">
                <a:solidFill>
                  <a:srgbClr val="4472C4"/>
                </a:solidFill>
              </a:rPr>
              <a:t>cgroups</a:t>
            </a:r>
            <a:r>
              <a:rPr lang="en-US" altLang="ko-KR" dirty="0"/>
              <a:t> 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pPr lvl="1"/>
            <a:r>
              <a:rPr lang="en-US" altLang="ko-KR" dirty="0"/>
              <a:t>CPU, CPUSET, Memory controller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 err="1"/>
              <a:t>cgroup</a:t>
            </a:r>
            <a:r>
              <a:rPr lang="ko-KR" altLang="en-US" dirty="0"/>
              <a:t> 파일 시스템 </a:t>
            </a:r>
            <a:r>
              <a:rPr lang="en-US" altLang="ko-KR" dirty="0"/>
              <a:t>mount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55573-B970-4616-8BBB-4DEAA943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37558-8BCC-469A-BF6B-C92C4A59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67" y="2848131"/>
            <a:ext cx="6057305" cy="32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D18A-F200-44A1-B388-AB15665D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72DEA-1B77-463F-816B-BBDBA366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환경</a:t>
            </a:r>
            <a:endParaRPr lang="en-US" altLang="ko-KR" dirty="0"/>
          </a:p>
          <a:p>
            <a:r>
              <a:rPr lang="en-US" altLang="ko-KR" dirty="0"/>
              <a:t>Ubuntu 20.04.3 LTS 64Bit</a:t>
            </a:r>
          </a:p>
          <a:p>
            <a:pPr lvl="1"/>
            <a:r>
              <a:rPr lang="en-US" altLang="ko-KR" dirty="0"/>
              <a:t>Kernel 5.4.0-91-generic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CC959-B17D-489A-B756-C3DF92E8E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3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8DE7-D1C4-4231-B87B-B7A6E7A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FB7DF-47F1-46DD-985E-1646C8FB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Subsystem </a:t>
            </a:r>
            <a:r>
              <a:rPr lang="ko-KR" altLang="en-US" dirty="0"/>
              <a:t>마운트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mkdir</a:t>
            </a:r>
            <a:r>
              <a:rPr lang="en-US" altLang="ko-KR" dirty="0">
                <a:solidFill>
                  <a:srgbClr val="4472C4"/>
                </a:solidFill>
              </a:rPr>
              <a:t>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mount -t 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 -o memory 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cd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ls</a:t>
            </a:r>
          </a:p>
          <a:p>
            <a:r>
              <a:rPr lang="en-US" altLang="ko-KR" dirty="0"/>
              <a:t>Memory Subsystem </a:t>
            </a:r>
            <a:r>
              <a:rPr lang="ko-KR" altLang="en-US" dirty="0"/>
              <a:t>이 나타내는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특수 파일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578D7-903F-4421-BCB4-17A18EBB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DB701-CC9B-4445-B38A-3CD848D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8" y="2649899"/>
            <a:ext cx="5829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DD21-02AB-4202-93AE-51653CE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E0B50-B05C-450D-8795-2B86186E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tasks</a:t>
            </a:r>
            <a:r>
              <a:rPr lang="ko-KR" altLang="en-US" dirty="0"/>
              <a:t> 파일 확인</a:t>
            </a:r>
            <a:endParaRPr lang="en-US" altLang="ko-KR" dirty="0"/>
          </a:p>
          <a:p>
            <a:pPr lvl="1"/>
            <a:r>
              <a:rPr lang="ko-KR" altLang="en-US" dirty="0"/>
              <a:t>그룹에 속해 있는 쓰레드의 </a:t>
            </a:r>
            <a:r>
              <a:rPr lang="en-US" altLang="ko-KR" dirty="0"/>
              <a:t>TID</a:t>
            </a:r>
          </a:p>
          <a:p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ko-KR" altLang="en-US" dirty="0"/>
              <a:t>쓰레드의 집합</a:t>
            </a:r>
            <a:endParaRPr lang="en-US" altLang="ko-KR" dirty="0"/>
          </a:p>
          <a:p>
            <a:pPr lvl="1"/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파일 시스템의 디렉토리로 표현</a:t>
            </a:r>
            <a:endParaRPr lang="en-US" altLang="ko-KR" dirty="0"/>
          </a:p>
          <a:p>
            <a:pPr lvl="1"/>
            <a:r>
              <a:rPr lang="ko-KR" altLang="en-US" dirty="0"/>
              <a:t>디렉토리 하나 당 하나의 그룹을 나타냄</a:t>
            </a:r>
            <a:endParaRPr lang="en-US" altLang="ko-KR" dirty="0"/>
          </a:p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파일 시스템을 통해 그룹 조작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E7EFC-2BD9-4727-B6B1-B3BDD42C6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3A57FD-D3A7-46B5-B023-89A7DA8C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07" y="1395333"/>
            <a:ext cx="3708348" cy="17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5D48-CD29-4F56-B4C3-BCC49B8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94693-5256-4D7D-9677-0F65E887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하위 디렉토리를 만들면 새로운 그룹 생성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4472C4"/>
                </a:solidFill>
              </a:rPr>
              <a:t>mkdir</a:t>
            </a:r>
            <a:r>
              <a:rPr lang="en-US" altLang="ko-KR" dirty="0">
                <a:solidFill>
                  <a:srgbClr val="4472C4"/>
                </a:solidFill>
              </a:rPr>
              <a:t>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/newgroup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ls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/newgroup</a:t>
            </a: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release_agent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파일은 최상위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cgroup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에만 존재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73379-E093-4406-98D1-00BDCE7C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7379266-8AA1-4948-ABC8-418B2AD7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" y="2822395"/>
            <a:ext cx="10201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0CD3CD-CDC4-4814-AD75-BA7AC97755C3}"/>
              </a:ext>
            </a:extLst>
          </p:cNvPr>
          <p:cNvSpPr/>
          <p:nvPr/>
        </p:nvSpPr>
        <p:spPr>
          <a:xfrm>
            <a:off x="9125146" y="3996965"/>
            <a:ext cx="565609" cy="2262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1DE0-A403-489A-B38C-5BE89CA1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Cgroup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D3586-0709-4940-8A63-4CDCC105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그룹에 쓰레드 추가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echo &amp;&amp;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&gt;&gt;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/newgroup/tasks	</a:t>
            </a:r>
            <a:r>
              <a:rPr lang="en-US" altLang="ko-KR" dirty="0"/>
              <a:t># echo $$ : </a:t>
            </a:r>
            <a:r>
              <a:rPr lang="ko-KR" altLang="en-US" dirty="0"/>
              <a:t>사용하고 있는 </a:t>
            </a:r>
            <a:r>
              <a:rPr lang="en-US" altLang="ko-KR" dirty="0"/>
              <a:t>shell </a:t>
            </a:r>
            <a:r>
              <a:rPr lang="ko-KR" altLang="en-US" dirty="0"/>
              <a:t>의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값 출력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cat /</a:t>
            </a:r>
            <a:r>
              <a:rPr lang="en-US" altLang="ko-KR" dirty="0" err="1">
                <a:solidFill>
                  <a:srgbClr val="4472C4"/>
                </a:solidFill>
              </a:rPr>
              <a:t>cgroup</a:t>
            </a:r>
            <a:r>
              <a:rPr lang="en-US" altLang="ko-KR" dirty="0">
                <a:solidFill>
                  <a:srgbClr val="4472C4"/>
                </a:solidFill>
              </a:rPr>
              <a:t>/newgroup/tasks</a:t>
            </a: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/>
              <a:t>514181 : shell TID</a:t>
            </a:r>
          </a:p>
          <a:p>
            <a:pPr lvl="1"/>
            <a:r>
              <a:rPr lang="en-US" altLang="ko-KR" dirty="0"/>
              <a:t>514796 : cat TID		</a:t>
            </a:r>
            <a:r>
              <a:rPr lang="en-US" altLang="ko-KR" dirty="0">
                <a:solidFill>
                  <a:srgbClr val="4472C4"/>
                </a:solidFill>
              </a:rPr>
              <a:t># </a:t>
            </a:r>
            <a:r>
              <a:rPr lang="ko-KR" altLang="en-US" dirty="0">
                <a:solidFill>
                  <a:srgbClr val="4472C4"/>
                </a:solidFill>
              </a:rPr>
              <a:t>자식 프로세스는 자동으로 부모 프로세스 그룹에 소속</a:t>
            </a:r>
            <a:endParaRPr lang="en-US" altLang="ko-KR" dirty="0">
              <a:solidFill>
                <a:srgbClr val="4472C4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1B9FF-2E56-4D8E-BC10-3396F3C88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EF091-94F1-44E5-9426-3D3763E8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6" y="2672451"/>
            <a:ext cx="8568062" cy="16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B51919-B305-4B26-8BF8-244AD46F195E}"/>
              </a:ext>
            </a:extLst>
          </p:cNvPr>
          <p:cNvSpPr/>
          <p:nvPr/>
        </p:nvSpPr>
        <p:spPr>
          <a:xfrm>
            <a:off x="770276" y="3768935"/>
            <a:ext cx="888842" cy="550639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와이드스크린</PresentationFormat>
  <Paragraphs>88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Wingdings</vt:lpstr>
      <vt:lpstr>맑은 고딕</vt:lpstr>
      <vt:lpstr>lato</vt:lpstr>
      <vt:lpstr>Office 테마</vt:lpstr>
      <vt:lpstr>PowerPoint 프레젠테이션</vt:lpstr>
      <vt:lpstr>LXC</vt:lpstr>
      <vt:lpstr>Cgroup (1/2)</vt:lpstr>
      <vt:lpstr>Cgroup (2/2)</vt:lpstr>
      <vt:lpstr>Cgroup 생성</vt:lpstr>
      <vt:lpstr>Cgroup 생성</vt:lpstr>
      <vt:lpstr>Cgroup 생성</vt:lpstr>
      <vt:lpstr>Cgroup 생성</vt:lpstr>
      <vt:lpstr>Cgroup 생성</vt:lpstr>
      <vt:lpstr>Cgroup 제거</vt:lpstr>
      <vt:lpstr>Namespace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2022-01-04T07:18:00Z</dcterms:modified>
</cp:coreProperties>
</file>