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69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77" r:id="rId7"/>
    <p:sldId id="263" r:id="rId8"/>
    <p:sldId id="278" r:id="rId9"/>
    <p:sldId id="279" r:id="rId10"/>
    <p:sldId id="280" r:id="rId11"/>
    <p:sldId id="281" r:id="rId12"/>
    <p:sldId id="282" r:id="rId13"/>
    <p:sldId id="264" r:id="rId14"/>
    <p:sldId id="272" r:id="rId15"/>
    <p:sldId id="273" r:id="rId16"/>
    <p:sldId id="274" r:id="rId17"/>
    <p:sldId id="275" r:id="rId18"/>
    <p:sldId id="276" r:id="rId19"/>
    <p:sldId id="271" r:id="rId20"/>
  </p:sldIdLst>
  <p:sldSz cx="12192000" cy="6858000"/>
  <p:notesSz cx="6858000" cy="9144000"/>
  <p:embeddedFontLst>
    <p:embeddedFont>
      <p:font typeface="Y 너만을 비춤체" panose="020B0600000101010101" pitchFamily="34" charset="-127"/>
      <p:regular r:id="rId22"/>
    </p:embeddedFont>
    <p:embeddedFont>
      <p:font typeface="Y SpotlightOTF" panose="020B0600000101010101" pitchFamily="34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5"/>
    <p:restoredTop sz="94531"/>
  </p:normalViewPr>
  <p:slideViewPr>
    <p:cSldViewPr snapToGrid="0">
      <p:cViewPr varScale="1">
        <p:scale>
          <a:sx n="104" d="100"/>
          <a:sy n="104" d="100"/>
        </p:scale>
        <p:origin x="1248" y="20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21871454-4030-914D-BC8D-79A4D0E7D1E4}" type="datetime1">
              <a:rPr kumimoji="1" lang="ko-KR" altLang="en-US"/>
              <a:pPr>
                <a:defRPr/>
              </a:pPr>
              <a:t>2022. 4. 10.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AD8241B9-D058-494F-99CD-3593BCEABA2E}" type="slidenum">
              <a:rPr kumimoji="1" lang="ko-KR" altLang="en-US"/>
              <a:pPr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D8241B9-D058-494F-99CD-3593BCEABA2E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2337DE6-0EC0-1F4B-9C97-4D60AACE80AF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AB9682-C94D-4E44-A1DF-02B49333101D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7314B1-9B25-E94C-8D52-50DD48189262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46B9D-8357-43B8-A173-47D4B8D4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E757C-754A-4256-9135-618FD8AC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A2D46-8F38-48EF-8A2D-E557D397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F7BF-BDC2-0742-86B4-E11EA3A15C13}" type="datetime1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09C1E-43F2-4092-9C8A-8807170B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3A6EB-AB0C-4803-A73A-2DEADE1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8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0CF5808-14CC-C14F-9E67-B3E06FFE4913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BC4B6AC-1CFC-7F40-A275-19683055660A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FD953C4-0E2E-E14F-9C1B-E590F71E2C9B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225792-7B2D-2D4E-AB26-F3085ACE7E27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1A3250-1EAB-4C46-9FB1-3BF9CCCE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9A1-E5ED-AD44-B620-BD5933313466}" type="datetime1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7D4FA-3AE4-4539-8A30-72DF1A1A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BCB5E-75E3-4D44-938D-FAB27E04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3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84C9E31-8978-0E4F-BC19-9E55B1788B17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675B22F-2F9A-CB4E-8685-749C54B76F86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 lvl="0">
              <a:defRPr/>
            </a:pPr>
            <a:fld id="{47303D75-FB05-724C-8060-BCA837E58A42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 너만을 비춤체"/>
          <a:ea typeface="Y 너만을 비춤체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Y 너만을 비춤체"/>
          <a:ea typeface="Y 너만을 비춤체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Y 너만을 비춤체"/>
          <a:ea typeface="Y 너만을 비춤체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Y 너만을 비춤체"/>
          <a:ea typeface="Y 너만을 비춤체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97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flipH="1">
            <a:off x="0" y="-4283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Y 너만을 비춤체"/>
              <a:ea typeface="나눔스퀘어_ac"/>
              <a:cs typeface="+mn-cs"/>
            </a:endParaRPr>
          </a:p>
        </p:txBody>
      </p:sp>
      <p:sp>
        <p:nvSpPr>
          <p:cNvPr id="5" name="제목 개체 틀 1"/>
          <p:cNvSpPr txBox="1"/>
          <p:nvPr/>
        </p:nvSpPr>
        <p:spPr>
          <a:xfrm>
            <a:off x="2900554" y="1545574"/>
            <a:ext cx="6470165" cy="359426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lang="en-US" altLang="ko-KR" sz="24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2022 Software Design</a:t>
            </a:r>
          </a:p>
        </p:txBody>
      </p:sp>
      <p:sp>
        <p:nvSpPr>
          <p:cNvPr id="12" name="제목 개체 틀 1"/>
          <p:cNvSpPr txBox="1"/>
          <p:nvPr/>
        </p:nvSpPr>
        <p:spPr>
          <a:xfrm>
            <a:off x="1659244" y="1868740"/>
            <a:ext cx="8873512" cy="2215991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kumimoji="0" lang="en-US" altLang="ko-KR" sz="7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Y 너만을 비춤체"/>
                <a:ea typeface="Y 너만을 비춤체"/>
                <a:cs typeface="+mn-cs"/>
              </a:rPr>
              <a:t>USECASE</a:t>
            </a: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lang="en-US" altLang="ko-KR" sz="7200" dirty="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Diagram</a:t>
            </a:r>
            <a:endParaRPr kumimoji="0" lang="en-US" altLang="ko-KR" sz="72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너만을 비춤체"/>
              <a:ea typeface="Y 너만을 비춤체"/>
              <a:cs typeface="+mn-cs"/>
            </a:endParaRPr>
          </a:p>
        </p:txBody>
      </p:sp>
      <p:sp>
        <p:nvSpPr>
          <p:cNvPr id="13" name="평행 사변형 12"/>
          <p:cNvSpPr/>
          <p:nvPr/>
        </p:nvSpPr>
        <p:spPr>
          <a:xfrm flipH="1">
            <a:off x="660400" y="30051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Y 너만을 비춤체"/>
              <a:ea typeface="나눔스퀘어_ac"/>
              <a:cs typeface="+mn-cs"/>
            </a:endParaRPr>
          </a:p>
        </p:txBody>
      </p:sp>
      <p:pic>
        <p:nvPicPr>
          <p:cNvPr id="1028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3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5" name="제목 개체 틀 1"/>
          <p:cNvSpPr txBox="1"/>
          <p:nvPr/>
        </p:nvSpPr>
        <p:spPr>
          <a:xfrm>
            <a:off x="2900554" y="4407897"/>
            <a:ext cx="6470165" cy="35460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400">
                <a:solidFill>
                  <a:schemeClr val="bg1"/>
                </a:solidFill>
                <a:latin typeface="Y 너만을 비춤체"/>
                <a:ea typeface="Y 너만을 비춤체"/>
                <a:cs typeface="+mn-cs"/>
              </a:rPr>
              <a:t>E</a:t>
            </a:r>
            <a:r>
              <a:rPr lang="ko-KR" altLang="en-US" sz="2400">
                <a:solidFill>
                  <a:schemeClr val="bg1"/>
                </a:solidFill>
                <a:latin typeface="Y 너만을 비춤체"/>
                <a:ea typeface="Y 너만을 비춤체"/>
                <a:cs typeface="+mn-cs"/>
              </a:rPr>
              <a:t>조 같이 장봐요</a:t>
            </a:r>
          </a:p>
        </p:txBody>
      </p:sp>
      <p:sp>
        <p:nvSpPr>
          <p:cNvPr id="17" name="제목 개체 틀 1"/>
          <p:cNvSpPr txBox="1"/>
          <p:nvPr/>
        </p:nvSpPr>
        <p:spPr>
          <a:xfrm>
            <a:off x="2900553" y="4933684"/>
            <a:ext cx="6470165" cy="905141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20183085</a:t>
            </a:r>
            <a:r>
              <a:rPr lang="ko-KR" altLang="en-US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 이주원</a:t>
            </a:r>
          </a:p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20183043</a:t>
            </a:r>
            <a:r>
              <a:rPr lang="ko-KR" altLang="en-US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 김동현</a:t>
            </a:r>
          </a:p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20183080</a:t>
            </a:r>
            <a:r>
              <a:rPr lang="ko-KR" altLang="en-US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 이범석</a:t>
            </a:r>
            <a:endParaRPr lang="en-US" altLang="ko-KR" sz="2000">
              <a:solidFill>
                <a:prstClr val="white"/>
              </a:solidFill>
              <a:latin typeface="Y 너만을 비춤체"/>
              <a:ea typeface="Y 너만을 비춤체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</a:rPr>
              <a:t>04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925146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다이어그램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10</a:t>
            </a:fld>
            <a:endParaRPr lang="en-US" altLang="en-US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DC5410-BB84-354A-A49A-F4D967B528BC}"/>
              </a:ext>
            </a:extLst>
          </p:cNvPr>
          <p:cNvGrpSpPr/>
          <p:nvPr/>
        </p:nvGrpSpPr>
        <p:grpSpPr>
          <a:xfrm>
            <a:off x="808262" y="1953866"/>
            <a:ext cx="744576" cy="1264580"/>
            <a:chOff x="808693" y="1781514"/>
            <a:chExt cx="744576" cy="126458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E951CEB-9598-AB4B-A490-324C0B2C796F}"/>
                </a:ext>
              </a:extLst>
            </p:cNvPr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653EF34-72E7-D343-9F15-F81B6A3E6B2D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Y SpotlightOTF" panose="020B0600000101010101" pitchFamily="34" charset="-127"/>
                  <a:ea typeface="Y SpotlightOTF" panose="020B0600000101010101" pitchFamily="34" charset="-127"/>
                </a:endParaRPr>
              </a:p>
            </p:txBody>
          </p:sp>
          <p:cxnSp>
            <p:nvCxnSpPr>
              <p:cNvPr id="28" name="직선 연결선 5">
                <a:extLst>
                  <a:ext uri="{FF2B5EF4-FFF2-40B4-BE49-F238E27FC236}">
                    <a16:creationId xmlns:a16="http://schemas.microsoft.com/office/drawing/2014/main" id="{DCCD8B6E-69C8-694A-87D5-F253E556C5D1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">
                <a:extLst>
                  <a:ext uri="{FF2B5EF4-FFF2-40B4-BE49-F238E27FC236}">
                    <a16:creationId xmlns:a16="http://schemas.microsoft.com/office/drawing/2014/main" id="{737B4800-6894-164C-8589-D227E4C19DCD}"/>
                  </a:ext>
                </a:extLst>
              </p:cNvPr>
              <p:cNvCxnSpPr>
                <a:stCxn id="27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7">
                <a:extLst>
                  <a:ext uri="{FF2B5EF4-FFF2-40B4-BE49-F238E27FC236}">
                    <a16:creationId xmlns:a16="http://schemas.microsoft.com/office/drawing/2014/main" id="{D802901C-9189-8F4B-86CE-BB27E3C3F46D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8">
                <a:extLst>
                  <a:ext uri="{FF2B5EF4-FFF2-40B4-BE49-F238E27FC236}">
                    <a16:creationId xmlns:a16="http://schemas.microsoft.com/office/drawing/2014/main" id="{7237FC70-904C-8F41-82B8-C0E9B3B8125A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58A613-8252-CF45-BF33-DE566C95B7AD}"/>
                </a:ext>
              </a:extLst>
            </p:cNvPr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>
                  <a:latin typeface="Y SpotlightOTF" panose="020B0600000101010101" pitchFamily="34" charset="-127"/>
                  <a:ea typeface="Y SpotlightOTF" panose="020B0600000101010101" pitchFamily="34" charset="-127"/>
                </a:rPr>
                <a:t>참가자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7AFA66-FE2D-F94E-A48D-D043DE280CF6}"/>
              </a:ext>
            </a:extLst>
          </p:cNvPr>
          <p:cNvGrpSpPr/>
          <p:nvPr/>
        </p:nvGrpSpPr>
        <p:grpSpPr>
          <a:xfrm>
            <a:off x="808262" y="4347477"/>
            <a:ext cx="744576" cy="1272286"/>
            <a:chOff x="808693" y="4288409"/>
            <a:chExt cx="744576" cy="127228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3233DFC-9229-A443-87FA-4E1F95AB9B85}"/>
                </a:ext>
              </a:extLst>
            </p:cNvPr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1C9A085-9B49-144D-9C2C-36802C1202CB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endParaRPr>
              </a:p>
            </p:txBody>
          </p:sp>
          <p:cxnSp>
            <p:nvCxnSpPr>
              <p:cNvPr id="36" name="직선 연결선 12">
                <a:extLst>
                  <a:ext uri="{FF2B5EF4-FFF2-40B4-BE49-F238E27FC236}">
                    <a16:creationId xmlns:a16="http://schemas.microsoft.com/office/drawing/2014/main" id="{E4F40C87-BAD2-B745-AA7A-F5019CADC2E7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7" name="직선 연결선 13">
                <a:extLst>
                  <a:ext uri="{FF2B5EF4-FFF2-40B4-BE49-F238E27FC236}">
                    <a16:creationId xmlns:a16="http://schemas.microsoft.com/office/drawing/2014/main" id="{5A5A3602-27D4-D74F-B38E-88333C33BDEE}"/>
                  </a:ext>
                </a:extLst>
              </p:cNvPr>
              <p:cNvCxnSpPr>
                <a:stCxn id="3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8" name="직선 연결선 14">
                <a:extLst>
                  <a:ext uri="{FF2B5EF4-FFF2-40B4-BE49-F238E27FC236}">
                    <a16:creationId xmlns:a16="http://schemas.microsoft.com/office/drawing/2014/main" id="{2A7475EF-ABDF-A94E-876D-E17AA8659C8C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9" name="직선 연결선 15">
                <a:extLst>
                  <a:ext uri="{FF2B5EF4-FFF2-40B4-BE49-F238E27FC236}">
                    <a16:creationId xmlns:a16="http://schemas.microsoft.com/office/drawing/2014/main" id="{65F6B544-A081-0E48-AA3D-0D821304536D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6EBC5-002D-A248-AB33-A5FED5999EE8}"/>
                </a:ext>
              </a:extLst>
            </p:cNvPr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>
                  <a:solidFill>
                    <a:srgbClr val="000000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rPr>
                <a:t>주최자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AAC64ED-F915-464A-9298-9102B7B31211}"/>
              </a:ext>
            </a:extLst>
          </p:cNvPr>
          <p:cNvSpPr txBox="1"/>
          <p:nvPr/>
        </p:nvSpPr>
        <p:spPr>
          <a:xfrm>
            <a:off x="10264660" y="1310036"/>
            <a:ext cx="1080135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SMS </a:t>
            </a: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전송</a:t>
            </a:r>
            <a:endParaRPr lang="en-US" altLang="ko-KR" sz="1400" b="1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algn="ctr">
              <a:defRPr/>
            </a:pP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24F51-29A8-EC4B-8760-2174A6686813}"/>
              </a:ext>
            </a:extLst>
          </p:cNvPr>
          <p:cNvSpPr txBox="1"/>
          <p:nvPr/>
        </p:nvSpPr>
        <p:spPr>
          <a:xfrm>
            <a:off x="10265185" y="2063867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02371-8B97-154B-8468-F25EC380D78D}"/>
              </a:ext>
            </a:extLst>
          </p:cNvPr>
          <p:cNvSpPr txBox="1"/>
          <p:nvPr/>
        </p:nvSpPr>
        <p:spPr>
          <a:xfrm>
            <a:off x="10266236" y="3631604"/>
            <a:ext cx="1080136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DA61DB-39E4-4148-A5D0-9699496200A7}"/>
              </a:ext>
            </a:extLst>
          </p:cNvPr>
          <p:cNvSpPr txBox="1"/>
          <p:nvPr/>
        </p:nvSpPr>
        <p:spPr>
          <a:xfrm>
            <a:off x="10266237" y="2923822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28FFCD-91EB-DC41-B576-8C064AFCA260}"/>
              </a:ext>
            </a:extLst>
          </p:cNvPr>
          <p:cNvSpPr txBox="1"/>
          <p:nvPr/>
        </p:nvSpPr>
        <p:spPr>
          <a:xfrm>
            <a:off x="10266236" y="4803910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결제시스템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B5C84D-6CC1-B242-AF63-9E30EB4EF6BF}"/>
              </a:ext>
            </a:extLst>
          </p:cNvPr>
          <p:cNvSpPr txBox="1"/>
          <p:nvPr/>
        </p:nvSpPr>
        <p:spPr>
          <a:xfrm>
            <a:off x="10266237" y="5219590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구매내역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02918FD-E0A4-4D46-9921-9ED9646655B3}"/>
              </a:ext>
            </a:extLst>
          </p:cNvPr>
          <p:cNvSpPr/>
          <p:nvPr/>
        </p:nvSpPr>
        <p:spPr>
          <a:xfrm>
            <a:off x="5004970" y="1780561"/>
            <a:ext cx="2349426" cy="513708"/>
          </a:xfrm>
          <a:prstGeom prst="ellipse">
            <a:avLst/>
          </a:prstGeom>
          <a:solidFill>
            <a:schemeClr val="lt1"/>
          </a:solidFill>
          <a:ln>
            <a:solidFill>
              <a:srgbClr val="3F71A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U4. </a:t>
            </a:r>
            <a:r>
              <a:rPr lang="ko-KR" altLang="en-US" sz="1400" b="1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 담기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E69D07F-FD95-6F4D-96B2-0EA81A54A926}"/>
              </a:ext>
            </a:extLst>
          </p:cNvPr>
          <p:cNvSpPr/>
          <p:nvPr/>
        </p:nvSpPr>
        <p:spPr>
          <a:xfrm>
            <a:off x="4950736" y="4162318"/>
            <a:ext cx="2450815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U2.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공유장바구니 생성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삭제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9A14EB5-A65A-6143-80BE-29608B0776C9}"/>
              </a:ext>
            </a:extLst>
          </p:cNvPr>
          <p:cNvSpPr/>
          <p:nvPr/>
        </p:nvSpPr>
        <p:spPr>
          <a:xfrm>
            <a:off x="5154687" y="2786657"/>
            <a:ext cx="2032344" cy="49682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U3.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참가자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초대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관리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7EF608-0A08-5D4B-A123-DCA4F0E28041}"/>
              </a:ext>
            </a:extLst>
          </p:cNvPr>
          <p:cNvSpPr/>
          <p:nvPr/>
        </p:nvSpPr>
        <p:spPr>
          <a:xfrm>
            <a:off x="5398963" y="3526954"/>
            <a:ext cx="1509017" cy="363650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U1.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로그인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9A5851-7F62-E74F-8E62-1AF836D174BA}"/>
              </a:ext>
            </a:extLst>
          </p:cNvPr>
          <p:cNvSpPr/>
          <p:nvPr/>
        </p:nvSpPr>
        <p:spPr>
          <a:xfrm>
            <a:off x="5546236" y="5650270"/>
            <a:ext cx="1343165" cy="3533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U5.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결제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018B602-6DE4-2E4C-9EA2-167F984D51FC}"/>
              </a:ext>
            </a:extLst>
          </p:cNvPr>
          <p:cNvSpPr/>
          <p:nvPr/>
        </p:nvSpPr>
        <p:spPr>
          <a:xfrm>
            <a:off x="5241776" y="4906705"/>
            <a:ext cx="1788513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U6.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구매취소</a:t>
            </a:r>
          </a:p>
        </p:txBody>
      </p:sp>
      <p:cxnSp>
        <p:nvCxnSpPr>
          <p:cNvPr id="52" name="직선 연결선 33">
            <a:extLst>
              <a:ext uri="{FF2B5EF4-FFF2-40B4-BE49-F238E27FC236}">
                <a16:creationId xmlns:a16="http://schemas.microsoft.com/office/drawing/2014/main" id="{E546531E-8C87-F64B-A3F7-80D95241EA96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713703" y="2037415"/>
            <a:ext cx="3291267" cy="90841"/>
          </a:xfrm>
          <a:prstGeom prst="line">
            <a:avLst/>
          </a:prstGeom>
          <a:ln w="19050">
            <a:solidFill>
              <a:srgbClr val="3F71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5">
            <a:extLst>
              <a:ext uri="{FF2B5EF4-FFF2-40B4-BE49-F238E27FC236}">
                <a16:creationId xmlns:a16="http://schemas.microsoft.com/office/drawing/2014/main" id="{F9C9F02B-0E98-4649-88D5-F82121DBC735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1523014" y="2219038"/>
            <a:ext cx="3826021" cy="204047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37">
            <a:extLst>
              <a:ext uri="{FF2B5EF4-FFF2-40B4-BE49-F238E27FC236}">
                <a16:creationId xmlns:a16="http://schemas.microsoft.com/office/drawing/2014/main" id="{3760FCA3-5C40-3547-B2FA-71034A9713D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1491190" y="3035071"/>
            <a:ext cx="3663497" cy="14916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39">
            <a:extLst>
              <a:ext uri="{FF2B5EF4-FFF2-40B4-BE49-F238E27FC236}">
                <a16:creationId xmlns:a16="http://schemas.microsoft.com/office/drawing/2014/main" id="{8D950CED-50A0-744D-98F7-19DAF9F88CC2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539440" y="3708779"/>
            <a:ext cx="3859523" cy="108383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직선 연결선 41">
            <a:extLst>
              <a:ext uri="{FF2B5EF4-FFF2-40B4-BE49-F238E27FC236}">
                <a16:creationId xmlns:a16="http://schemas.microsoft.com/office/drawing/2014/main" id="{9767C2EE-97B2-3141-9EED-E20243A23DD4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1675778" y="2478734"/>
            <a:ext cx="3723185" cy="123004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직선 연결선 42">
            <a:extLst>
              <a:ext uri="{FF2B5EF4-FFF2-40B4-BE49-F238E27FC236}">
                <a16:creationId xmlns:a16="http://schemas.microsoft.com/office/drawing/2014/main" id="{C1AD8AB6-0F9D-C041-866F-4257DF84912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543691" y="4419172"/>
            <a:ext cx="3407045" cy="6305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직선 연결선 44">
            <a:extLst>
              <a:ext uri="{FF2B5EF4-FFF2-40B4-BE49-F238E27FC236}">
                <a16:creationId xmlns:a16="http://schemas.microsoft.com/office/drawing/2014/main" id="{84BD7910-5A70-7E4E-BC4D-52F71A746F32}"/>
              </a:ext>
            </a:extLst>
          </p:cNvPr>
          <p:cNvCxnSpPr>
            <a:cxnSpLocks/>
            <a:stCxn id="34" idx="3"/>
            <a:endCxn id="50" idx="2"/>
          </p:cNvCxnSpPr>
          <p:nvPr/>
        </p:nvCxnSpPr>
        <p:spPr>
          <a:xfrm>
            <a:off x="1552838" y="5474031"/>
            <a:ext cx="3993398" cy="35289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9" name="직선 연결선 45">
            <a:extLst>
              <a:ext uri="{FF2B5EF4-FFF2-40B4-BE49-F238E27FC236}">
                <a16:creationId xmlns:a16="http://schemas.microsoft.com/office/drawing/2014/main" id="{3B0DFB27-098B-B544-AD8D-DCDC0B2DB882}"/>
              </a:ext>
            </a:extLst>
          </p:cNvPr>
          <p:cNvCxnSpPr>
            <a:cxnSpLocks/>
            <a:stCxn id="50" idx="6"/>
            <a:endCxn id="44" idx="1"/>
          </p:cNvCxnSpPr>
          <p:nvPr/>
        </p:nvCxnSpPr>
        <p:spPr>
          <a:xfrm flipV="1">
            <a:off x="6889401" y="4957799"/>
            <a:ext cx="3376835" cy="8691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0" name="직선 연결선 46">
            <a:extLst>
              <a:ext uri="{FF2B5EF4-FFF2-40B4-BE49-F238E27FC236}">
                <a16:creationId xmlns:a16="http://schemas.microsoft.com/office/drawing/2014/main" id="{6126FAE6-6E4F-AF45-8ED8-EDAB24C1EA84}"/>
              </a:ext>
            </a:extLst>
          </p:cNvPr>
          <p:cNvCxnSpPr>
            <a:stCxn id="51" idx="7"/>
            <a:endCxn id="44" idx="1"/>
          </p:cNvCxnSpPr>
          <p:nvPr/>
        </p:nvCxnSpPr>
        <p:spPr>
          <a:xfrm flipV="1">
            <a:off x="6768367" y="4957799"/>
            <a:ext cx="3497869" cy="2413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1" name="직선 연결선 47">
            <a:extLst>
              <a:ext uri="{FF2B5EF4-FFF2-40B4-BE49-F238E27FC236}">
                <a16:creationId xmlns:a16="http://schemas.microsoft.com/office/drawing/2014/main" id="{676B071A-E827-5E44-8B19-AC052CE61864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>
            <a:off x="7010331" y="1855792"/>
            <a:ext cx="3254854" cy="361964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62" name="직선 연결선 48">
            <a:extLst>
              <a:ext uri="{FF2B5EF4-FFF2-40B4-BE49-F238E27FC236}">
                <a16:creationId xmlns:a16="http://schemas.microsoft.com/office/drawing/2014/main" id="{BDECCF9C-F9C6-BD48-ADD8-211465F58A8B}"/>
              </a:ext>
            </a:extLst>
          </p:cNvPr>
          <p:cNvCxnSpPr>
            <a:cxnSpLocks/>
            <a:stCxn id="46" idx="6"/>
            <a:endCxn id="43" idx="1"/>
          </p:cNvCxnSpPr>
          <p:nvPr/>
        </p:nvCxnSpPr>
        <p:spPr>
          <a:xfrm>
            <a:off x="7354396" y="2037415"/>
            <a:ext cx="2911841" cy="1146440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63" name="직선 연결선 49">
            <a:extLst>
              <a:ext uri="{FF2B5EF4-FFF2-40B4-BE49-F238E27FC236}">
                <a16:creationId xmlns:a16="http://schemas.microsoft.com/office/drawing/2014/main" id="{274CAA38-D47A-6A4C-BE16-B5E918258731}"/>
              </a:ext>
            </a:extLst>
          </p:cNvPr>
          <p:cNvCxnSpPr>
            <a:cxnSpLocks/>
            <a:stCxn id="49" idx="6"/>
            <a:endCxn id="42" idx="1"/>
          </p:cNvCxnSpPr>
          <p:nvPr/>
        </p:nvCxnSpPr>
        <p:spPr>
          <a:xfrm>
            <a:off x="6907980" y="3708779"/>
            <a:ext cx="3358256" cy="18443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4" name="직선 연결선 50">
            <a:extLst>
              <a:ext uri="{FF2B5EF4-FFF2-40B4-BE49-F238E27FC236}">
                <a16:creationId xmlns:a16="http://schemas.microsoft.com/office/drawing/2014/main" id="{6E82C469-F4B4-BD48-B5D6-E2E8F6CA781C}"/>
              </a:ext>
            </a:extLst>
          </p:cNvPr>
          <p:cNvCxnSpPr>
            <a:stCxn id="51" idx="6"/>
            <a:endCxn id="45" idx="1"/>
          </p:cNvCxnSpPr>
          <p:nvPr/>
        </p:nvCxnSpPr>
        <p:spPr>
          <a:xfrm>
            <a:off x="7030289" y="5163559"/>
            <a:ext cx="3235948" cy="3160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id="{86E95B98-8D3F-D94C-8274-4E576F4C916E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577034" y="5163559"/>
            <a:ext cx="3664742" cy="7111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6" name="직선 연결선 53">
            <a:extLst>
              <a:ext uri="{FF2B5EF4-FFF2-40B4-BE49-F238E27FC236}">
                <a16:creationId xmlns:a16="http://schemas.microsoft.com/office/drawing/2014/main" id="{FB5441F6-F92F-7E41-B4FA-64EAE1377C3E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 flipV="1">
            <a:off x="6889401" y="3183855"/>
            <a:ext cx="3376836" cy="2687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7" name="직선 연결선 54">
            <a:extLst>
              <a:ext uri="{FF2B5EF4-FFF2-40B4-BE49-F238E27FC236}">
                <a16:creationId xmlns:a16="http://schemas.microsoft.com/office/drawing/2014/main" id="{D8D29E62-F6A0-D047-8DD0-1F683E27C70B}"/>
              </a:ext>
            </a:extLst>
          </p:cNvPr>
          <p:cNvCxnSpPr>
            <a:stCxn id="47" idx="6"/>
            <a:endCxn id="43" idx="1"/>
          </p:cNvCxnSpPr>
          <p:nvPr/>
        </p:nvCxnSpPr>
        <p:spPr>
          <a:xfrm flipV="1">
            <a:off x="7401551" y="3183855"/>
            <a:ext cx="2864686" cy="123531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4EE1F0-9518-D041-B476-E3829C52E30C}"/>
              </a:ext>
            </a:extLst>
          </p:cNvPr>
          <p:cNvSpPr txBox="1"/>
          <p:nvPr/>
        </p:nvSpPr>
        <p:spPr>
          <a:xfrm>
            <a:off x="2473656" y="1282319"/>
            <a:ext cx="7355553" cy="5004000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시스템</a:t>
            </a:r>
          </a:p>
        </p:txBody>
      </p:sp>
      <p:cxnSp>
        <p:nvCxnSpPr>
          <p:cNvPr id="69" name="직선 연결선 57">
            <a:extLst>
              <a:ext uri="{FF2B5EF4-FFF2-40B4-BE49-F238E27FC236}">
                <a16:creationId xmlns:a16="http://schemas.microsoft.com/office/drawing/2014/main" id="{E6E3B789-10C3-7E44-A4B6-39484264E88A}"/>
              </a:ext>
            </a:extLst>
          </p:cNvPr>
          <p:cNvCxnSpPr>
            <a:cxnSpLocks/>
            <a:stCxn id="50" idx="7"/>
            <a:endCxn id="43" idx="1"/>
          </p:cNvCxnSpPr>
          <p:nvPr/>
        </p:nvCxnSpPr>
        <p:spPr>
          <a:xfrm flipV="1">
            <a:off x="6692699" y="3183855"/>
            <a:ext cx="3573538" cy="251815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0" name="직선 연결선 74">
            <a:extLst>
              <a:ext uri="{FF2B5EF4-FFF2-40B4-BE49-F238E27FC236}">
                <a16:creationId xmlns:a16="http://schemas.microsoft.com/office/drawing/2014/main" id="{1FC93068-F0C8-4349-A1AB-62000B584408}"/>
              </a:ext>
            </a:extLst>
          </p:cNvPr>
          <p:cNvCxnSpPr>
            <a:cxnSpLocks/>
            <a:stCxn id="48" idx="6"/>
            <a:endCxn id="40" idx="1"/>
          </p:cNvCxnSpPr>
          <p:nvPr/>
        </p:nvCxnSpPr>
        <p:spPr>
          <a:xfrm flipV="1">
            <a:off x="7187031" y="1571646"/>
            <a:ext cx="3077629" cy="146342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54131162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</a:rPr>
              <a:t>04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925146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다이어그램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11</a:t>
            </a:fld>
            <a:endParaRPr lang="en-US" altLang="en-US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DC5410-BB84-354A-A49A-F4D967B528BC}"/>
              </a:ext>
            </a:extLst>
          </p:cNvPr>
          <p:cNvGrpSpPr/>
          <p:nvPr/>
        </p:nvGrpSpPr>
        <p:grpSpPr>
          <a:xfrm>
            <a:off x="808262" y="1953866"/>
            <a:ext cx="744576" cy="1264580"/>
            <a:chOff x="808693" y="1781514"/>
            <a:chExt cx="744576" cy="126458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E951CEB-9598-AB4B-A490-324C0B2C796F}"/>
                </a:ext>
              </a:extLst>
            </p:cNvPr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653EF34-72E7-D343-9F15-F81B6A3E6B2D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Y SpotlightOTF" panose="020B0600000101010101" pitchFamily="34" charset="-127"/>
                  <a:ea typeface="Y SpotlightOTF" panose="020B0600000101010101" pitchFamily="34" charset="-127"/>
                </a:endParaRPr>
              </a:p>
            </p:txBody>
          </p:sp>
          <p:cxnSp>
            <p:nvCxnSpPr>
              <p:cNvPr id="28" name="직선 연결선 5">
                <a:extLst>
                  <a:ext uri="{FF2B5EF4-FFF2-40B4-BE49-F238E27FC236}">
                    <a16:creationId xmlns:a16="http://schemas.microsoft.com/office/drawing/2014/main" id="{DCCD8B6E-69C8-694A-87D5-F253E556C5D1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">
                <a:extLst>
                  <a:ext uri="{FF2B5EF4-FFF2-40B4-BE49-F238E27FC236}">
                    <a16:creationId xmlns:a16="http://schemas.microsoft.com/office/drawing/2014/main" id="{737B4800-6894-164C-8589-D227E4C19DCD}"/>
                  </a:ext>
                </a:extLst>
              </p:cNvPr>
              <p:cNvCxnSpPr>
                <a:stCxn id="27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7">
                <a:extLst>
                  <a:ext uri="{FF2B5EF4-FFF2-40B4-BE49-F238E27FC236}">
                    <a16:creationId xmlns:a16="http://schemas.microsoft.com/office/drawing/2014/main" id="{D802901C-9189-8F4B-86CE-BB27E3C3F46D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8">
                <a:extLst>
                  <a:ext uri="{FF2B5EF4-FFF2-40B4-BE49-F238E27FC236}">
                    <a16:creationId xmlns:a16="http://schemas.microsoft.com/office/drawing/2014/main" id="{7237FC70-904C-8F41-82B8-C0E9B3B8125A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58A613-8252-CF45-BF33-DE566C95B7AD}"/>
                </a:ext>
              </a:extLst>
            </p:cNvPr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>
                  <a:latin typeface="Y SpotlightOTF" panose="020B0600000101010101" pitchFamily="34" charset="-127"/>
                  <a:ea typeface="Y SpotlightOTF" panose="020B0600000101010101" pitchFamily="34" charset="-127"/>
                </a:rPr>
                <a:t>참가자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7AFA66-FE2D-F94E-A48D-D043DE280CF6}"/>
              </a:ext>
            </a:extLst>
          </p:cNvPr>
          <p:cNvGrpSpPr/>
          <p:nvPr/>
        </p:nvGrpSpPr>
        <p:grpSpPr>
          <a:xfrm>
            <a:off x="808262" y="4347477"/>
            <a:ext cx="744576" cy="1272286"/>
            <a:chOff x="808693" y="4288409"/>
            <a:chExt cx="744576" cy="127228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3233DFC-9229-A443-87FA-4E1F95AB9B85}"/>
                </a:ext>
              </a:extLst>
            </p:cNvPr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1C9A085-9B49-144D-9C2C-36802C1202CB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endParaRPr>
              </a:p>
            </p:txBody>
          </p:sp>
          <p:cxnSp>
            <p:nvCxnSpPr>
              <p:cNvPr id="36" name="직선 연결선 12">
                <a:extLst>
                  <a:ext uri="{FF2B5EF4-FFF2-40B4-BE49-F238E27FC236}">
                    <a16:creationId xmlns:a16="http://schemas.microsoft.com/office/drawing/2014/main" id="{E4F40C87-BAD2-B745-AA7A-F5019CADC2E7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7" name="직선 연결선 13">
                <a:extLst>
                  <a:ext uri="{FF2B5EF4-FFF2-40B4-BE49-F238E27FC236}">
                    <a16:creationId xmlns:a16="http://schemas.microsoft.com/office/drawing/2014/main" id="{5A5A3602-27D4-D74F-B38E-88333C33BDEE}"/>
                  </a:ext>
                </a:extLst>
              </p:cNvPr>
              <p:cNvCxnSpPr>
                <a:stCxn id="3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8" name="직선 연결선 14">
                <a:extLst>
                  <a:ext uri="{FF2B5EF4-FFF2-40B4-BE49-F238E27FC236}">
                    <a16:creationId xmlns:a16="http://schemas.microsoft.com/office/drawing/2014/main" id="{2A7475EF-ABDF-A94E-876D-E17AA8659C8C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9" name="직선 연결선 15">
                <a:extLst>
                  <a:ext uri="{FF2B5EF4-FFF2-40B4-BE49-F238E27FC236}">
                    <a16:creationId xmlns:a16="http://schemas.microsoft.com/office/drawing/2014/main" id="{65F6B544-A081-0E48-AA3D-0D821304536D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6EBC5-002D-A248-AB33-A5FED5999EE8}"/>
                </a:ext>
              </a:extLst>
            </p:cNvPr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>
                  <a:solidFill>
                    <a:srgbClr val="000000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rPr>
                <a:t>주최자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AAC64ED-F915-464A-9298-9102B7B31211}"/>
              </a:ext>
            </a:extLst>
          </p:cNvPr>
          <p:cNvSpPr txBox="1"/>
          <p:nvPr/>
        </p:nvSpPr>
        <p:spPr>
          <a:xfrm>
            <a:off x="10264660" y="1310036"/>
            <a:ext cx="1080135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SMS </a:t>
            </a: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전송</a:t>
            </a:r>
            <a:endParaRPr lang="en-US" altLang="ko-KR" sz="1400" b="1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algn="ctr">
              <a:defRPr/>
            </a:pP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24F51-29A8-EC4B-8760-2174A6686813}"/>
              </a:ext>
            </a:extLst>
          </p:cNvPr>
          <p:cNvSpPr txBox="1"/>
          <p:nvPr/>
        </p:nvSpPr>
        <p:spPr>
          <a:xfrm>
            <a:off x="10265185" y="2063867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02371-8B97-154B-8468-F25EC380D78D}"/>
              </a:ext>
            </a:extLst>
          </p:cNvPr>
          <p:cNvSpPr txBox="1"/>
          <p:nvPr/>
        </p:nvSpPr>
        <p:spPr>
          <a:xfrm>
            <a:off x="10266236" y="3631604"/>
            <a:ext cx="1080136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DA61DB-39E4-4148-A5D0-9699496200A7}"/>
              </a:ext>
            </a:extLst>
          </p:cNvPr>
          <p:cNvSpPr txBox="1"/>
          <p:nvPr/>
        </p:nvSpPr>
        <p:spPr>
          <a:xfrm>
            <a:off x="10266237" y="2923822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28FFCD-91EB-DC41-B576-8C064AFCA260}"/>
              </a:ext>
            </a:extLst>
          </p:cNvPr>
          <p:cNvSpPr txBox="1"/>
          <p:nvPr/>
        </p:nvSpPr>
        <p:spPr>
          <a:xfrm>
            <a:off x="10266236" y="4803910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결제시스템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B5C84D-6CC1-B242-AF63-9E30EB4EF6BF}"/>
              </a:ext>
            </a:extLst>
          </p:cNvPr>
          <p:cNvSpPr txBox="1"/>
          <p:nvPr/>
        </p:nvSpPr>
        <p:spPr>
          <a:xfrm>
            <a:off x="10266237" y="5219590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구매내역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02918FD-E0A4-4D46-9921-9ED9646655B3}"/>
              </a:ext>
            </a:extLst>
          </p:cNvPr>
          <p:cNvSpPr/>
          <p:nvPr/>
        </p:nvSpPr>
        <p:spPr>
          <a:xfrm>
            <a:off x="5004970" y="1780561"/>
            <a:ext cx="2349426" cy="513708"/>
          </a:xfrm>
          <a:prstGeom prst="ellipse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U4. </a:t>
            </a:r>
            <a:r>
              <a:rPr lang="ko-KR" altLang="en-US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 담기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E69D07F-FD95-6F4D-96B2-0EA81A54A926}"/>
              </a:ext>
            </a:extLst>
          </p:cNvPr>
          <p:cNvSpPr/>
          <p:nvPr/>
        </p:nvSpPr>
        <p:spPr>
          <a:xfrm>
            <a:off x="4950736" y="4162318"/>
            <a:ext cx="2450815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U2.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공유장바구니 생성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삭제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9A14EB5-A65A-6143-80BE-29608B0776C9}"/>
              </a:ext>
            </a:extLst>
          </p:cNvPr>
          <p:cNvSpPr/>
          <p:nvPr/>
        </p:nvSpPr>
        <p:spPr>
          <a:xfrm>
            <a:off x="5154687" y="2786657"/>
            <a:ext cx="2032344" cy="49682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U3.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참가자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초대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관리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7EF608-0A08-5D4B-A123-DCA4F0E28041}"/>
              </a:ext>
            </a:extLst>
          </p:cNvPr>
          <p:cNvSpPr/>
          <p:nvPr/>
        </p:nvSpPr>
        <p:spPr>
          <a:xfrm>
            <a:off x="5398963" y="3526954"/>
            <a:ext cx="1509017" cy="363650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U1.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로그인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9A5851-7F62-E74F-8E62-1AF836D174BA}"/>
              </a:ext>
            </a:extLst>
          </p:cNvPr>
          <p:cNvSpPr/>
          <p:nvPr/>
        </p:nvSpPr>
        <p:spPr>
          <a:xfrm>
            <a:off x="5546236" y="5650270"/>
            <a:ext cx="1343165" cy="3533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3F71AD"/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U5.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결제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018B602-6DE4-2E4C-9EA2-167F984D51FC}"/>
              </a:ext>
            </a:extLst>
          </p:cNvPr>
          <p:cNvSpPr/>
          <p:nvPr/>
        </p:nvSpPr>
        <p:spPr>
          <a:xfrm>
            <a:off x="5241776" y="4906705"/>
            <a:ext cx="1788513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U6.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구매취소</a:t>
            </a:r>
          </a:p>
        </p:txBody>
      </p:sp>
      <p:cxnSp>
        <p:nvCxnSpPr>
          <p:cNvPr id="52" name="직선 연결선 33">
            <a:extLst>
              <a:ext uri="{FF2B5EF4-FFF2-40B4-BE49-F238E27FC236}">
                <a16:creationId xmlns:a16="http://schemas.microsoft.com/office/drawing/2014/main" id="{E546531E-8C87-F64B-A3F7-80D95241EA96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713703" y="2037415"/>
            <a:ext cx="3291267" cy="9084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5">
            <a:extLst>
              <a:ext uri="{FF2B5EF4-FFF2-40B4-BE49-F238E27FC236}">
                <a16:creationId xmlns:a16="http://schemas.microsoft.com/office/drawing/2014/main" id="{F9C9F02B-0E98-4649-88D5-F82121DBC735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1523014" y="2219038"/>
            <a:ext cx="3826021" cy="204047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37">
            <a:extLst>
              <a:ext uri="{FF2B5EF4-FFF2-40B4-BE49-F238E27FC236}">
                <a16:creationId xmlns:a16="http://schemas.microsoft.com/office/drawing/2014/main" id="{3760FCA3-5C40-3547-B2FA-71034A9713D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1491190" y="3035071"/>
            <a:ext cx="3663497" cy="14916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39">
            <a:extLst>
              <a:ext uri="{FF2B5EF4-FFF2-40B4-BE49-F238E27FC236}">
                <a16:creationId xmlns:a16="http://schemas.microsoft.com/office/drawing/2014/main" id="{8D950CED-50A0-744D-98F7-19DAF9F88CC2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539440" y="3708779"/>
            <a:ext cx="3859523" cy="108383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직선 연결선 41">
            <a:extLst>
              <a:ext uri="{FF2B5EF4-FFF2-40B4-BE49-F238E27FC236}">
                <a16:creationId xmlns:a16="http://schemas.microsoft.com/office/drawing/2014/main" id="{9767C2EE-97B2-3141-9EED-E20243A23DD4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1675778" y="2478734"/>
            <a:ext cx="3723185" cy="123004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직선 연결선 42">
            <a:extLst>
              <a:ext uri="{FF2B5EF4-FFF2-40B4-BE49-F238E27FC236}">
                <a16:creationId xmlns:a16="http://schemas.microsoft.com/office/drawing/2014/main" id="{C1AD8AB6-0F9D-C041-866F-4257DF84912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543691" y="4419172"/>
            <a:ext cx="3407045" cy="6305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직선 연결선 44">
            <a:extLst>
              <a:ext uri="{FF2B5EF4-FFF2-40B4-BE49-F238E27FC236}">
                <a16:creationId xmlns:a16="http://schemas.microsoft.com/office/drawing/2014/main" id="{84BD7910-5A70-7E4E-BC4D-52F71A746F32}"/>
              </a:ext>
            </a:extLst>
          </p:cNvPr>
          <p:cNvCxnSpPr>
            <a:cxnSpLocks/>
            <a:stCxn id="34" idx="3"/>
            <a:endCxn id="50" idx="2"/>
          </p:cNvCxnSpPr>
          <p:nvPr/>
        </p:nvCxnSpPr>
        <p:spPr>
          <a:xfrm>
            <a:off x="1552838" y="5474031"/>
            <a:ext cx="3993398" cy="352891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59" name="직선 연결선 45">
            <a:extLst>
              <a:ext uri="{FF2B5EF4-FFF2-40B4-BE49-F238E27FC236}">
                <a16:creationId xmlns:a16="http://schemas.microsoft.com/office/drawing/2014/main" id="{3B0DFB27-098B-B544-AD8D-DCDC0B2DB882}"/>
              </a:ext>
            </a:extLst>
          </p:cNvPr>
          <p:cNvCxnSpPr>
            <a:cxnSpLocks/>
            <a:stCxn id="50" idx="6"/>
            <a:endCxn id="44" idx="1"/>
          </p:cNvCxnSpPr>
          <p:nvPr/>
        </p:nvCxnSpPr>
        <p:spPr>
          <a:xfrm flipV="1">
            <a:off x="6889401" y="4957799"/>
            <a:ext cx="3376835" cy="869123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60" name="직선 연결선 46">
            <a:extLst>
              <a:ext uri="{FF2B5EF4-FFF2-40B4-BE49-F238E27FC236}">
                <a16:creationId xmlns:a16="http://schemas.microsoft.com/office/drawing/2014/main" id="{6126FAE6-6E4F-AF45-8ED8-EDAB24C1EA84}"/>
              </a:ext>
            </a:extLst>
          </p:cNvPr>
          <p:cNvCxnSpPr>
            <a:stCxn id="51" idx="7"/>
            <a:endCxn id="44" idx="1"/>
          </p:cNvCxnSpPr>
          <p:nvPr/>
        </p:nvCxnSpPr>
        <p:spPr>
          <a:xfrm flipV="1">
            <a:off x="6768367" y="4957799"/>
            <a:ext cx="3497869" cy="2413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1" name="직선 연결선 47">
            <a:extLst>
              <a:ext uri="{FF2B5EF4-FFF2-40B4-BE49-F238E27FC236}">
                <a16:creationId xmlns:a16="http://schemas.microsoft.com/office/drawing/2014/main" id="{676B071A-E827-5E44-8B19-AC052CE61864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>
            <a:off x="7010331" y="1855792"/>
            <a:ext cx="3254854" cy="3619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2" name="직선 연결선 48">
            <a:extLst>
              <a:ext uri="{FF2B5EF4-FFF2-40B4-BE49-F238E27FC236}">
                <a16:creationId xmlns:a16="http://schemas.microsoft.com/office/drawing/2014/main" id="{BDECCF9C-F9C6-BD48-ADD8-211465F58A8B}"/>
              </a:ext>
            </a:extLst>
          </p:cNvPr>
          <p:cNvCxnSpPr>
            <a:cxnSpLocks/>
            <a:stCxn id="46" idx="6"/>
            <a:endCxn id="43" idx="1"/>
          </p:cNvCxnSpPr>
          <p:nvPr/>
        </p:nvCxnSpPr>
        <p:spPr>
          <a:xfrm>
            <a:off x="7354396" y="2037415"/>
            <a:ext cx="2911841" cy="114644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3" name="직선 연결선 49">
            <a:extLst>
              <a:ext uri="{FF2B5EF4-FFF2-40B4-BE49-F238E27FC236}">
                <a16:creationId xmlns:a16="http://schemas.microsoft.com/office/drawing/2014/main" id="{274CAA38-D47A-6A4C-BE16-B5E918258731}"/>
              </a:ext>
            </a:extLst>
          </p:cNvPr>
          <p:cNvCxnSpPr>
            <a:cxnSpLocks/>
            <a:stCxn id="49" idx="6"/>
            <a:endCxn id="42" idx="1"/>
          </p:cNvCxnSpPr>
          <p:nvPr/>
        </p:nvCxnSpPr>
        <p:spPr>
          <a:xfrm>
            <a:off x="6907980" y="3708779"/>
            <a:ext cx="3358256" cy="18443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4" name="직선 연결선 50">
            <a:extLst>
              <a:ext uri="{FF2B5EF4-FFF2-40B4-BE49-F238E27FC236}">
                <a16:creationId xmlns:a16="http://schemas.microsoft.com/office/drawing/2014/main" id="{6E82C469-F4B4-BD48-B5D6-E2E8F6CA781C}"/>
              </a:ext>
            </a:extLst>
          </p:cNvPr>
          <p:cNvCxnSpPr>
            <a:stCxn id="51" idx="6"/>
            <a:endCxn id="45" idx="1"/>
          </p:cNvCxnSpPr>
          <p:nvPr/>
        </p:nvCxnSpPr>
        <p:spPr>
          <a:xfrm>
            <a:off x="7030289" y="5163559"/>
            <a:ext cx="3235948" cy="3160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id="{86E95B98-8D3F-D94C-8274-4E576F4C916E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577034" y="5163559"/>
            <a:ext cx="3664742" cy="7111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6" name="직선 연결선 53">
            <a:extLst>
              <a:ext uri="{FF2B5EF4-FFF2-40B4-BE49-F238E27FC236}">
                <a16:creationId xmlns:a16="http://schemas.microsoft.com/office/drawing/2014/main" id="{FB5441F6-F92F-7E41-B4FA-64EAE1377C3E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 flipV="1">
            <a:off x="6889401" y="3183855"/>
            <a:ext cx="3376836" cy="2687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7" name="직선 연결선 54">
            <a:extLst>
              <a:ext uri="{FF2B5EF4-FFF2-40B4-BE49-F238E27FC236}">
                <a16:creationId xmlns:a16="http://schemas.microsoft.com/office/drawing/2014/main" id="{D8D29E62-F6A0-D047-8DD0-1F683E27C70B}"/>
              </a:ext>
            </a:extLst>
          </p:cNvPr>
          <p:cNvCxnSpPr>
            <a:stCxn id="47" idx="6"/>
            <a:endCxn id="43" idx="1"/>
          </p:cNvCxnSpPr>
          <p:nvPr/>
        </p:nvCxnSpPr>
        <p:spPr>
          <a:xfrm flipV="1">
            <a:off x="7401551" y="3183855"/>
            <a:ext cx="2864686" cy="123531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4EE1F0-9518-D041-B476-E3829C52E30C}"/>
              </a:ext>
            </a:extLst>
          </p:cNvPr>
          <p:cNvSpPr txBox="1"/>
          <p:nvPr/>
        </p:nvSpPr>
        <p:spPr>
          <a:xfrm>
            <a:off x="2473656" y="1282319"/>
            <a:ext cx="7355553" cy="5004000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시스템</a:t>
            </a:r>
          </a:p>
        </p:txBody>
      </p:sp>
      <p:cxnSp>
        <p:nvCxnSpPr>
          <p:cNvPr id="69" name="직선 연결선 57">
            <a:extLst>
              <a:ext uri="{FF2B5EF4-FFF2-40B4-BE49-F238E27FC236}">
                <a16:creationId xmlns:a16="http://schemas.microsoft.com/office/drawing/2014/main" id="{E6E3B789-10C3-7E44-A4B6-39484264E88A}"/>
              </a:ext>
            </a:extLst>
          </p:cNvPr>
          <p:cNvCxnSpPr>
            <a:cxnSpLocks/>
            <a:stCxn id="50" idx="7"/>
            <a:endCxn id="43" idx="1"/>
          </p:cNvCxnSpPr>
          <p:nvPr/>
        </p:nvCxnSpPr>
        <p:spPr>
          <a:xfrm flipV="1">
            <a:off x="6692699" y="3183855"/>
            <a:ext cx="3573538" cy="2518155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70" name="직선 연결선 74">
            <a:extLst>
              <a:ext uri="{FF2B5EF4-FFF2-40B4-BE49-F238E27FC236}">
                <a16:creationId xmlns:a16="http://schemas.microsoft.com/office/drawing/2014/main" id="{1FC93068-F0C8-4349-A1AB-62000B584408}"/>
              </a:ext>
            </a:extLst>
          </p:cNvPr>
          <p:cNvCxnSpPr>
            <a:cxnSpLocks/>
            <a:stCxn id="48" idx="6"/>
            <a:endCxn id="40" idx="1"/>
          </p:cNvCxnSpPr>
          <p:nvPr/>
        </p:nvCxnSpPr>
        <p:spPr>
          <a:xfrm flipV="1">
            <a:off x="7187031" y="1571646"/>
            <a:ext cx="3077629" cy="146342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05613668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</a:rPr>
              <a:t>04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925146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다이어그램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12</a:t>
            </a:fld>
            <a:endParaRPr lang="en-US" altLang="en-US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DC5410-BB84-354A-A49A-F4D967B528BC}"/>
              </a:ext>
            </a:extLst>
          </p:cNvPr>
          <p:cNvGrpSpPr/>
          <p:nvPr/>
        </p:nvGrpSpPr>
        <p:grpSpPr>
          <a:xfrm>
            <a:off x="808262" y="1953866"/>
            <a:ext cx="744576" cy="1264580"/>
            <a:chOff x="808693" y="1781514"/>
            <a:chExt cx="744576" cy="126458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E951CEB-9598-AB4B-A490-324C0B2C796F}"/>
                </a:ext>
              </a:extLst>
            </p:cNvPr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653EF34-72E7-D343-9F15-F81B6A3E6B2D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Y SpotlightOTF" panose="020B0600000101010101" pitchFamily="34" charset="-127"/>
                  <a:ea typeface="Y SpotlightOTF" panose="020B0600000101010101" pitchFamily="34" charset="-127"/>
                </a:endParaRPr>
              </a:p>
            </p:txBody>
          </p:sp>
          <p:cxnSp>
            <p:nvCxnSpPr>
              <p:cNvPr id="28" name="직선 연결선 5">
                <a:extLst>
                  <a:ext uri="{FF2B5EF4-FFF2-40B4-BE49-F238E27FC236}">
                    <a16:creationId xmlns:a16="http://schemas.microsoft.com/office/drawing/2014/main" id="{DCCD8B6E-69C8-694A-87D5-F253E556C5D1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">
                <a:extLst>
                  <a:ext uri="{FF2B5EF4-FFF2-40B4-BE49-F238E27FC236}">
                    <a16:creationId xmlns:a16="http://schemas.microsoft.com/office/drawing/2014/main" id="{737B4800-6894-164C-8589-D227E4C19DCD}"/>
                  </a:ext>
                </a:extLst>
              </p:cNvPr>
              <p:cNvCxnSpPr>
                <a:stCxn id="27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7">
                <a:extLst>
                  <a:ext uri="{FF2B5EF4-FFF2-40B4-BE49-F238E27FC236}">
                    <a16:creationId xmlns:a16="http://schemas.microsoft.com/office/drawing/2014/main" id="{D802901C-9189-8F4B-86CE-BB27E3C3F46D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8">
                <a:extLst>
                  <a:ext uri="{FF2B5EF4-FFF2-40B4-BE49-F238E27FC236}">
                    <a16:creationId xmlns:a16="http://schemas.microsoft.com/office/drawing/2014/main" id="{7237FC70-904C-8F41-82B8-C0E9B3B8125A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58A613-8252-CF45-BF33-DE566C95B7AD}"/>
                </a:ext>
              </a:extLst>
            </p:cNvPr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>
                  <a:latin typeface="Y SpotlightOTF" panose="020B0600000101010101" pitchFamily="34" charset="-127"/>
                  <a:ea typeface="Y SpotlightOTF" panose="020B0600000101010101" pitchFamily="34" charset="-127"/>
                </a:rPr>
                <a:t>참가자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7AFA66-FE2D-F94E-A48D-D043DE280CF6}"/>
              </a:ext>
            </a:extLst>
          </p:cNvPr>
          <p:cNvGrpSpPr/>
          <p:nvPr/>
        </p:nvGrpSpPr>
        <p:grpSpPr>
          <a:xfrm>
            <a:off x="808262" y="4347477"/>
            <a:ext cx="744576" cy="1272286"/>
            <a:chOff x="808693" y="4288409"/>
            <a:chExt cx="744576" cy="127228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3233DFC-9229-A443-87FA-4E1F95AB9B85}"/>
                </a:ext>
              </a:extLst>
            </p:cNvPr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1C9A085-9B49-144D-9C2C-36802C1202CB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endParaRPr>
              </a:p>
            </p:txBody>
          </p:sp>
          <p:cxnSp>
            <p:nvCxnSpPr>
              <p:cNvPr id="36" name="직선 연결선 12">
                <a:extLst>
                  <a:ext uri="{FF2B5EF4-FFF2-40B4-BE49-F238E27FC236}">
                    <a16:creationId xmlns:a16="http://schemas.microsoft.com/office/drawing/2014/main" id="{E4F40C87-BAD2-B745-AA7A-F5019CADC2E7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7" name="직선 연결선 13">
                <a:extLst>
                  <a:ext uri="{FF2B5EF4-FFF2-40B4-BE49-F238E27FC236}">
                    <a16:creationId xmlns:a16="http://schemas.microsoft.com/office/drawing/2014/main" id="{5A5A3602-27D4-D74F-B38E-88333C33BDEE}"/>
                  </a:ext>
                </a:extLst>
              </p:cNvPr>
              <p:cNvCxnSpPr>
                <a:stCxn id="3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8" name="직선 연결선 14">
                <a:extLst>
                  <a:ext uri="{FF2B5EF4-FFF2-40B4-BE49-F238E27FC236}">
                    <a16:creationId xmlns:a16="http://schemas.microsoft.com/office/drawing/2014/main" id="{2A7475EF-ABDF-A94E-876D-E17AA8659C8C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9" name="직선 연결선 15">
                <a:extLst>
                  <a:ext uri="{FF2B5EF4-FFF2-40B4-BE49-F238E27FC236}">
                    <a16:creationId xmlns:a16="http://schemas.microsoft.com/office/drawing/2014/main" id="{65F6B544-A081-0E48-AA3D-0D821304536D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6EBC5-002D-A248-AB33-A5FED5999EE8}"/>
                </a:ext>
              </a:extLst>
            </p:cNvPr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>
                  <a:solidFill>
                    <a:srgbClr val="000000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rPr>
                <a:t>주최자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AAC64ED-F915-464A-9298-9102B7B31211}"/>
              </a:ext>
            </a:extLst>
          </p:cNvPr>
          <p:cNvSpPr txBox="1"/>
          <p:nvPr/>
        </p:nvSpPr>
        <p:spPr>
          <a:xfrm>
            <a:off x="10264660" y="1310036"/>
            <a:ext cx="1080135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SMS </a:t>
            </a: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전송</a:t>
            </a:r>
            <a:endParaRPr lang="en-US" altLang="ko-KR" sz="1400" b="1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algn="ctr">
              <a:defRPr/>
            </a:pP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24F51-29A8-EC4B-8760-2174A6686813}"/>
              </a:ext>
            </a:extLst>
          </p:cNvPr>
          <p:cNvSpPr txBox="1"/>
          <p:nvPr/>
        </p:nvSpPr>
        <p:spPr>
          <a:xfrm>
            <a:off x="10265185" y="2063867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02371-8B97-154B-8468-F25EC380D78D}"/>
              </a:ext>
            </a:extLst>
          </p:cNvPr>
          <p:cNvSpPr txBox="1"/>
          <p:nvPr/>
        </p:nvSpPr>
        <p:spPr>
          <a:xfrm>
            <a:off x="10266236" y="3631604"/>
            <a:ext cx="1080136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DA61DB-39E4-4148-A5D0-9699496200A7}"/>
              </a:ext>
            </a:extLst>
          </p:cNvPr>
          <p:cNvSpPr txBox="1"/>
          <p:nvPr/>
        </p:nvSpPr>
        <p:spPr>
          <a:xfrm>
            <a:off x="10266237" y="2923822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28FFCD-91EB-DC41-B576-8C064AFCA260}"/>
              </a:ext>
            </a:extLst>
          </p:cNvPr>
          <p:cNvSpPr txBox="1"/>
          <p:nvPr/>
        </p:nvSpPr>
        <p:spPr>
          <a:xfrm>
            <a:off x="10266236" y="4803910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결제시스템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B5C84D-6CC1-B242-AF63-9E30EB4EF6BF}"/>
              </a:ext>
            </a:extLst>
          </p:cNvPr>
          <p:cNvSpPr txBox="1"/>
          <p:nvPr/>
        </p:nvSpPr>
        <p:spPr>
          <a:xfrm>
            <a:off x="10266237" y="5219590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구매내역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02918FD-E0A4-4D46-9921-9ED9646655B3}"/>
              </a:ext>
            </a:extLst>
          </p:cNvPr>
          <p:cNvSpPr/>
          <p:nvPr/>
        </p:nvSpPr>
        <p:spPr>
          <a:xfrm>
            <a:off x="5004970" y="1780561"/>
            <a:ext cx="2349426" cy="513708"/>
          </a:xfrm>
          <a:prstGeom prst="ellipse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U4. </a:t>
            </a:r>
            <a:r>
              <a:rPr lang="ko-KR" altLang="en-US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 담기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E69D07F-FD95-6F4D-96B2-0EA81A54A926}"/>
              </a:ext>
            </a:extLst>
          </p:cNvPr>
          <p:cNvSpPr/>
          <p:nvPr/>
        </p:nvSpPr>
        <p:spPr>
          <a:xfrm>
            <a:off x="4950736" y="4162318"/>
            <a:ext cx="2450815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U2.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공유장바구니 생성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삭제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9A14EB5-A65A-6143-80BE-29608B0776C9}"/>
              </a:ext>
            </a:extLst>
          </p:cNvPr>
          <p:cNvSpPr/>
          <p:nvPr/>
        </p:nvSpPr>
        <p:spPr>
          <a:xfrm>
            <a:off x="5154687" y="2786657"/>
            <a:ext cx="2032344" cy="49682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U3.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참가자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초대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관리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7EF608-0A08-5D4B-A123-DCA4F0E28041}"/>
              </a:ext>
            </a:extLst>
          </p:cNvPr>
          <p:cNvSpPr/>
          <p:nvPr/>
        </p:nvSpPr>
        <p:spPr>
          <a:xfrm>
            <a:off x="5398963" y="3526954"/>
            <a:ext cx="1509017" cy="363650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U1.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로그인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9A5851-7F62-E74F-8E62-1AF836D174BA}"/>
              </a:ext>
            </a:extLst>
          </p:cNvPr>
          <p:cNvSpPr/>
          <p:nvPr/>
        </p:nvSpPr>
        <p:spPr>
          <a:xfrm>
            <a:off x="5546236" y="5650270"/>
            <a:ext cx="1343165" cy="3533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U5.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결제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018B602-6DE4-2E4C-9EA2-167F984D51FC}"/>
              </a:ext>
            </a:extLst>
          </p:cNvPr>
          <p:cNvSpPr/>
          <p:nvPr/>
        </p:nvSpPr>
        <p:spPr>
          <a:xfrm>
            <a:off x="5241776" y="4906705"/>
            <a:ext cx="1788513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3F71AD"/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U6.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구매취소</a:t>
            </a:r>
          </a:p>
        </p:txBody>
      </p:sp>
      <p:cxnSp>
        <p:nvCxnSpPr>
          <p:cNvPr id="52" name="직선 연결선 33">
            <a:extLst>
              <a:ext uri="{FF2B5EF4-FFF2-40B4-BE49-F238E27FC236}">
                <a16:creationId xmlns:a16="http://schemas.microsoft.com/office/drawing/2014/main" id="{E546531E-8C87-F64B-A3F7-80D95241EA96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713703" y="2037415"/>
            <a:ext cx="3291267" cy="9084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5">
            <a:extLst>
              <a:ext uri="{FF2B5EF4-FFF2-40B4-BE49-F238E27FC236}">
                <a16:creationId xmlns:a16="http://schemas.microsoft.com/office/drawing/2014/main" id="{F9C9F02B-0E98-4649-88D5-F82121DBC735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1523014" y="2219038"/>
            <a:ext cx="3826021" cy="204047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37">
            <a:extLst>
              <a:ext uri="{FF2B5EF4-FFF2-40B4-BE49-F238E27FC236}">
                <a16:creationId xmlns:a16="http://schemas.microsoft.com/office/drawing/2014/main" id="{3760FCA3-5C40-3547-B2FA-71034A9713D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1491190" y="3035071"/>
            <a:ext cx="3663497" cy="14916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39">
            <a:extLst>
              <a:ext uri="{FF2B5EF4-FFF2-40B4-BE49-F238E27FC236}">
                <a16:creationId xmlns:a16="http://schemas.microsoft.com/office/drawing/2014/main" id="{8D950CED-50A0-744D-98F7-19DAF9F88CC2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539440" y="3708779"/>
            <a:ext cx="3859523" cy="108383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직선 연결선 41">
            <a:extLst>
              <a:ext uri="{FF2B5EF4-FFF2-40B4-BE49-F238E27FC236}">
                <a16:creationId xmlns:a16="http://schemas.microsoft.com/office/drawing/2014/main" id="{9767C2EE-97B2-3141-9EED-E20243A23DD4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1675778" y="2478734"/>
            <a:ext cx="3723185" cy="123004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직선 연결선 42">
            <a:extLst>
              <a:ext uri="{FF2B5EF4-FFF2-40B4-BE49-F238E27FC236}">
                <a16:creationId xmlns:a16="http://schemas.microsoft.com/office/drawing/2014/main" id="{C1AD8AB6-0F9D-C041-866F-4257DF84912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543691" y="4419172"/>
            <a:ext cx="3407045" cy="6305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직선 연결선 44">
            <a:extLst>
              <a:ext uri="{FF2B5EF4-FFF2-40B4-BE49-F238E27FC236}">
                <a16:creationId xmlns:a16="http://schemas.microsoft.com/office/drawing/2014/main" id="{84BD7910-5A70-7E4E-BC4D-52F71A746F32}"/>
              </a:ext>
            </a:extLst>
          </p:cNvPr>
          <p:cNvCxnSpPr>
            <a:cxnSpLocks/>
            <a:stCxn id="34" idx="3"/>
            <a:endCxn id="50" idx="2"/>
          </p:cNvCxnSpPr>
          <p:nvPr/>
        </p:nvCxnSpPr>
        <p:spPr>
          <a:xfrm>
            <a:off x="1552838" y="5474031"/>
            <a:ext cx="3993398" cy="35289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9" name="직선 연결선 45">
            <a:extLst>
              <a:ext uri="{FF2B5EF4-FFF2-40B4-BE49-F238E27FC236}">
                <a16:creationId xmlns:a16="http://schemas.microsoft.com/office/drawing/2014/main" id="{3B0DFB27-098B-B544-AD8D-DCDC0B2DB882}"/>
              </a:ext>
            </a:extLst>
          </p:cNvPr>
          <p:cNvCxnSpPr>
            <a:cxnSpLocks/>
            <a:stCxn id="50" idx="6"/>
            <a:endCxn id="44" idx="1"/>
          </p:cNvCxnSpPr>
          <p:nvPr/>
        </p:nvCxnSpPr>
        <p:spPr>
          <a:xfrm flipV="1">
            <a:off x="6889401" y="4957799"/>
            <a:ext cx="3376835" cy="8691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0" name="직선 연결선 46">
            <a:extLst>
              <a:ext uri="{FF2B5EF4-FFF2-40B4-BE49-F238E27FC236}">
                <a16:creationId xmlns:a16="http://schemas.microsoft.com/office/drawing/2014/main" id="{6126FAE6-6E4F-AF45-8ED8-EDAB24C1EA84}"/>
              </a:ext>
            </a:extLst>
          </p:cNvPr>
          <p:cNvCxnSpPr>
            <a:stCxn id="51" idx="7"/>
            <a:endCxn id="44" idx="1"/>
          </p:cNvCxnSpPr>
          <p:nvPr/>
        </p:nvCxnSpPr>
        <p:spPr>
          <a:xfrm flipV="1">
            <a:off x="6768367" y="4957799"/>
            <a:ext cx="3497869" cy="24137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61" name="직선 연결선 47">
            <a:extLst>
              <a:ext uri="{FF2B5EF4-FFF2-40B4-BE49-F238E27FC236}">
                <a16:creationId xmlns:a16="http://schemas.microsoft.com/office/drawing/2014/main" id="{676B071A-E827-5E44-8B19-AC052CE61864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>
            <a:off x="7010331" y="1855792"/>
            <a:ext cx="3254854" cy="3619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2" name="직선 연결선 48">
            <a:extLst>
              <a:ext uri="{FF2B5EF4-FFF2-40B4-BE49-F238E27FC236}">
                <a16:creationId xmlns:a16="http://schemas.microsoft.com/office/drawing/2014/main" id="{BDECCF9C-F9C6-BD48-ADD8-211465F58A8B}"/>
              </a:ext>
            </a:extLst>
          </p:cNvPr>
          <p:cNvCxnSpPr>
            <a:cxnSpLocks/>
            <a:stCxn id="46" idx="6"/>
            <a:endCxn id="43" idx="1"/>
          </p:cNvCxnSpPr>
          <p:nvPr/>
        </p:nvCxnSpPr>
        <p:spPr>
          <a:xfrm>
            <a:off x="7354396" y="2037415"/>
            <a:ext cx="2911841" cy="114644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3" name="직선 연결선 49">
            <a:extLst>
              <a:ext uri="{FF2B5EF4-FFF2-40B4-BE49-F238E27FC236}">
                <a16:creationId xmlns:a16="http://schemas.microsoft.com/office/drawing/2014/main" id="{274CAA38-D47A-6A4C-BE16-B5E918258731}"/>
              </a:ext>
            </a:extLst>
          </p:cNvPr>
          <p:cNvCxnSpPr>
            <a:cxnSpLocks/>
            <a:stCxn id="49" idx="6"/>
            <a:endCxn id="42" idx="1"/>
          </p:cNvCxnSpPr>
          <p:nvPr/>
        </p:nvCxnSpPr>
        <p:spPr>
          <a:xfrm>
            <a:off x="6907980" y="3708779"/>
            <a:ext cx="3358256" cy="18443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4" name="직선 연결선 50">
            <a:extLst>
              <a:ext uri="{FF2B5EF4-FFF2-40B4-BE49-F238E27FC236}">
                <a16:creationId xmlns:a16="http://schemas.microsoft.com/office/drawing/2014/main" id="{6E82C469-F4B4-BD48-B5D6-E2E8F6CA781C}"/>
              </a:ext>
            </a:extLst>
          </p:cNvPr>
          <p:cNvCxnSpPr>
            <a:stCxn id="51" idx="6"/>
            <a:endCxn id="45" idx="1"/>
          </p:cNvCxnSpPr>
          <p:nvPr/>
        </p:nvCxnSpPr>
        <p:spPr>
          <a:xfrm>
            <a:off x="7030289" y="5163559"/>
            <a:ext cx="3235948" cy="316064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id="{86E95B98-8D3F-D94C-8274-4E576F4C916E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577034" y="5163559"/>
            <a:ext cx="3664742" cy="71110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66" name="직선 연결선 53">
            <a:extLst>
              <a:ext uri="{FF2B5EF4-FFF2-40B4-BE49-F238E27FC236}">
                <a16:creationId xmlns:a16="http://schemas.microsoft.com/office/drawing/2014/main" id="{FB5441F6-F92F-7E41-B4FA-64EAE1377C3E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 flipV="1">
            <a:off x="6889401" y="3183855"/>
            <a:ext cx="3376836" cy="2687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7" name="직선 연결선 54">
            <a:extLst>
              <a:ext uri="{FF2B5EF4-FFF2-40B4-BE49-F238E27FC236}">
                <a16:creationId xmlns:a16="http://schemas.microsoft.com/office/drawing/2014/main" id="{D8D29E62-F6A0-D047-8DD0-1F683E27C70B}"/>
              </a:ext>
            </a:extLst>
          </p:cNvPr>
          <p:cNvCxnSpPr>
            <a:stCxn id="47" idx="6"/>
            <a:endCxn id="43" idx="1"/>
          </p:cNvCxnSpPr>
          <p:nvPr/>
        </p:nvCxnSpPr>
        <p:spPr>
          <a:xfrm flipV="1">
            <a:off x="7401551" y="3183855"/>
            <a:ext cx="2864686" cy="123531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4EE1F0-9518-D041-B476-E3829C52E30C}"/>
              </a:ext>
            </a:extLst>
          </p:cNvPr>
          <p:cNvSpPr txBox="1"/>
          <p:nvPr/>
        </p:nvSpPr>
        <p:spPr>
          <a:xfrm>
            <a:off x="2473656" y="1282319"/>
            <a:ext cx="7355553" cy="5004000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시스템</a:t>
            </a:r>
          </a:p>
        </p:txBody>
      </p:sp>
      <p:cxnSp>
        <p:nvCxnSpPr>
          <p:cNvPr id="69" name="직선 연결선 57">
            <a:extLst>
              <a:ext uri="{FF2B5EF4-FFF2-40B4-BE49-F238E27FC236}">
                <a16:creationId xmlns:a16="http://schemas.microsoft.com/office/drawing/2014/main" id="{E6E3B789-10C3-7E44-A4B6-39484264E88A}"/>
              </a:ext>
            </a:extLst>
          </p:cNvPr>
          <p:cNvCxnSpPr>
            <a:cxnSpLocks/>
            <a:stCxn id="50" idx="7"/>
            <a:endCxn id="43" idx="1"/>
          </p:cNvCxnSpPr>
          <p:nvPr/>
        </p:nvCxnSpPr>
        <p:spPr>
          <a:xfrm flipV="1">
            <a:off x="6692699" y="3183855"/>
            <a:ext cx="3573538" cy="251815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0" name="직선 연결선 74">
            <a:extLst>
              <a:ext uri="{FF2B5EF4-FFF2-40B4-BE49-F238E27FC236}">
                <a16:creationId xmlns:a16="http://schemas.microsoft.com/office/drawing/2014/main" id="{1FC93068-F0C8-4349-A1AB-62000B584408}"/>
              </a:ext>
            </a:extLst>
          </p:cNvPr>
          <p:cNvCxnSpPr>
            <a:cxnSpLocks/>
            <a:stCxn id="48" idx="6"/>
            <a:endCxn id="40" idx="1"/>
          </p:cNvCxnSpPr>
          <p:nvPr/>
        </p:nvCxnSpPr>
        <p:spPr>
          <a:xfrm flipV="1">
            <a:off x="7187031" y="1571646"/>
            <a:ext cx="3077629" cy="146342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02492982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13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40233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U1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로그인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참가자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로그인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주최자와 참가자가 공유 장바구니를 생성 또는 사용하기위해서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로그인을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하는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유스케이스이다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회원가입이 되어있는 상태여야 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주최자와 참가자는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와 비밀번호를 입력한다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기존 회원 중에 일치하는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와 비밀번호가 있는지 확인한다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로그인이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완료되었음을 보여준다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 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와 비밀번호가 일치하지 않는 경우“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와 비밀번호가 올바르지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않습니다＂메시지를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보여준다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14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49405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U2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 생성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삭제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주최자는 주소를 입력하고 비밀번호를 설정할지 결정하고 공유 장바구니를 생성한다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     그리고 공유 장바구니는 직접 삭제하거나 구매를 하면 자동으로 삭제된다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주최자는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로그인되어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있어야 한다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공유 장바구니 생성을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주소를 입력한다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	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비밀번호를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설정한지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선택한다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4.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공유 장바구니를 생성한다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5.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공유 장바구니 생성 되었음을 보여준다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6.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장바구니 삭제를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7.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장바구니를 삭제한다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8.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구매 후 공유 장바구니를 삭제한다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D9861-2612-3B41-9663-A39F6E5B4EE0}"/>
              </a:ext>
            </a:extLst>
          </p:cNvPr>
          <p:cNvSpPr txBox="1"/>
          <p:nvPr/>
        </p:nvSpPr>
        <p:spPr>
          <a:xfrm>
            <a:off x="5524537" y="3451203"/>
            <a:ext cx="7363735" cy="18832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생성을 클릭할 때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로그인이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안되어 있으면 “로그인 후 시도하세요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     메시지를 보여준다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존재하지 않는 주소를 입력한 경우 “결과가 없습니다” 메시지를 보여주고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     재입력을 요청한다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비밀번호를 설정한 경우 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자리 비밀번호 입력을 요청한다</a:t>
            </a:r>
          </a:p>
        </p:txBody>
      </p:sp>
    </p:spTree>
    <p:extLst>
      <p:ext uri="{BB962C8B-B14F-4D97-AF65-F5344CB8AC3E}">
        <p14:creationId xmlns:p14="http://schemas.microsoft.com/office/powerpoint/2010/main" val="37589507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15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49405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U3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참가자 초대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관리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SMS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전송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주최자가 공유 장바구니 링크를 공유 시스템을 통해 참가자를 초대하고 참가자를 강제 퇴장할 수 있다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장바구니를 생성되어 있어야 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공유 장바구니에서 초대하기를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카톡과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SMS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선택한다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공유장바구니 링크를 보낸다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4.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공유 장바구니에서 참가자 관리에서 참가자 퇴장하기를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5.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참가자는 공유장바구니에서 강제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퇴장를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당한다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링크를 통한 참가자가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로그인이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안되어 있으면 “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로그인을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해야 참여가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가능합니다＂메시지를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보여주고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로그인을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요청한다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강제 퇴장 당한 참가자가 다시 참가할 때 “참가할 수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없습니다＂메시지를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보여준다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</p:txBody>
      </p:sp>
    </p:spTree>
    <p:extLst>
      <p:ext uri="{BB962C8B-B14F-4D97-AF65-F5344CB8AC3E}">
        <p14:creationId xmlns:p14="http://schemas.microsoft.com/office/powerpoint/2010/main" val="211765416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16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49405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U4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공유장바구니 담기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참가자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상품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주최자와 참가자가 공유 장바구니에 장바구니 담기와 빼기를 한다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장바구니에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참가되어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있어야한다 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주최자와 참가자는 공유 장바구니에서 장바구니 담기 변경을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장바구니 담기를 통한 상품 데이터 이동 위치를 일반 장바구니에서 공유 장바구니로 바꾼다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주최자와 참가자가 장바구니 담기를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4.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상품 데이터가 공유 장바구니로 이동한다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5.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주최자와 참가자는 공유 장바구니에 있는 상품 빼기를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6.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상품데이터가 공유 장바구니에서 삭제된다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장바구니에 장바구니 담기로 되어있을 때 공유 장바구니가 삭제되면 자동으로 일반 장바구니 장바구니 담기로 변경된다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상품이 품절인 경우 자동으로 장바구니에서 삭제된다</a:t>
            </a:r>
          </a:p>
        </p:txBody>
      </p:sp>
    </p:spTree>
    <p:extLst>
      <p:ext uri="{BB962C8B-B14F-4D97-AF65-F5344CB8AC3E}">
        <p14:creationId xmlns:p14="http://schemas.microsoft.com/office/powerpoint/2010/main" val="322024882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17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37176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U5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 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주최자는 공유 장바구니에 있는 상품을 구매할 수 있다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주최자가 주최하는 공유 장바구니가 있어야한다 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구매하기를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결제시스템으로 이동한다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결제시스템을 통해 구매한다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장바구니에 상품이 없으면 구매하기를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클릭하면＂구매할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상품이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없습니다”메시지를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보여준다</a:t>
            </a:r>
          </a:p>
        </p:txBody>
      </p:sp>
    </p:spTree>
    <p:extLst>
      <p:ext uri="{BB962C8B-B14F-4D97-AF65-F5344CB8AC3E}">
        <p14:creationId xmlns:p14="http://schemas.microsoft.com/office/powerpoint/2010/main" val="248336115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18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40233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U6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구매취소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 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구매내역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주최자는 결제한 물건들이 배송 전이라면 구매를 취소할 수 있다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. 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결제한 물건들이 배송전이어야 한다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구매취소를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구매내역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에서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배송전인지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확인한다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배송을 정지한다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4.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지불한 금액을 환불한다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이미 상품이 배송 후라면 “구매취소 할 수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없습니다”메시지를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보여준다</a:t>
            </a:r>
          </a:p>
        </p:txBody>
      </p:sp>
    </p:spTree>
    <p:extLst>
      <p:ext uri="{BB962C8B-B14F-4D97-AF65-F5344CB8AC3E}">
        <p14:creationId xmlns:p14="http://schemas.microsoft.com/office/powerpoint/2010/main" val="175546184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97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flipH="1">
            <a:off x="0" y="-4283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Y 너만을 비춤체"/>
              <a:ea typeface="나눔스퀘어_ac"/>
              <a:cs typeface="+mn-cs"/>
            </a:endParaRPr>
          </a:p>
        </p:txBody>
      </p:sp>
      <p:sp>
        <p:nvSpPr>
          <p:cNvPr id="12" name="제목 개체 틀 1"/>
          <p:cNvSpPr txBox="1"/>
          <p:nvPr/>
        </p:nvSpPr>
        <p:spPr>
          <a:xfrm>
            <a:off x="2201849" y="2875002"/>
            <a:ext cx="7961024" cy="1087398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Y 너만을 비춤체"/>
                <a:ea typeface="Y 너만을 비춤체"/>
                <a:cs typeface="+mj-cs"/>
              </a:rPr>
              <a:t>감사합니다</a:t>
            </a:r>
          </a:p>
        </p:txBody>
      </p:sp>
      <p:sp>
        <p:nvSpPr>
          <p:cNvPr id="13" name="평행 사변형 12"/>
          <p:cNvSpPr/>
          <p:nvPr/>
        </p:nvSpPr>
        <p:spPr>
          <a:xfrm flipH="1">
            <a:off x="660400" y="30051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Y 너만을 비춤체"/>
              <a:ea typeface="나눔스퀘어_ac"/>
              <a:cs typeface="+mn-cs"/>
            </a:endParaRPr>
          </a:p>
        </p:txBody>
      </p:sp>
      <p:pic>
        <p:nvPicPr>
          <p:cNvPr id="5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 txBox="1"/>
          <p:nvPr/>
        </p:nvSpPr>
        <p:spPr>
          <a:xfrm>
            <a:off x="1109010" y="1308570"/>
            <a:ext cx="98196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ko-KR" sz="3200" spc="600" dirty="0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CONTENTS</a:t>
            </a:r>
            <a:endParaRPr lang="ko-KR" altLang="en-US" sz="3200" spc="600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10" name="제목 개체 틀 1"/>
          <p:cNvSpPr txBox="1"/>
          <p:nvPr/>
        </p:nvSpPr>
        <p:spPr>
          <a:xfrm>
            <a:off x="915121" y="2941926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01</a:t>
            </a:r>
            <a:endParaRPr lang="ko-KR" altLang="en-US" sz="320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11" name="제목 개체 틀 1"/>
          <p:cNvSpPr txBox="1"/>
          <p:nvPr/>
        </p:nvSpPr>
        <p:spPr>
          <a:xfrm>
            <a:off x="398192" y="3583041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너만을 비춤체"/>
                <a:ea typeface="Y 너만을 비춤체"/>
              </a:rPr>
              <a:t>시스템 상황</a:t>
            </a:r>
            <a:endParaRPr lang="en-US" altLang="ko-KR" sz="2000" dirty="0">
              <a:solidFill>
                <a:srgbClr val="004E97"/>
              </a:solidFill>
              <a:latin typeface="Y 너만을 비춤체"/>
              <a:ea typeface="Y 너만을 비춤체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너만을 비춤체"/>
                <a:ea typeface="Y 너만을 비춤체"/>
              </a:rPr>
              <a:t>분석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028584" y="2495909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개체 틀 1"/>
          <p:cNvSpPr txBox="1"/>
          <p:nvPr/>
        </p:nvSpPr>
        <p:spPr>
          <a:xfrm>
            <a:off x="3356427" y="2941926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02</a:t>
            </a:r>
            <a:endParaRPr lang="ko-KR" altLang="en-US" sz="320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15" name="제목 개체 틀 1"/>
          <p:cNvSpPr txBox="1"/>
          <p:nvPr/>
        </p:nvSpPr>
        <p:spPr>
          <a:xfrm>
            <a:off x="2839498" y="3583041"/>
            <a:ext cx="1630392" cy="307777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액터</a:t>
            </a:r>
            <a:r>
              <a:rPr lang="ko-KR" altLang="en-US" sz="2000" dirty="0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 식별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4469890" y="2495909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개체 틀 1"/>
          <p:cNvSpPr txBox="1"/>
          <p:nvPr/>
        </p:nvSpPr>
        <p:spPr>
          <a:xfrm>
            <a:off x="5797733" y="2941926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03</a:t>
            </a:r>
            <a:endParaRPr lang="ko-KR" altLang="en-US" sz="320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19" name="제목 개체 틀 1"/>
          <p:cNvSpPr txBox="1"/>
          <p:nvPr/>
        </p:nvSpPr>
        <p:spPr>
          <a:xfrm>
            <a:off x="4981334" y="3583041"/>
            <a:ext cx="222933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유스케이스</a:t>
            </a:r>
            <a:endParaRPr lang="en-US" altLang="ko-KR" sz="2000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식별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6854351" y="2495909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1"/>
          <p:cNvSpPr txBox="1"/>
          <p:nvPr/>
        </p:nvSpPr>
        <p:spPr>
          <a:xfrm>
            <a:off x="8182194" y="2941926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04</a:t>
            </a:r>
            <a:endParaRPr lang="ko-KR" altLang="en-US" sz="320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23" name="제목 개체 틀 1"/>
          <p:cNvSpPr txBox="1"/>
          <p:nvPr/>
        </p:nvSpPr>
        <p:spPr>
          <a:xfrm>
            <a:off x="7665265" y="3583041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유스케이스</a:t>
            </a:r>
            <a:endParaRPr lang="en-US" altLang="ko-KR" sz="2000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다이어그램</a:t>
            </a:r>
            <a:endParaRPr lang="en-US" altLang="ko-KR" sz="2000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pic>
        <p:nvPicPr>
          <p:cNvPr id="2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cxnSp>
        <p:nvCxnSpPr>
          <p:cNvPr id="24" name="직선 연결선 20">
            <a:extLst>
              <a:ext uri="{FF2B5EF4-FFF2-40B4-BE49-F238E27FC236}">
                <a16:creationId xmlns:a16="http://schemas.microsoft.com/office/drawing/2014/main" id="{8CD5B9F3-BB0D-AE4C-95B9-9E9E4DBBDC03}"/>
              </a:ext>
            </a:extLst>
          </p:cNvPr>
          <p:cNvCxnSpPr/>
          <p:nvPr/>
        </p:nvCxnSpPr>
        <p:spPr>
          <a:xfrm flipH="1">
            <a:off x="9238812" y="2495909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개체 틀 1">
            <a:extLst>
              <a:ext uri="{FF2B5EF4-FFF2-40B4-BE49-F238E27FC236}">
                <a16:creationId xmlns:a16="http://schemas.microsoft.com/office/drawing/2014/main" id="{35CA3C92-F864-7A48-946E-9EE5D2623345}"/>
              </a:ext>
            </a:extLst>
          </p:cNvPr>
          <p:cNvSpPr txBox="1"/>
          <p:nvPr/>
        </p:nvSpPr>
        <p:spPr>
          <a:xfrm>
            <a:off x="10566655" y="2941926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05</a:t>
            </a:r>
            <a:endParaRPr lang="ko-KR" altLang="en-US" sz="320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29" name="제목 개체 틀 1">
            <a:extLst>
              <a:ext uri="{FF2B5EF4-FFF2-40B4-BE49-F238E27FC236}">
                <a16:creationId xmlns:a16="http://schemas.microsoft.com/office/drawing/2014/main" id="{0E1358A1-6468-C642-B2D2-F3718379346F}"/>
              </a:ext>
            </a:extLst>
          </p:cNvPr>
          <p:cNvSpPr txBox="1"/>
          <p:nvPr/>
        </p:nvSpPr>
        <p:spPr>
          <a:xfrm>
            <a:off x="10049726" y="3583041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유스케이스</a:t>
            </a:r>
            <a:endParaRPr lang="en-US" altLang="ko-KR" sz="2000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  <a:cs typeface="+mn-cs"/>
              </a:rPr>
              <a:t>01</a:t>
            </a:r>
            <a:endParaRPr lang="ko-KR" altLang="en-US" sz="400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  <a:cs typeface="+mn-cs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1268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  <a:cs typeface="+mn-cs"/>
              </a:rPr>
              <a:t>시스템 상황 분석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  <a:cs typeface="+mn-cs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  <a:cs typeface="+mn-cs"/>
              </a:rPr>
              <a:pPr lvl="0">
                <a:defRPr/>
              </a:pPr>
              <a:t>3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  <a:cs typeface="+mn-cs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  <a:cs typeface="+mn-cs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15929" y="1435746"/>
            <a:ext cx="10944225" cy="44414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로그인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주최자와 참가자는 로그인 해야만 공유 장바구니에 참가가 가능하다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공유 장바구니 생성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주최자는 구매할 물건이 배달될 주소를 입력하고</a:t>
            </a:r>
            <a:endParaRPr lang="en-US" altLang="ko-KR" dirty="0">
              <a:latin typeface="Y 너만을 비춤체"/>
              <a:ea typeface="Y 너만을 비춤체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     공유 장바구니에 비밀번호를 설정할지 결정한 다음 공유 장바구니를 생성한다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공유 장바구니 삭제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주최자는 자신이 만든 공유 장바구니를 삭제할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>
              <a:lnSpc>
                <a:spcPct val="150000"/>
              </a:lnSpc>
              <a:spcBef>
                <a:spcPts val="200"/>
              </a:spcBef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     공유 장바구니는 구매가 완료되면 자동으로 삭제된다</a:t>
            </a:r>
            <a:r>
              <a:rPr lang="en-US" altLang="ko-KR" dirty="0">
                <a:latin typeface="Y 너만을 비춤체"/>
                <a:ea typeface="Y 너만을 비춤체"/>
              </a:rPr>
              <a:t>.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참가자 초대</a:t>
            </a:r>
            <a:r>
              <a:rPr lang="en-US" altLang="ko-KR" dirty="0">
                <a:latin typeface="Y 너만을 비춤체"/>
                <a:ea typeface="Y 너만을 비춤체"/>
              </a:rPr>
              <a:t>/</a:t>
            </a:r>
            <a:r>
              <a:rPr lang="ko-KR" altLang="en-US" dirty="0">
                <a:latin typeface="Y 너만을 비춤체"/>
                <a:ea typeface="Y 너만을 비춤체"/>
              </a:rPr>
              <a:t>관리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주최자는 참가자에게 공유 장바구니 초대 링크를 </a:t>
            </a:r>
            <a:r>
              <a:rPr lang="ko-KR" altLang="en-US" dirty="0" err="1">
                <a:latin typeface="Y 너만을 비춤체"/>
                <a:ea typeface="Y 너만을 비춤체"/>
              </a:rPr>
              <a:t>카카오톡</a:t>
            </a:r>
            <a:r>
              <a:rPr lang="en-US" altLang="ko-KR" dirty="0">
                <a:latin typeface="Y 너만을 비춤체"/>
                <a:ea typeface="Y 너만을 비춤체"/>
              </a:rPr>
              <a:t>/</a:t>
            </a:r>
            <a:r>
              <a:rPr lang="en" altLang="ko-KR" dirty="0">
                <a:latin typeface="Y 너만을 비춤체"/>
                <a:ea typeface="Y 너만을 비춤체"/>
              </a:rPr>
              <a:t>SMS</a:t>
            </a:r>
            <a:r>
              <a:rPr lang="ko-KR" altLang="en-US" dirty="0">
                <a:latin typeface="Y 너만을 비춤체"/>
                <a:ea typeface="Y 너만을 비춤체"/>
              </a:rPr>
              <a:t>로 보낼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>
              <a:lnSpc>
                <a:spcPct val="150000"/>
              </a:lnSpc>
              <a:spcBef>
                <a:spcPts val="200"/>
              </a:spcBef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     참가자는 초대 링크를 눌러 공유 장바구니에 참가가 가능하다</a:t>
            </a:r>
            <a:r>
              <a:rPr lang="en-US" altLang="ko-KR" dirty="0">
                <a:latin typeface="Y 너만을 비춤체"/>
                <a:ea typeface="Y 너만을 비춤체"/>
              </a:rPr>
              <a:t>. </a:t>
            </a:r>
            <a:r>
              <a:rPr lang="ko-KR" altLang="en-US" dirty="0">
                <a:latin typeface="Y 너만을 비춤체"/>
                <a:ea typeface="Y 너만을 비춤체"/>
              </a:rPr>
              <a:t>주최자는 참가자를 강제 퇴장 시킬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공유 장바구니 담기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참가자와 주최자는 자유롭게 공유 장바구니에 구매하고자 하는 물건을 담거나 뺄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결제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주최자는 공유 장바구니에 담긴 물건들을 결제할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구매 취소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주최자는 공유 장바구니로 결제한 물건들이 주문내역에서 배송 전 이라면 구매를 취소할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02583" y="440741"/>
            <a:ext cx="470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ko-KR" altLang="en-US">
              <a:latin typeface="Y 너만을 비춤체"/>
              <a:ea typeface="Y 너만을 비춤체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02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21082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액터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식별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4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0" y="1834089"/>
            <a:ext cx="8650514" cy="38731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참가자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-----------------------------------------------------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로그인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</a:t>
            </a:r>
            <a:r>
              <a:rPr lang="en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en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SMS</a:t>
            </a: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전송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상품</a:t>
            </a:r>
            <a:r>
              <a:rPr lang="en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구매내역</a:t>
            </a:r>
            <a:r>
              <a:rPr lang="en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결제시스템</a:t>
            </a:r>
          </a:p>
        </p:txBody>
      </p:sp>
      <p:pic>
        <p:nvPicPr>
          <p:cNvPr id="27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4E980-EB54-4C46-997D-29FCD46C67EB}"/>
              </a:ext>
            </a:extLst>
          </p:cNvPr>
          <p:cNvSpPr txBox="1"/>
          <p:nvPr/>
        </p:nvSpPr>
        <p:spPr>
          <a:xfrm>
            <a:off x="6935703" y="1977524"/>
            <a:ext cx="1232938" cy="4670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2000" dirty="0" err="1">
                <a:solidFill>
                  <a:srgbClr val="3F71AD"/>
                </a:solidFill>
                <a:latin typeface="Y 너만을 비춤체"/>
                <a:ea typeface="Y 너만을 비춤체"/>
              </a:rPr>
              <a:t>액터</a:t>
            </a:r>
            <a:endParaRPr lang="en-US" altLang="ko-KR" sz="2000" dirty="0">
              <a:solidFill>
                <a:srgbClr val="3F71AD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82C16-A4AA-6C40-8B97-0FA4A12960F5}"/>
              </a:ext>
            </a:extLst>
          </p:cNvPr>
          <p:cNvSpPr txBox="1"/>
          <p:nvPr/>
        </p:nvSpPr>
        <p:spPr>
          <a:xfrm>
            <a:off x="6935703" y="4045138"/>
            <a:ext cx="1232938" cy="4670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2000" dirty="0">
                <a:solidFill>
                  <a:srgbClr val="3F71AD"/>
                </a:solidFill>
                <a:latin typeface="Y 너만을 비춤체"/>
                <a:ea typeface="Y 너만을 비춤체"/>
              </a:rPr>
              <a:t>시스템</a:t>
            </a:r>
            <a:endParaRPr lang="en-US" altLang="ko-KR" sz="2000" dirty="0">
              <a:solidFill>
                <a:srgbClr val="3F71AD"/>
              </a:solidFill>
              <a:latin typeface="Y 너만을 비춤체"/>
              <a:ea typeface="Y 너만을 비춤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2938174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식별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5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30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F0EB22-554F-CB48-8C25-7E4F2F532832}"/>
              </a:ext>
            </a:extLst>
          </p:cNvPr>
          <p:cNvSpPr txBox="1"/>
          <p:nvPr/>
        </p:nvSpPr>
        <p:spPr>
          <a:xfrm>
            <a:off x="1524000" y="1834089"/>
            <a:ext cx="8650514" cy="34473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로그인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 생성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 삭제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참가자 초대</a:t>
            </a:r>
            <a:r>
              <a:rPr lang="en-US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관리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 담기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구매취소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endParaRPr lang="ko-KR" altLang="en-US" sz="20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</a:rPr>
              <a:t>04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925146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다이어그램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6</a:t>
            </a:fld>
            <a:endParaRPr lang="en-US" altLang="en-US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DC5410-BB84-354A-A49A-F4D967B528BC}"/>
              </a:ext>
            </a:extLst>
          </p:cNvPr>
          <p:cNvGrpSpPr/>
          <p:nvPr/>
        </p:nvGrpSpPr>
        <p:grpSpPr>
          <a:xfrm>
            <a:off x="808262" y="1953866"/>
            <a:ext cx="744576" cy="1264580"/>
            <a:chOff x="808693" y="1781514"/>
            <a:chExt cx="744576" cy="126458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E951CEB-9598-AB4B-A490-324C0B2C796F}"/>
                </a:ext>
              </a:extLst>
            </p:cNvPr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653EF34-72E7-D343-9F15-F81B6A3E6B2D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Y SpotlightOTF" panose="020B0600000101010101" pitchFamily="34" charset="-127"/>
                  <a:ea typeface="Y SpotlightOTF" panose="020B0600000101010101" pitchFamily="34" charset="-127"/>
                </a:endParaRPr>
              </a:p>
            </p:txBody>
          </p:sp>
          <p:cxnSp>
            <p:nvCxnSpPr>
              <p:cNvPr id="28" name="직선 연결선 5">
                <a:extLst>
                  <a:ext uri="{FF2B5EF4-FFF2-40B4-BE49-F238E27FC236}">
                    <a16:creationId xmlns:a16="http://schemas.microsoft.com/office/drawing/2014/main" id="{DCCD8B6E-69C8-694A-87D5-F253E556C5D1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">
                <a:extLst>
                  <a:ext uri="{FF2B5EF4-FFF2-40B4-BE49-F238E27FC236}">
                    <a16:creationId xmlns:a16="http://schemas.microsoft.com/office/drawing/2014/main" id="{737B4800-6894-164C-8589-D227E4C19DCD}"/>
                  </a:ext>
                </a:extLst>
              </p:cNvPr>
              <p:cNvCxnSpPr>
                <a:stCxn id="27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7">
                <a:extLst>
                  <a:ext uri="{FF2B5EF4-FFF2-40B4-BE49-F238E27FC236}">
                    <a16:creationId xmlns:a16="http://schemas.microsoft.com/office/drawing/2014/main" id="{D802901C-9189-8F4B-86CE-BB27E3C3F46D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8">
                <a:extLst>
                  <a:ext uri="{FF2B5EF4-FFF2-40B4-BE49-F238E27FC236}">
                    <a16:creationId xmlns:a16="http://schemas.microsoft.com/office/drawing/2014/main" id="{7237FC70-904C-8F41-82B8-C0E9B3B8125A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58A613-8252-CF45-BF33-DE566C95B7AD}"/>
                </a:ext>
              </a:extLst>
            </p:cNvPr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>
                  <a:latin typeface="Y SpotlightOTF" panose="020B0600000101010101" pitchFamily="34" charset="-127"/>
                  <a:ea typeface="Y SpotlightOTF" panose="020B0600000101010101" pitchFamily="34" charset="-127"/>
                </a:rPr>
                <a:t>참가자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7AFA66-FE2D-F94E-A48D-D043DE280CF6}"/>
              </a:ext>
            </a:extLst>
          </p:cNvPr>
          <p:cNvGrpSpPr/>
          <p:nvPr/>
        </p:nvGrpSpPr>
        <p:grpSpPr>
          <a:xfrm>
            <a:off x="808262" y="4347477"/>
            <a:ext cx="744576" cy="1272286"/>
            <a:chOff x="808693" y="4288409"/>
            <a:chExt cx="744576" cy="127228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3233DFC-9229-A443-87FA-4E1F95AB9B85}"/>
                </a:ext>
              </a:extLst>
            </p:cNvPr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1C9A085-9B49-144D-9C2C-36802C1202CB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endParaRPr>
              </a:p>
            </p:txBody>
          </p:sp>
          <p:cxnSp>
            <p:nvCxnSpPr>
              <p:cNvPr id="36" name="직선 연결선 12">
                <a:extLst>
                  <a:ext uri="{FF2B5EF4-FFF2-40B4-BE49-F238E27FC236}">
                    <a16:creationId xmlns:a16="http://schemas.microsoft.com/office/drawing/2014/main" id="{E4F40C87-BAD2-B745-AA7A-F5019CADC2E7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7" name="직선 연결선 13">
                <a:extLst>
                  <a:ext uri="{FF2B5EF4-FFF2-40B4-BE49-F238E27FC236}">
                    <a16:creationId xmlns:a16="http://schemas.microsoft.com/office/drawing/2014/main" id="{5A5A3602-27D4-D74F-B38E-88333C33BDEE}"/>
                  </a:ext>
                </a:extLst>
              </p:cNvPr>
              <p:cNvCxnSpPr>
                <a:stCxn id="3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8" name="직선 연결선 14">
                <a:extLst>
                  <a:ext uri="{FF2B5EF4-FFF2-40B4-BE49-F238E27FC236}">
                    <a16:creationId xmlns:a16="http://schemas.microsoft.com/office/drawing/2014/main" id="{2A7475EF-ABDF-A94E-876D-E17AA8659C8C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9" name="직선 연결선 15">
                <a:extLst>
                  <a:ext uri="{FF2B5EF4-FFF2-40B4-BE49-F238E27FC236}">
                    <a16:creationId xmlns:a16="http://schemas.microsoft.com/office/drawing/2014/main" id="{65F6B544-A081-0E48-AA3D-0D821304536D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6EBC5-002D-A248-AB33-A5FED5999EE8}"/>
                </a:ext>
              </a:extLst>
            </p:cNvPr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>
                  <a:solidFill>
                    <a:srgbClr val="000000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rPr>
                <a:t>주최자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AAC64ED-F915-464A-9298-9102B7B31211}"/>
              </a:ext>
            </a:extLst>
          </p:cNvPr>
          <p:cNvSpPr txBox="1"/>
          <p:nvPr/>
        </p:nvSpPr>
        <p:spPr>
          <a:xfrm>
            <a:off x="10264660" y="1310036"/>
            <a:ext cx="1080135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SMS </a:t>
            </a: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전송</a:t>
            </a:r>
            <a:endParaRPr lang="en-US" altLang="ko-KR" sz="1400" b="1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algn="ctr">
              <a:defRPr/>
            </a:pP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24F51-29A8-EC4B-8760-2174A6686813}"/>
              </a:ext>
            </a:extLst>
          </p:cNvPr>
          <p:cNvSpPr txBox="1"/>
          <p:nvPr/>
        </p:nvSpPr>
        <p:spPr>
          <a:xfrm>
            <a:off x="10265185" y="2063867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02371-8B97-154B-8468-F25EC380D78D}"/>
              </a:ext>
            </a:extLst>
          </p:cNvPr>
          <p:cNvSpPr txBox="1"/>
          <p:nvPr/>
        </p:nvSpPr>
        <p:spPr>
          <a:xfrm>
            <a:off x="10266236" y="3631604"/>
            <a:ext cx="1080136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DA61DB-39E4-4148-A5D0-9699496200A7}"/>
              </a:ext>
            </a:extLst>
          </p:cNvPr>
          <p:cNvSpPr txBox="1"/>
          <p:nvPr/>
        </p:nvSpPr>
        <p:spPr>
          <a:xfrm>
            <a:off x="10266237" y="2923822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28FFCD-91EB-DC41-B576-8C064AFCA260}"/>
              </a:ext>
            </a:extLst>
          </p:cNvPr>
          <p:cNvSpPr txBox="1"/>
          <p:nvPr/>
        </p:nvSpPr>
        <p:spPr>
          <a:xfrm>
            <a:off x="10266236" y="4803910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결제시스템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B5C84D-6CC1-B242-AF63-9E30EB4EF6BF}"/>
              </a:ext>
            </a:extLst>
          </p:cNvPr>
          <p:cNvSpPr txBox="1"/>
          <p:nvPr/>
        </p:nvSpPr>
        <p:spPr>
          <a:xfrm>
            <a:off x="10266237" y="5219590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구매내역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02918FD-E0A4-4D46-9921-9ED9646655B3}"/>
              </a:ext>
            </a:extLst>
          </p:cNvPr>
          <p:cNvSpPr/>
          <p:nvPr/>
        </p:nvSpPr>
        <p:spPr>
          <a:xfrm>
            <a:off x="5004970" y="1780561"/>
            <a:ext cx="2349426" cy="513708"/>
          </a:xfrm>
          <a:prstGeom prst="ellipse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U4. </a:t>
            </a:r>
            <a:r>
              <a:rPr lang="ko-KR" altLang="en-US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 담기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E69D07F-FD95-6F4D-96B2-0EA81A54A926}"/>
              </a:ext>
            </a:extLst>
          </p:cNvPr>
          <p:cNvSpPr/>
          <p:nvPr/>
        </p:nvSpPr>
        <p:spPr>
          <a:xfrm>
            <a:off x="4950736" y="4162318"/>
            <a:ext cx="2450815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U2.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공유장바구니 생성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삭제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9A14EB5-A65A-6143-80BE-29608B0776C9}"/>
              </a:ext>
            </a:extLst>
          </p:cNvPr>
          <p:cNvSpPr/>
          <p:nvPr/>
        </p:nvSpPr>
        <p:spPr>
          <a:xfrm>
            <a:off x="5154687" y="2786657"/>
            <a:ext cx="2032344" cy="49682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U3.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참가자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초대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관리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7EF608-0A08-5D4B-A123-DCA4F0E28041}"/>
              </a:ext>
            </a:extLst>
          </p:cNvPr>
          <p:cNvSpPr/>
          <p:nvPr/>
        </p:nvSpPr>
        <p:spPr>
          <a:xfrm>
            <a:off x="5398963" y="3526954"/>
            <a:ext cx="1509017" cy="363650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U1.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로그인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9A5851-7F62-E74F-8E62-1AF836D174BA}"/>
              </a:ext>
            </a:extLst>
          </p:cNvPr>
          <p:cNvSpPr/>
          <p:nvPr/>
        </p:nvSpPr>
        <p:spPr>
          <a:xfrm>
            <a:off x="5546236" y="5650270"/>
            <a:ext cx="1343165" cy="3533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U5.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결제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018B602-6DE4-2E4C-9EA2-167F984D51FC}"/>
              </a:ext>
            </a:extLst>
          </p:cNvPr>
          <p:cNvSpPr/>
          <p:nvPr/>
        </p:nvSpPr>
        <p:spPr>
          <a:xfrm>
            <a:off x="5241776" y="4906705"/>
            <a:ext cx="1788513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U6.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구매취소</a:t>
            </a:r>
          </a:p>
        </p:txBody>
      </p:sp>
      <p:cxnSp>
        <p:nvCxnSpPr>
          <p:cNvPr id="52" name="직선 연결선 33">
            <a:extLst>
              <a:ext uri="{FF2B5EF4-FFF2-40B4-BE49-F238E27FC236}">
                <a16:creationId xmlns:a16="http://schemas.microsoft.com/office/drawing/2014/main" id="{E546531E-8C87-F64B-A3F7-80D95241EA96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713703" y="2037415"/>
            <a:ext cx="3291267" cy="9084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5">
            <a:extLst>
              <a:ext uri="{FF2B5EF4-FFF2-40B4-BE49-F238E27FC236}">
                <a16:creationId xmlns:a16="http://schemas.microsoft.com/office/drawing/2014/main" id="{F9C9F02B-0E98-4649-88D5-F82121DBC735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1523014" y="2219038"/>
            <a:ext cx="3826021" cy="204047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37">
            <a:extLst>
              <a:ext uri="{FF2B5EF4-FFF2-40B4-BE49-F238E27FC236}">
                <a16:creationId xmlns:a16="http://schemas.microsoft.com/office/drawing/2014/main" id="{3760FCA3-5C40-3547-B2FA-71034A9713D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1491190" y="3035071"/>
            <a:ext cx="3663497" cy="14916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39">
            <a:extLst>
              <a:ext uri="{FF2B5EF4-FFF2-40B4-BE49-F238E27FC236}">
                <a16:creationId xmlns:a16="http://schemas.microsoft.com/office/drawing/2014/main" id="{8D950CED-50A0-744D-98F7-19DAF9F88CC2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539440" y="3708779"/>
            <a:ext cx="3859523" cy="108383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직선 연결선 41">
            <a:extLst>
              <a:ext uri="{FF2B5EF4-FFF2-40B4-BE49-F238E27FC236}">
                <a16:creationId xmlns:a16="http://schemas.microsoft.com/office/drawing/2014/main" id="{9767C2EE-97B2-3141-9EED-E20243A23DD4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1675778" y="2478734"/>
            <a:ext cx="3723185" cy="123004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직선 연결선 42">
            <a:extLst>
              <a:ext uri="{FF2B5EF4-FFF2-40B4-BE49-F238E27FC236}">
                <a16:creationId xmlns:a16="http://schemas.microsoft.com/office/drawing/2014/main" id="{C1AD8AB6-0F9D-C041-866F-4257DF84912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543691" y="4419172"/>
            <a:ext cx="3407045" cy="6305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직선 연결선 44">
            <a:extLst>
              <a:ext uri="{FF2B5EF4-FFF2-40B4-BE49-F238E27FC236}">
                <a16:creationId xmlns:a16="http://schemas.microsoft.com/office/drawing/2014/main" id="{84BD7910-5A70-7E4E-BC4D-52F71A746F32}"/>
              </a:ext>
            </a:extLst>
          </p:cNvPr>
          <p:cNvCxnSpPr>
            <a:cxnSpLocks/>
            <a:stCxn id="34" idx="3"/>
            <a:endCxn id="50" idx="2"/>
          </p:cNvCxnSpPr>
          <p:nvPr/>
        </p:nvCxnSpPr>
        <p:spPr>
          <a:xfrm>
            <a:off x="1552838" y="5474031"/>
            <a:ext cx="3993398" cy="35289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9" name="직선 연결선 45">
            <a:extLst>
              <a:ext uri="{FF2B5EF4-FFF2-40B4-BE49-F238E27FC236}">
                <a16:creationId xmlns:a16="http://schemas.microsoft.com/office/drawing/2014/main" id="{3B0DFB27-098B-B544-AD8D-DCDC0B2DB882}"/>
              </a:ext>
            </a:extLst>
          </p:cNvPr>
          <p:cNvCxnSpPr>
            <a:cxnSpLocks/>
            <a:stCxn id="50" idx="6"/>
            <a:endCxn id="44" idx="1"/>
          </p:cNvCxnSpPr>
          <p:nvPr/>
        </p:nvCxnSpPr>
        <p:spPr>
          <a:xfrm flipV="1">
            <a:off x="6889401" y="4957799"/>
            <a:ext cx="3376835" cy="8691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0" name="직선 연결선 46">
            <a:extLst>
              <a:ext uri="{FF2B5EF4-FFF2-40B4-BE49-F238E27FC236}">
                <a16:creationId xmlns:a16="http://schemas.microsoft.com/office/drawing/2014/main" id="{6126FAE6-6E4F-AF45-8ED8-EDAB24C1EA84}"/>
              </a:ext>
            </a:extLst>
          </p:cNvPr>
          <p:cNvCxnSpPr>
            <a:stCxn id="51" idx="7"/>
            <a:endCxn id="44" idx="1"/>
          </p:cNvCxnSpPr>
          <p:nvPr/>
        </p:nvCxnSpPr>
        <p:spPr>
          <a:xfrm flipV="1">
            <a:off x="6768367" y="4957799"/>
            <a:ext cx="3497869" cy="2413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1" name="직선 연결선 47">
            <a:extLst>
              <a:ext uri="{FF2B5EF4-FFF2-40B4-BE49-F238E27FC236}">
                <a16:creationId xmlns:a16="http://schemas.microsoft.com/office/drawing/2014/main" id="{676B071A-E827-5E44-8B19-AC052CE61864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>
            <a:off x="7010331" y="1855792"/>
            <a:ext cx="3254854" cy="3619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2" name="직선 연결선 48">
            <a:extLst>
              <a:ext uri="{FF2B5EF4-FFF2-40B4-BE49-F238E27FC236}">
                <a16:creationId xmlns:a16="http://schemas.microsoft.com/office/drawing/2014/main" id="{BDECCF9C-F9C6-BD48-ADD8-211465F58A8B}"/>
              </a:ext>
            </a:extLst>
          </p:cNvPr>
          <p:cNvCxnSpPr>
            <a:cxnSpLocks/>
            <a:stCxn id="46" idx="6"/>
            <a:endCxn id="43" idx="1"/>
          </p:cNvCxnSpPr>
          <p:nvPr/>
        </p:nvCxnSpPr>
        <p:spPr>
          <a:xfrm>
            <a:off x="7354396" y="2037415"/>
            <a:ext cx="2911841" cy="114644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3" name="직선 연결선 49">
            <a:extLst>
              <a:ext uri="{FF2B5EF4-FFF2-40B4-BE49-F238E27FC236}">
                <a16:creationId xmlns:a16="http://schemas.microsoft.com/office/drawing/2014/main" id="{274CAA38-D47A-6A4C-BE16-B5E918258731}"/>
              </a:ext>
            </a:extLst>
          </p:cNvPr>
          <p:cNvCxnSpPr>
            <a:cxnSpLocks/>
            <a:stCxn id="49" idx="6"/>
            <a:endCxn id="42" idx="1"/>
          </p:cNvCxnSpPr>
          <p:nvPr/>
        </p:nvCxnSpPr>
        <p:spPr>
          <a:xfrm>
            <a:off x="6907980" y="3708779"/>
            <a:ext cx="3358256" cy="18443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4" name="직선 연결선 50">
            <a:extLst>
              <a:ext uri="{FF2B5EF4-FFF2-40B4-BE49-F238E27FC236}">
                <a16:creationId xmlns:a16="http://schemas.microsoft.com/office/drawing/2014/main" id="{6E82C469-F4B4-BD48-B5D6-E2E8F6CA781C}"/>
              </a:ext>
            </a:extLst>
          </p:cNvPr>
          <p:cNvCxnSpPr>
            <a:stCxn id="51" idx="6"/>
            <a:endCxn id="45" idx="1"/>
          </p:cNvCxnSpPr>
          <p:nvPr/>
        </p:nvCxnSpPr>
        <p:spPr>
          <a:xfrm>
            <a:off x="7030289" y="5163559"/>
            <a:ext cx="3235948" cy="3160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id="{86E95B98-8D3F-D94C-8274-4E576F4C916E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577034" y="5163559"/>
            <a:ext cx="3664742" cy="7111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6" name="직선 연결선 53">
            <a:extLst>
              <a:ext uri="{FF2B5EF4-FFF2-40B4-BE49-F238E27FC236}">
                <a16:creationId xmlns:a16="http://schemas.microsoft.com/office/drawing/2014/main" id="{FB5441F6-F92F-7E41-B4FA-64EAE1377C3E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 flipV="1">
            <a:off x="6889401" y="3183855"/>
            <a:ext cx="3376836" cy="2687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7" name="직선 연결선 54">
            <a:extLst>
              <a:ext uri="{FF2B5EF4-FFF2-40B4-BE49-F238E27FC236}">
                <a16:creationId xmlns:a16="http://schemas.microsoft.com/office/drawing/2014/main" id="{D8D29E62-F6A0-D047-8DD0-1F683E27C70B}"/>
              </a:ext>
            </a:extLst>
          </p:cNvPr>
          <p:cNvCxnSpPr>
            <a:stCxn id="47" idx="6"/>
            <a:endCxn id="43" idx="1"/>
          </p:cNvCxnSpPr>
          <p:nvPr/>
        </p:nvCxnSpPr>
        <p:spPr>
          <a:xfrm flipV="1">
            <a:off x="7401551" y="3183855"/>
            <a:ext cx="2864686" cy="123531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4EE1F0-9518-D041-B476-E3829C52E30C}"/>
              </a:ext>
            </a:extLst>
          </p:cNvPr>
          <p:cNvSpPr txBox="1"/>
          <p:nvPr/>
        </p:nvSpPr>
        <p:spPr>
          <a:xfrm>
            <a:off x="2473656" y="1282319"/>
            <a:ext cx="7355553" cy="5004000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시스템</a:t>
            </a:r>
          </a:p>
        </p:txBody>
      </p:sp>
      <p:cxnSp>
        <p:nvCxnSpPr>
          <p:cNvPr id="69" name="직선 연결선 57">
            <a:extLst>
              <a:ext uri="{FF2B5EF4-FFF2-40B4-BE49-F238E27FC236}">
                <a16:creationId xmlns:a16="http://schemas.microsoft.com/office/drawing/2014/main" id="{E6E3B789-10C3-7E44-A4B6-39484264E88A}"/>
              </a:ext>
            </a:extLst>
          </p:cNvPr>
          <p:cNvCxnSpPr>
            <a:cxnSpLocks/>
            <a:stCxn id="50" idx="7"/>
            <a:endCxn id="43" idx="1"/>
          </p:cNvCxnSpPr>
          <p:nvPr/>
        </p:nvCxnSpPr>
        <p:spPr>
          <a:xfrm flipV="1">
            <a:off x="6692699" y="3183855"/>
            <a:ext cx="3573538" cy="251815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0" name="직선 연결선 74">
            <a:extLst>
              <a:ext uri="{FF2B5EF4-FFF2-40B4-BE49-F238E27FC236}">
                <a16:creationId xmlns:a16="http://schemas.microsoft.com/office/drawing/2014/main" id="{1FC93068-F0C8-4349-A1AB-62000B584408}"/>
              </a:ext>
            </a:extLst>
          </p:cNvPr>
          <p:cNvCxnSpPr>
            <a:cxnSpLocks/>
            <a:stCxn id="48" idx="6"/>
            <a:endCxn id="40" idx="1"/>
          </p:cNvCxnSpPr>
          <p:nvPr/>
        </p:nvCxnSpPr>
        <p:spPr>
          <a:xfrm flipV="1">
            <a:off x="7187031" y="1571646"/>
            <a:ext cx="3077629" cy="146342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99990667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</a:rPr>
              <a:t>04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925146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다이어그램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7</a:t>
            </a:fld>
            <a:endParaRPr lang="en-US" altLang="en-US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DC5410-BB84-354A-A49A-F4D967B528BC}"/>
              </a:ext>
            </a:extLst>
          </p:cNvPr>
          <p:cNvGrpSpPr/>
          <p:nvPr/>
        </p:nvGrpSpPr>
        <p:grpSpPr>
          <a:xfrm>
            <a:off x="808262" y="1953866"/>
            <a:ext cx="744576" cy="1264580"/>
            <a:chOff x="808693" y="1781514"/>
            <a:chExt cx="744576" cy="126458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E951CEB-9598-AB4B-A490-324C0B2C796F}"/>
                </a:ext>
              </a:extLst>
            </p:cNvPr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653EF34-72E7-D343-9F15-F81B6A3E6B2D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Y SpotlightOTF" panose="020B0600000101010101" pitchFamily="34" charset="-127"/>
                  <a:ea typeface="Y SpotlightOTF" panose="020B0600000101010101" pitchFamily="34" charset="-127"/>
                </a:endParaRPr>
              </a:p>
            </p:txBody>
          </p:sp>
          <p:cxnSp>
            <p:nvCxnSpPr>
              <p:cNvPr id="28" name="직선 연결선 5">
                <a:extLst>
                  <a:ext uri="{FF2B5EF4-FFF2-40B4-BE49-F238E27FC236}">
                    <a16:creationId xmlns:a16="http://schemas.microsoft.com/office/drawing/2014/main" id="{DCCD8B6E-69C8-694A-87D5-F253E556C5D1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">
                <a:extLst>
                  <a:ext uri="{FF2B5EF4-FFF2-40B4-BE49-F238E27FC236}">
                    <a16:creationId xmlns:a16="http://schemas.microsoft.com/office/drawing/2014/main" id="{737B4800-6894-164C-8589-D227E4C19DCD}"/>
                  </a:ext>
                </a:extLst>
              </p:cNvPr>
              <p:cNvCxnSpPr>
                <a:stCxn id="27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7">
                <a:extLst>
                  <a:ext uri="{FF2B5EF4-FFF2-40B4-BE49-F238E27FC236}">
                    <a16:creationId xmlns:a16="http://schemas.microsoft.com/office/drawing/2014/main" id="{D802901C-9189-8F4B-86CE-BB27E3C3F46D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8">
                <a:extLst>
                  <a:ext uri="{FF2B5EF4-FFF2-40B4-BE49-F238E27FC236}">
                    <a16:creationId xmlns:a16="http://schemas.microsoft.com/office/drawing/2014/main" id="{7237FC70-904C-8F41-82B8-C0E9B3B8125A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58A613-8252-CF45-BF33-DE566C95B7AD}"/>
                </a:ext>
              </a:extLst>
            </p:cNvPr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>
                  <a:latin typeface="Y SpotlightOTF" panose="020B0600000101010101" pitchFamily="34" charset="-127"/>
                  <a:ea typeface="Y SpotlightOTF" panose="020B0600000101010101" pitchFamily="34" charset="-127"/>
                </a:rPr>
                <a:t>참가자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7AFA66-FE2D-F94E-A48D-D043DE280CF6}"/>
              </a:ext>
            </a:extLst>
          </p:cNvPr>
          <p:cNvGrpSpPr/>
          <p:nvPr/>
        </p:nvGrpSpPr>
        <p:grpSpPr>
          <a:xfrm>
            <a:off x="808262" y="4347477"/>
            <a:ext cx="744576" cy="1272286"/>
            <a:chOff x="808693" y="4288409"/>
            <a:chExt cx="744576" cy="127228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3233DFC-9229-A443-87FA-4E1F95AB9B85}"/>
                </a:ext>
              </a:extLst>
            </p:cNvPr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1C9A085-9B49-144D-9C2C-36802C1202CB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endParaRPr>
              </a:p>
            </p:txBody>
          </p:sp>
          <p:cxnSp>
            <p:nvCxnSpPr>
              <p:cNvPr id="36" name="직선 연결선 12">
                <a:extLst>
                  <a:ext uri="{FF2B5EF4-FFF2-40B4-BE49-F238E27FC236}">
                    <a16:creationId xmlns:a16="http://schemas.microsoft.com/office/drawing/2014/main" id="{E4F40C87-BAD2-B745-AA7A-F5019CADC2E7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7" name="직선 연결선 13">
                <a:extLst>
                  <a:ext uri="{FF2B5EF4-FFF2-40B4-BE49-F238E27FC236}">
                    <a16:creationId xmlns:a16="http://schemas.microsoft.com/office/drawing/2014/main" id="{5A5A3602-27D4-D74F-B38E-88333C33BDEE}"/>
                  </a:ext>
                </a:extLst>
              </p:cNvPr>
              <p:cNvCxnSpPr>
                <a:stCxn id="3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8" name="직선 연결선 14">
                <a:extLst>
                  <a:ext uri="{FF2B5EF4-FFF2-40B4-BE49-F238E27FC236}">
                    <a16:creationId xmlns:a16="http://schemas.microsoft.com/office/drawing/2014/main" id="{2A7475EF-ABDF-A94E-876D-E17AA8659C8C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9" name="직선 연결선 15">
                <a:extLst>
                  <a:ext uri="{FF2B5EF4-FFF2-40B4-BE49-F238E27FC236}">
                    <a16:creationId xmlns:a16="http://schemas.microsoft.com/office/drawing/2014/main" id="{65F6B544-A081-0E48-AA3D-0D821304536D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6EBC5-002D-A248-AB33-A5FED5999EE8}"/>
                </a:ext>
              </a:extLst>
            </p:cNvPr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>
                  <a:solidFill>
                    <a:srgbClr val="000000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rPr>
                <a:t>주최자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AAC64ED-F915-464A-9298-9102B7B31211}"/>
              </a:ext>
            </a:extLst>
          </p:cNvPr>
          <p:cNvSpPr txBox="1"/>
          <p:nvPr/>
        </p:nvSpPr>
        <p:spPr>
          <a:xfrm>
            <a:off x="10264660" y="1310036"/>
            <a:ext cx="1080135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SMS </a:t>
            </a: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전송</a:t>
            </a:r>
            <a:endParaRPr lang="en-US" altLang="ko-KR" sz="1400" b="1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algn="ctr">
              <a:defRPr/>
            </a:pP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24F51-29A8-EC4B-8760-2174A6686813}"/>
              </a:ext>
            </a:extLst>
          </p:cNvPr>
          <p:cNvSpPr txBox="1"/>
          <p:nvPr/>
        </p:nvSpPr>
        <p:spPr>
          <a:xfrm>
            <a:off x="10265185" y="2063867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02371-8B97-154B-8468-F25EC380D78D}"/>
              </a:ext>
            </a:extLst>
          </p:cNvPr>
          <p:cNvSpPr txBox="1"/>
          <p:nvPr/>
        </p:nvSpPr>
        <p:spPr>
          <a:xfrm>
            <a:off x="10266236" y="3631604"/>
            <a:ext cx="1080136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DA61DB-39E4-4148-A5D0-9699496200A7}"/>
              </a:ext>
            </a:extLst>
          </p:cNvPr>
          <p:cNvSpPr txBox="1"/>
          <p:nvPr/>
        </p:nvSpPr>
        <p:spPr>
          <a:xfrm>
            <a:off x="10266237" y="2923822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28FFCD-91EB-DC41-B576-8C064AFCA260}"/>
              </a:ext>
            </a:extLst>
          </p:cNvPr>
          <p:cNvSpPr txBox="1"/>
          <p:nvPr/>
        </p:nvSpPr>
        <p:spPr>
          <a:xfrm>
            <a:off x="10266236" y="4803910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결제시스템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B5C84D-6CC1-B242-AF63-9E30EB4EF6BF}"/>
              </a:ext>
            </a:extLst>
          </p:cNvPr>
          <p:cNvSpPr txBox="1"/>
          <p:nvPr/>
        </p:nvSpPr>
        <p:spPr>
          <a:xfrm>
            <a:off x="10266237" y="5219590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구매내역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02918FD-E0A4-4D46-9921-9ED9646655B3}"/>
              </a:ext>
            </a:extLst>
          </p:cNvPr>
          <p:cNvSpPr/>
          <p:nvPr/>
        </p:nvSpPr>
        <p:spPr>
          <a:xfrm>
            <a:off x="5004970" y="1780561"/>
            <a:ext cx="2349426" cy="513708"/>
          </a:xfrm>
          <a:prstGeom prst="ellipse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U4. </a:t>
            </a:r>
            <a:r>
              <a:rPr lang="ko-KR" altLang="en-US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 담기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E69D07F-FD95-6F4D-96B2-0EA81A54A926}"/>
              </a:ext>
            </a:extLst>
          </p:cNvPr>
          <p:cNvSpPr/>
          <p:nvPr/>
        </p:nvSpPr>
        <p:spPr>
          <a:xfrm>
            <a:off x="4950736" y="4162318"/>
            <a:ext cx="2450815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U2.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공유장바구니 생성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삭제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9A14EB5-A65A-6143-80BE-29608B0776C9}"/>
              </a:ext>
            </a:extLst>
          </p:cNvPr>
          <p:cNvSpPr/>
          <p:nvPr/>
        </p:nvSpPr>
        <p:spPr>
          <a:xfrm>
            <a:off x="5154687" y="2786657"/>
            <a:ext cx="2032344" cy="49682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U3.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참가자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초대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관리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7EF608-0A08-5D4B-A123-DCA4F0E28041}"/>
              </a:ext>
            </a:extLst>
          </p:cNvPr>
          <p:cNvSpPr/>
          <p:nvPr/>
        </p:nvSpPr>
        <p:spPr>
          <a:xfrm>
            <a:off x="5398963" y="3526954"/>
            <a:ext cx="1509017" cy="363650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3F71AD"/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U1.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로그인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9A5851-7F62-E74F-8E62-1AF836D174BA}"/>
              </a:ext>
            </a:extLst>
          </p:cNvPr>
          <p:cNvSpPr/>
          <p:nvPr/>
        </p:nvSpPr>
        <p:spPr>
          <a:xfrm>
            <a:off x="5546236" y="5650270"/>
            <a:ext cx="1343165" cy="3533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U5.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결제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018B602-6DE4-2E4C-9EA2-167F984D51FC}"/>
              </a:ext>
            </a:extLst>
          </p:cNvPr>
          <p:cNvSpPr/>
          <p:nvPr/>
        </p:nvSpPr>
        <p:spPr>
          <a:xfrm>
            <a:off x="5241776" y="4906705"/>
            <a:ext cx="1788513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U6.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구매취소</a:t>
            </a:r>
          </a:p>
        </p:txBody>
      </p:sp>
      <p:cxnSp>
        <p:nvCxnSpPr>
          <p:cNvPr id="52" name="직선 연결선 33">
            <a:extLst>
              <a:ext uri="{FF2B5EF4-FFF2-40B4-BE49-F238E27FC236}">
                <a16:creationId xmlns:a16="http://schemas.microsoft.com/office/drawing/2014/main" id="{E546531E-8C87-F64B-A3F7-80D95241EA96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713703" y="2037415"/>
            <a:ext cx="3291267" cy="9084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5">
            <a:extLst>
              <a:ext uri="{FF2B5EF4-FFF2-40B4-BE49-F238E27FC236}">
                <a16:creationId xmlns:a16="http://schemas.microsoft.com/office/drawing/2014/main" id="{F9C9F02B-0E98-4649-88D5-F82121DBC735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1523014" y="2219038"/>
            <a:ext cx="3826021" cy="204047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37">
            <a:extLst>
              <a:ext uri="{FF2B5EF4-FFF2-40B4-BE49-F238E27FC236}">
                <a16:creationId xmlns:a16="http://schemas.microsoft.com/office/drawing/2014/main" id="{3760FCA3-5C40-3547-B2FA-71034A9713D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1491190" y="3035071"/>
            <a:ext cx="3663497" cy="14916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39">
            <a:extLst>
              <a:ext uri="{FF2B5EF4-FFF2-40B4-BE49-F238E27FC236}">
                <a16:creationId xmlns:a16="http://schemas.microsoft.com/office/drawing/2014/main" id="{8D950CED-50A0-744D-98F7-19DAF9F88CC2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539440" y="3708779"/>
            <a:ext cx="3859523" cy="108383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직선 연결선 41">
            <a:extLst>
              <a:ext uri="{FF2B5EF4-FFF2-40B4-BE49-F238E27FC236}">
                <a16:creationId xmlns:a16="http://schemas.microsoft.com/office/drawing/2014/main" id="{9767C2EE-97B2-3141-9EED-E20243A23DD4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1675778" y="2478734"/>
            <a:ext cx="3723185" cy="1230045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57" name="직선 연결선 42">
            <a:extLst>
              <a:ext uri="{FF2B5EF4-FFF2-40B4-BE49-F238E27FC236}">
                <a16:creationId xmlns:a16="http://schemas.microsoft.com/office/drawing/2014/main" id="{C1AD8AB6-0F9D-C041-866F-4257DF84912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543691" y="4419172"/>
            <a:ext cx="3407045" cy="6305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직선 연결선 44">
            <a:extLst>
              <a:ext uri="{FF2B5EF4-FFF2-40B4-BE49-F238E27FC236}">
                <a16:creationId xmlns:a16="http://schemas.microsoft.com/office/drawing/2014/main" id="{84BD7910-5A70-7E4E-BC4D-52F71A746F32}"/>
              </a:ext>
            </a:extLst>
          </p:cNvPr>
          <p:cNvCxnSpPr>
            <a:cxnSpLocks/>
            <a:stCxn id="34" idx="3"/>
            <a:endCxn id="50" idx="2"/>
          </p:cNvCxnSpPr>
          <p:nvPr/>
        </p:nvCxnSpPr>
        <p:spPr>
          <a:xfrm>
            <a:off x="1552838" y="5474031"/>
            <a:ext cx="3993398" cy="35289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9" name="직선 연결선 45">
            <a:extLst>
              <a:ext uri="{FF2B5EF4-FFF2-40B4-BE49-F238E27FC236}">
                <a16:creationId xmlns:a16="http://schemas.microsoft.com/office/drawing/2014/main" id="{3B0DFB27-098B-B544-AD8D-DCDC0B2DB882}"/>
              </a:ext>
            </a:extLst>
          </p:cNvPr>
          <p:cNvCxnSpPr>
            <a:cxnSpLocks/>
            <a:stCxn id="50" idx="6"/>
            <a:endCxn id="44" idx="1"/>
          </p:cNvCxnSpPr>
          <p:nvPr/>
        </p:nvCxnSpPr>
        <p:spPr>
          <a:xfrm flipV="1">
            <a:off x="6889401" y="4957799"/>
            <a:ext cx="3376835" cy="8691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0" name="직선 연결선 46">
            <a:extLst>
              <a:ext uri="{FF2B5EF4-FFF2-40B4-BE49-F238E27FC236}">
                <a16:creationId xmlns:a16="http://schemas.microsoft.com/office/drawing/2014/main" id="{6126FAE6-6E4F-AF45-8ED8-EDAB24C1EA84}"/>
              </a:ext>
            </a:extLst>
          </p:cNvPr>
          <p:cNvCxnSpPr>
            <a:stCxn id="51" idx="7"/>
            <a:endCxn id="44" idx="1"/>
          </p:cNvCxnSpPr>
          <p:nvPr/>
        </p:nvCxnSpPr>
        <p:spPr>
          <a:xfrm flipV="1">
            <a:off x="6768367" y="4957799"/>
            <a:ext cx="3497869" cy="2413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1" name="직선 연결선 47">
            <a:extLst>
              <a:ext uri="{FF2B5EF4-FFF2-40B4-BE49-F238E27FC236}">
                <a16:creationId xmlns:a16="http://schemas.microsoft.com/office/drawing/2014/main" id="{676B071A-E827-5E44-8B19-AC052CE61864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>
            <a:off x="7010331" y="1855792"/>
            <a:ext cx="3254854" cy="3619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2" name="직선 연결선 48">
            <a:extLst>
              <a:ext uri="{FF2B5EF4-FFF2-40B4-BE49-F238E27FC236}">
                <a16:creationId xmlns:a16="http://schemas.microsoft.com/office/drawing/2014/main" id="{BDECCF9C-F9C6-BD48-ADD8-211465F58A8B}"/>
              </a:ext>
            </a:extLst>
          </p:cNvPr>
          <p:cNvCxnSpPr>
            <a:cxnSpLocks/>
            <a:stCxn id="46" idx="6"/>
            <a:endCxn id="43" idx="1"/>
          </p:cNvCxnSpPr>
          <p:nvPr/>
        </p:nvCxnSpPr>
        <p:spPr>
          <a:xfrm>
            <a:off x="7354396" y="2037415"/>
            <a:ext cx="2911841" cy="114644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3" name="직선 연결선 49">
            <a:extLst>
              <a:ext uri="{FF2B5EF4-FFF2-40B4-BE49-F238E27FC236}">
                <a16:creationId xmlns:a16="http://schemas.microsoft.com/office/drawing/2014/main" id="{274CAA38-D47A-6A4C-BE16-B5E918258731}"/>
              </a:ext>
            </a:extLst>
          </p:cNvPr>
          <p:cNvCxnSpPr>
            <a:cxnSpLocks/>
            <a:stCxn id="49" idx="6"/>
            <a:endCxn id="42" idx="1"/>
          </p:cNvCxnSpPr>
          <p:nvPr/>
        </p:nvCxnSpPr>
        <p:spPr>
          <a:xfrm>
            <a:off x="6907980" y="3708779"/>
            <a:ext cx="3358256" cy="184435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64" name="직선 연결선 50">
            <a:extLst>
              <a:ext uri="{FF2B5EF4-FFF2-40B4-BE49-F238E27FC236}">
                <a16:creationId xmlns:a16="http://schemas.microsoft.com/office/drawing/2014/main" id="{6E82C469-F4B4-BD48-B5D6-E2E8F6CA781C}"/>
              </a:ext>
            </a:extLst>
          </p:cNvPr>
          <p:cNvCxnSpPr>
            <a:stCxn id="51" idx="6"/>
            <a:endCxn id="45" idx="1"/>
          </p:cNvCxnSpPr>
          <p:nvPr/>
        </p:nvCxnSpPr>
        <p:spPr>
          <a:xfrm>
            <a:off x="7030289" y="5163559"/>
            <a:ext cx="3235948" cy="3160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id="{86E95B98-8D3F-D94C-8274-4E576F4C916E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577034" y="5163559"/>
            <a:ext cx="3664742" cy="7111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6" name="직선 연결선 53">
            <a:extLst>
              <a:ext uri="{FF2B5EF4-FFF2-40B4-BE49-F238E27FC236}">
                <a16:creationId xmlns:a16="http://schemas.microsoft.com/office/drawing/2014/main" id="{FB5441F6-F92F-7E41-B4FA-64EAE1377C3E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 flipV="1">
            <a:off x="6889401" y="3183855"/>
            <a:ext cx="3376836" cy="2687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7" name="직선 연결선 54">
            <a:extLst>
              <a:ext uri="{FF2B5EF4-FFF2-40B4-BE49-F238E27FC236}">
                <a16:creationId xmlns:a16="http://schemas.microsoft.com/office/drawing/2014/main" id="{D8D29E62-F6A0-D047-8DD0-1F683E27C70B}"/>
              </a:ext>
            </a:extLst>
          </p:cNvPr>
          <p:cNvCxnSpPr>
            <a:stCxn id="47" idx="6"/>
            <a:endCxn id="43" idx="1"/>
          </p:cNvCxnSpPr>
          <p:nvPr/>
        </p:nvCxnSpPr>
        <p:spPr>
          <a:xfrm flipV="1">
            <a:off x="7401551" y="3183855"/>
            <a:ext cx="2864686" cy="123531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4EE1F0-9518-D041-B476-E3829C52E30C}"/>
              </a:ext>
            </a:extLst>
          </p:cNvPr>
          <p:cNvSpPr txBox="1"/>
          <p:nvPr/>
        </p:nvSpPr>
        <p:spPr>
          <a:xfrm>
            <a:off x="2473656" y="1282319"/>
            <a:ext cx="7355553" cy="5004000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시스템</a:t>
            </a:r>
          </a:p>
        </p:txBody>
      </p:sp>
      <p:cxnSp>
        <p:nvCxnSpPr>
          <p:cNvPr id="69" name="직선 연결선 57">
            <a:extLst>
              <a:ext uri="{FF2B5EF4-FFF2-40B4-BE49-F238E27FC236}">
                <a16:creationId xmlns:a16="http://schemas.microsoft.com/office/drawing/2014/main" id="{E6E3B789-10C3-7E44-A4B6-39484264E88A}"/>
              </a:ext>
            </a:extLst>
          </p:cNvPr>
          <p:cNvCxnSpPr>
            <a:cxnSpLocks/>
            <a:stCxn id="50" idx="7"/>
            <a:endCxn id="43" idx="1"/>
          </p:cNvCxnSpPr>
          <p:nvPr/>
        </p:nvCxnSpPr>
        <p:spPr>
          <a:xfrm flipV="1">
            <a:off x="6692699" y="3183855"/>
            <a:ext cx="3573538" cy="251815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0" name="직선 연결선 74">
            <a:extLst>
              <a:ext uri="{FF2B5EF4-FFF2-40B4-BE49-F238E27FC236}">
                <a16:creationId xmlns:a16="http://schemas.microsoft.com/office/drawing/2014/main" id="{1FC93068-F0C8-4349-A1AB-62000B584408}"/>
              </a:ext>
            </a:extLst>
          </p:cNvPr>
          <p:cNvCxnSpPr>
            <a:cxnSpLocks/>
            <a:stCxn id="48" idx="6"/>
            <a:endCxn id="40" idx="1"/>
          </p:cNvCxnSpPr>
          <p:nvPr/>
        </p:nvCxnSpPr>
        <p:spPr>
          <a:xfrm flipV="1">
            <a:off x="7187031" y="1571646"/>
            <a:ext cx="3077629" cy="146342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</a:rPr>
              <a:t>04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925146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다이어그램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8</a:t>
            </a:fld>
            <a:endParaRPr lang="en-US" altLang="en-US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DC5410-BB84-354A-A49A-F4D967B528BC}"/>
              </a:ext>
            </a:extLst>
          </p:cNvPr>
          <p:cNvGrpSpPr/>
          <p:nvPr/>
        </p:nvGrpSpPr>
        <p:grpSpPr>
          <a:xfrm>
            <a:off x="808262" y="1953866"/>
            <a:ext cx="744576" cy="1264580"/>
            <a:chOff x="808693" y="1781514"/>
            <a:chExt cx="744576" cy="126458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E951CEB-9598-AB4B-A490-324C0B2C796F}"/>
                </a:ext>
              </a:extLst>
            </p:cNvPr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653EF34-72E7-D343-9F15-F81B6A3E6B2D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Y SpotlightOTF" panose="020B0600000101010101" pitchFamily="34" charset="-127"/>
                  <a:ea typeface="Y SpotlightOTF" panose="020B0600000101010101" pitchFamily="34" charset="-127"/>
                </a:endParaRPr>
              </a:p>
            </p:txBody>
          </p:sp>
          <p:cxnSp>
            <p:nvCxnSpPr>
              <p:cNvPr id="28" name="직선 연결선 5">
                <a:extLst>
                  <a:ext uri="{FF2B5EF4-FFF2-40B4-BE49-F238E27FC236}">
                    <a16:creationId xmlns:a16="http://schemas.microsoft.com/office/drawing/2014/main" id="{DCCD8B6E-69C8-694A-87D5-F253E556C5D1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">
                <a:extLst>
                  <a:ext uri="{FF2B5EF4-FFF2-40B4-BE49-F238E27FC236}">
                    <a16:creationId xmlns:a16="http://schemas.microsoft.com/office/drawing/2014/main" id="{737B4800-6894-164C-8589-D227E4C19DCD}"/>
                  </a:ext>
                </a:extLst>
              </p:cNvPr>
              <p:cNvCxnSpPr>
                <a:stCxn id="27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7">
                <a:extLst>
                  <a:ext uri="{FF2B5EF4-FFF2-40B4-BE49-F238E27FC236}">
                    <a16:creationId xmlns:a16="http://schemas.microsoft.com/office/drawing/2014/main" id="{D802901C-9189-8F4B-86CE-BB27E3C3F46D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8">
                <a:extLst>
                  <a:ext uri="{FF2B5EF4-FFF2-40B4-BE49-F238E27FC236}">
                    <a16:creationId xmlns:a16="http://schemas.microsoft.com/office/drawing/2014/main" id="{7237FC70-904C-8F41-82B8-C0E9B3B8125A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58A613-8252-CF45-BF33-DE566C95B7AD}"/>
                </a:ext>
              </a:extLst>
            </p:cNvPr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>
                  <a:latin typeface="Y SpotlightOTF" panose="020B0600000101010101" pitchFamily="34" charset="-127"/>
                  <a:ea typeface="Y SpotlightOTF" panose="020B0600000101010101" pitchFamily="34" charset="-127"/>
                </a:rPr>
                <a:t>참가자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7AFA66-FE2D-F94E-A48D-D043DE280CF6}"/>
              </a:ext>
            </a:extLst>
          </p:cNvPr>
          <p:cNvGrpSpPr/>
          <p:nvPr/>
        </p:nvGrpSpPr>
        <p:grpSpPr>
          <a:xfrm>
            <a:off x="808262" y="4347477"/>
            <a:ext cx="744576" cy="1272286"/>
            <a:chOff x="808693" y="4288409"/>
            <a:chExt cx="744576" cy="127228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3233DFC-9229-A443-87FA-4E1F95AB9B85}"/>
                </a:ext>
              </a:extLst>
            </p:cNvPr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1C9A085-9B49-144D-9C2C-36802C1202CB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endParaRPr>
              </a:p>
            </p:txBody>
          </p:sp>
          <p:cxnSp>
            <p:nvCxnSpPr>
              <p:cNvPr id="36" name="직선 연결선 12">
                <a:extLst>
                  <a:ext uri="{FF2B5EF4-FFF2-40B4-BE49-F238E27FC236}">
                    <a16:creationId xmlns:a16="http://schemas.microsoft.com/office/drawing/2014/main" id="{E4F40C87-BAD2-B745-AA7A-F5019CADC2E7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7" name="직선 연결선 13">
                <a:extLst>
                  <a:ext uri="{FF2B5EF4-FFF2-40B4-BE49-F238E27FC236}">
                    <a16:creationId xmlns:a16="http://schemas.microsoft.com/office/drawing/2014/main" id="{5A5A3602-27D4-D74F-B38E-88333C33BDEE}"/>
                  </a:ext>
                </a:extLst>
              </p:cNvPr>
              <p:cNvCxnSpPr>
                <a:stCxn id="3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8" name="직선 연결선 14">
                <a:extLst>
                  <a:ext uri="{FF2B5EF4-FFF2-40B4-BE49-F238E27FC236}">
                    <a16:creationId xmlns:a16="http://schemas.microsoft.com/office/drawing/2014/main" id="{2A7475EF-ABDF-A94E-876D-E17AA8659C8C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9" name="직선 연결선 15">
                <a:extLst>
                  <a:ext uri="{FF2B5EF4-FFF2-40B4-BE49-F238E27FC236}">
                    <a16:creationId xmlns:a16="http://schemas.microsoft.com/office/drawing/2014/main" id="{65F6B544-A081-0E48-AA3D-0D821304536D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6EBC5-002D-A248-AB33-A5FED5999EE8}"/>
                </a:ext>
              </a:extLst>
            </p:cNvPr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>
                  <a:solidFill>
                    <a:srgbClr val="000000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rPr>
                <a:t>주최자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AAC64ED-F915-464A-9298-9102B7B31211}"/>
              </a:ext>
            </a:extLst>
          </p:cNvPr>
          <p:cNvSpPr txBox="1"/>
          <p:nvPr/>
        </p:nvSpPr>
        <p:spPr>
          <a:xfrm>
            <a:off x="10264660" y="1310036"/>
            <a:ext cx="1080135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SMS </a:t>
            </a: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전송</a:t>
            </a:r>
            <a:endParaRPr lang="en-US" altLang="ko-KR" sz="1400" b="1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algn="ctr">
              <a:defRPr/>
            </a:pP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24F51-29A8-EC4B-8760-2174A6686813}"/>
              </a:ext>
            </a:extLst>
          </p:cNvPr>
          <p:cNvSpPr txBox="1"/>
          <p:nvPr/>
        </p:nvSpPr>
        <p:spPr>
          <a:xfrm>
            <a:off x="10265185" y="2063867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02371-8B97-154B-8468-F25EC380D78D}"/>
              </a:ext>
            </a:extLst>
          </p:cNvPr>
          <p:cNvSpPr txBox="1"/>
          <p:nvPr/>
        </p:nvSpPr>
        <p:spPr>
          <a:xfrm>
            <a:off x="10266236" y="3631604"/>
            <a:ext cx="1080136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DA61DB-39E4-4148-A5D0-9699496200A7}"/>
              </a:ext>
            </a:extLst>
          </p:cNvPr>
          <p:cNvSpPr txBox="1"/>
          <p:nvPr/>
        </p:nvSpPr>
        <p:spPr>
          <a:xfrm>
            <a:off x="10266237" y="2923822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28FFCD-91EB-DC41-B576-8C064AFCA260}"/>
              </a:ext>
            </a:extLst>
          </p:cNvPr>
          <p:cNvSpPr txBox="1"/>
          <p:nvPr/>
        </p:nvSpPr>
        <p:spPr>
          <a:xfrm>
            <a:off x="10266236" y="4803910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결제시스템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B5C84D-6CC1-B242-AF63-9E30EB4EF6BF}"/>
              </a:ext>
            </a:extLst>
          </p:cNvPr>
          <p:cNvSpPr txBox="1"/>
          <p:nvPr/>
        </p:nvSpPr>
        <p:spPr>
          <a:xfrm>
            <a:off x="10266237" y="5219590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구매내역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02918FD-E0A4-4D46-9921-9ED9646655B3}"/>
              </a:ext>
            </a:extLst>
          </p:cNvPr>
          <p:cNvSpPr/>
          <p:nvPr/>
        </p:nvSpPr>
        <p:spPr>
          <a:xfrm>
            <a:off x="5004970" y="1780561"/>
            <a:ext cx="2349426" cy="513708"/>
          </a:xfrm>
          <a:prstGeom prst="ellipse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U4. </a:t>
            </a:r>
            <a:r>
              <a:rPr lang="ko-KR" altLang="en-US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 담기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E69D07F-FD95-6F4D-96B2-0EA81A54A926}"/>
              </a:ext>
            </a:extLst>
          </p:cNvPr>
          <p:cNvSpPr/>
          <p:nvPr/>
        </p:nvSpPr>
        <p:spPr>
          <a:xfrm>
            <a:off x="4950736" y="4162318"/>
            <a:ext cx="2450815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3F71AD"/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U2.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공유장바구니 생성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삭제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9A14EB5-A65A-6143-80BE-29608B0776C9}"/>
              </a:ext>
            </a:extLst>
          </p:cNvPr>
          <p:cNvSpPr/>
          <p:nvPr/>
        </p:nvSpPr>
        <p:spPr>
          <a:xfrm>
            <a:off x="5154687" y="2786657"/>
            <a:ext cx="2032344" cy="49682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U3.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참가자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초대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관리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7EF608-0A08-5D4B-A123-DCA4F0E28041}"/>
              </a:ext>
            </a:extLst>
          </p:cNvPr>
          <p:cNvSpPr/>
          <p:nvPr/>
        </p:nvSpPr>
        <p:spPr>
          <a:xfrm>
            <a:off x="5398963" y="3526954"/>
            <a:ext cx="1509017" cy="363650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U1.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로그인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9A5851-7F62-E74F-8E62-1AF836D174BA}"/>
              </a:ext>
            </a:extLst>
          </p:cNvPr>
          <p:cNvSpPr/>
          <p:nvPr/>
        </p:nvSpPr>
        <p:spPr>
          <a:xfrm>
            <a:off x="5546236" y="5650270"/>
            <a:ext cx="1343165" cy="3533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U5.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결제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018B602-6DE4-2E4C-9EA2-167F984D51FC}"/>
              </a:ext>
            </a:extLst>
          </p:cNvPr>
          <p:cNvSpPr/>
          <p:nvPr/>
        </p:nvSpPr>
        <p:spPr>
          <a:xfrm>
            <a:off x="5241776" y="4906705"/>
            <a:ext cx="1788513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U6.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구매취소</a:t>
            </a:r>
          </a:p>
        </p:txBody>
      </p:sp>
      <p:cxnSp>
        <p:nvCxnSpPr>
          <p:cNvPr id="52" name="직선 연결선 33">
            <a:extLst>
              <a:ext uri="{FF2B5EF4-FFF2-40B4-BE49-F238E27FC236}">
                <a16:creationId xmlns:a16="http://schemas.microsoft.com/office/drawing/2014/main" id="{E546531E-8C87-F64B-A3F7-80D95241EA96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713703" y="2037415"/>
            <a:ext cx="3291267" cy="9084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5">
            <a:extLst>
              <a:ext uri="{FF2B5EF4-FFF2-40B4-BE49-F238E27FC236}">
                <a16:creationId xmlns:a16="http://schemas.microsoft.com/office/drawing/2014/main" id="{F9C9F02B-0E98-4649-88D5-F82121DBC735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1523014" y="2219038"/>
            <a:ext cx="3826021" cy="204047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37">
            <a:extLst>
              <a:ext uri="{FF2B5EF4-FFF2-40B4-BE49-F238E27FC236}">
                <a16:creationId xmlns:a16="http://schemas.microsoft.com/office/drawing/2014/main" id="{3760FCA3-5C40-3547-B2FA-71034A9713D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1491190" y="3035071"/>
            <a:ext cx="3663497" cy="14916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39">
            <a:extLst>
              <a:ext uri="{FF2B5EF4-FFF2-40B4-BE49-F238E27FC236}">
                <a16:creationId xmlns:a16="http://schemas.microsoft.com/office/drawing/2014/main" id="{8D950CED-50A0-744D-98F7-19DAF9F88CC2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539440" y="3708779"/>
            <a:ext cx="3859523" cy="108383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직선 연결선 41">
            <a:extLst>
              <a:ext uri="{FF2B5EF4-FFF2-40B4-BE49-F238E27FC236}">
                <a16:creationId xmlns:a16="http://schemas.microsoft.com/office/drawing/2014/main" id="{9767C2EE-97B2-3141-9EED-E20243A23DD4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1675778" y="2478734"/>
            <a:ext cx="3723185" cy="123004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직선 연결선 42">
            <a:extLst>
              <a:ext uri="{FF2B5EF4-FFF2-40B4-BE49-F238E27FC236}">
                <a16:creationId xmlns:a16="http://schemas.microsoft.com/office/drawing/2014/main" id="{C1AD8AB6-0F9D-C041-866F-4257DF84912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543691" y="4419172"/>
            <a:ext cx="3407045" cy="630538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58" name="직선 연결선 44">
            <a:extLst>
              <a:ext uri="{FF2B5EF4-FFF2-40B4-BE49-F238E27FC236}">
                <a16:creationId xmlns:a16="http://schemas.microsoft.com/office/drawing/2014/main" id="{84BD7910-5A70-7E4E-BC4D-52F71A746F32}"/>
              </a:ext>
            </a:extLst>
          </p:cNvPr>
          <p:cNvCxnSpPr>
            <a:cxnSpLocks/>
            <a:stCxn id="34" idx="3"/>
            <a:endCxn id="50" idx="2"/>
          </p:cNvCxnSpPr>
          <p:nvPr/>
        </p:nvCxnSpPr>
        <p:spPr>
          <a:xfrm>
            <a:off x="1552838" y="5474031"/>
            <a:ext cx="3993398" cy="35289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9" name="직선 연결선 45">
            <a:extLst>
              <a:ext uri="{FF2B5EF4-FFF2-40B4-BE49-F238E27FC236}">
                <a16:creationId xmlns:a16="http://schemas.microsoft.com/office/drawing/2014/main" id="{3B0DFB27-098B-B544-AD8D-DCDC0B2DB882}"/>
              </a:ext>
            </a:extLst>
          </p:cNvPr>
          <p:cNvCxnSpPr>
            <a:cxnSpLocks/>
            <a:stCxn id="50" idx="6"/>
            <a:endCxn id="44" idx="1"/>
          </p:cNvCxnSpPr>
          <p:nvPr/>
        </p:nvCxnSpPr>
        <p:spPr>
          <a:xfrm flipV="1">
            <a:off x="6889401" y="4957799"/>
            <a:ext cx="3376835" cy="8691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0" name="직선 연결선 46">
            <a:extLst>
              <a:ext uri="{FF2B5EF4-FFF2-40B4-BE49-F238E27FC236}">
                <a16:creationId xmlns:a16="http://schemas.microsoft.com/office/drawing/2014/main" id="{6126FAE6-6E4F-AF45-8ED8-EDAB24C1EA84}"/>
              </a:ext>
            </a:extLst>
          </p:cNvPr>
          <p:cNvCxnSpPr>
            <a:stCxn id="51" idx="7"/>
            <a:endCxn id="44" idx="1"/>
          </p:cNvCxnSpPr>
          <p:nvPr/>
        </p:nvCxnSpPr>
        <p:spPr>
          <a:xfrm flipV="1">
            <a:off x="6768367" y="4957799"/>
            <a:ext cx="3497869" cy="2413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1" name="직선 연결선 47">
            <a:extLst>
              <a:ext uri="{FF2B5EF4-FFF2-40B4-BE49-F238E27FC236}">
                <a16:creationId xmlns:a16="http://schemas.microsoft.com/office/drawing/2014/main" id="{676B071A-E827-5E44-8B19-AC052CE61864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>
            <a:off x="7010331" y="1855792"/>
            <a:ext cx="3254854" cy="3619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2" name="직선 연결선 48">
            <a:extLst>
              <a:ext uri="{FF2B5EF4-FFF2-40B4-BE49-F238E27FC236}">
                <a16:creationId xmlns:a16="http://schemas.microsoft.com/office/drawing/2014/main" id="{BDECCF9C-F9C6-BD48-ADD8-211465F58A8B}"/>
              </a:ext>
            </a:extLst>
          </p:cNvPr>
          <p:cNvCxnSpPr>
            <a:cxnSpLocks/>
            <a:stCxn id="46" idx="6"/>
            <a:endCxn id="43" idx="1"/>
          </p:cNvCxnSpPr>
          <p:nvPr/>
        </p:nvCxnSpPr>
        <p:spPr>
          <a:xfrm>
            <a:off x="7354396" y="2037415"/>
            <a:ext cx="2911841" cy="114644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3" name="직선 연결선 49">
            <a:extLst>
              <a:ext uri="{FF2B5EF4-FFF2-40B4-BE49-F238E27FC236}">
                <a16:creationId xmlns:a16="http://schemas.microsoft.com/office/drawing/2014/main" id="{274CAA38-D47A-6A4C-BE16-B5E918258731}"/>
              </a:ext>
            </a:extLst>
          </p:cNvPr>
          <p:cNvCxnSpPr>
            <a:cxnSpLocks/>
            <a:stCxn id="49" idx="6"/>
            <a:endCxn id="42" idx="1"/>
          </p:cNvCxnSpPr>
          <p:nvPr/>
        </p:nvCxnSpPr>
        <p:spPr>
          <a:xfrm>
            <a:off x="6907980" y="3708779"/>
            <a:ext cx="3358256" cy="18443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4" name="직선 연결선 50">
            <a:extLst>
              <a:ext uri="{FF2B5EF4-FFF2-40B4-BE49-F238E27FC236}">
                <a16:creationId xmlns:a16="http://schemas.microsoft.com/office/drawing/2014/main" id="{6E82C469-F4B4-BD48-B5D6-E2E8F6CA781C}"/>
              </a:ext>
            </a:extLst>
          </p:cNvPr>
          <p:cNvCxnSpPr>
            <a:stCxn id="51" idx="6"/>
            <a:endCxn id="45" idx="1"/>
          </p:cNvCxnSpPr>
          <p:nvPr/>
        </p:nvCxnSpPr>
        <p:spPr>
          <a:xfrm>
            <a:off x="7030289" y="5163559"/>
            <a:ext cx="3235948" cy="3160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id="{86E95B98-8D3F-D94C-8274-4E576F4C916E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577034" y="5163559"/>
            <a:ext cx="3664742" cy="7111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6" name="직선 연결선 53">
            <a:extLst>
              <a:ext uri="{FF2B5EF4-FFF2-40B4-BE49-F238E27FC236}">
                <a16:creationId xmlns:a16="http://schemas.microsoft.com/office/drawing/2014/main" id="{FB5441F6-F92F-7E41-B4FA-64EAE1377C3E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 flipV="1">
            <a:off x="6889401" y="3183855"/>
            <a:ext cx="3376836" cy="2687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7" name="직선 연결선 54">
            <a:extLst>
              <a:ext uri="{FF2B5EF4-FFF2-40B4-BE49-F238E27FC236}">
                <a16:creationId xmlns:a16="http://schemas.microsoft.com/office/drawing/2014/main" id="{D8D29E62-F6A0-D047-8DD0-1F683E27C70B}"/>
              </a:ext>
            </a:extLst>
          </p:cNvPr>
          <p:cNvCxnSpPr>
            <a:stCxn id="47" idx="6"/>
            <a:endCxn id="43" idx="1"/>
          </p:cNvCxnSpPr>
          <p:nvPr/>
        </p:nvCxnSpPr>
        <p:spPr>
          <a:xfrm flipV="1">
            <a:off x="7401551" y="3183855"/>
            <a:ext cx="2864686" cy="1235317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4EE1F0-9518-D041-B476-E3829C52E30C}"/>
              </a:ext>
            </a:extLst>
          </p:cNvPr>
          <p:cNvSpPr txBox="1"/>
          <p:nvPr/>
        </p:nvSpPr>
        <p:spPr>
          <a:xfrm>
            <a:off x="2473656" y="1282319"/>
            <a:ext cx="7355553" cy="5004000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시스템</a:t>
            </a:r>
          </a:p>
        </p:txBody>
      </p:sp>
      <p:cxnSp>
        <p:nvCxnSpPr>
          <p:cNvPr id="69" name="직선 연결선 57">
            <a:extLst>
              <a:ext uri="{FF2B5EF4-FFF2-40B4-BE49-F238E27FC236}">
                <a16:creationId xmlns:a16="http://schemas.microsoft.com/office/drawing/2014/main" id="{E6E3B789-10C3-7E44-A4B6-39484264E88A}"/>
              </a:ext>
            </a:extLst>
          </p:cNvPr>
          <p:cNvCxnSpPr>
            <a:cxnSpLocks/>
            <a:stCxn id="50" idx="7"/>
            <a:endCxn id="43" idx="1"/>
          </p:cNvCxnSpPr>
          <p:nvPr/>
        </p:nvCxnSpPr>
        <p:spPr>
          <a:xfrm flipV="1">
            <a:off x="6692699" y="3183855"/>
            <a:ext cx="3573538" cy="251815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0" name="직선 연결선 74">
            <a:extLst>
              <a:ext uri="{FF2B5EF4-FFF2-40B4-BE49-F238E27FC236}">
                <a16:creationId xmlns:a16="http://schemas.microsoft.com/office/drawing/2014/main" id="{1FC93068-F0C8-4349-A1AB-62000B584408}"/>
              </a:ext>
            </a:extLst>
          </p:cNvPr>
          <p:cNvCxnSpPr>
            <a:cxnSpLocks/>
            <a:stCxn id="48" idx="6"/>
            <a:endCxn id="40" idx="1"/>
          </p:cNvCxnSpPr>
          <p:nvPr/>
        </p:nvCxnSpPr>
        <p:spPr>
          <a:xfrm flipV="1">
            <a:off x="7187031" y="1571646"/>
            <a:ext cx="3077629" cy="146342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0054322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</a:rPr>
              <a:t>04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925146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다이어그램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9</a:t>
            </a:fld>
            <a:endParaRPr lang="en-US" altLang="en-US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DC5410-BB84-354A-A49A-F4D967B528BC}"/>
              </a:ext>
            </a:extLst>
          </p:cNvPr>
          <p:cNvGrpSpPr/>
          <p:nvPr/>
        </p:nvGrpSpPr>
        <p:grpSpPr>
          <a:xfrm>
            <a:off x="808262" y="1953866"/>
            <a:ext cx="744576" cy="1264580"/>
            <a:chOff x="808693" y="1781514"/>
            <a:chExt cx="744576" cy="126458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E951CEB-9598-AB4B-A490-324C0B2C796F}"/>
                </a:ext>
              </a:extLst>
            </p:cNvPr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653EF34-72E7-D343-9F15-F81B6A3E6B2D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Y SpotlightOTF" panose="020B0600000101010101" pitchFamily="34" charset="-127"/>
                  <a:ea typeface="Y SpotlightOTF" panose="020B0600000101010101" pitchFamily="34" charset="-127"/>
                </a:endParaRPr>
              </a:p>
            </p:txBody>
          </p:sp>
          <p:cxnSp>
            <p:nvCxnSpPr>
              <p:cNvPr id="28" name="직선 연결선 5">
                <a:extLst>
                  <a:ext uri="{FF2B5EF4-FFF2-40B4-BE49-F238E27FC236}">
                    <a16:creationId xmlns:a16="http://schemas.microsoft.com/office/drawing/2014/main" id="{DCCD8B6E-69C8-694A-87D5-F253E556C5D1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">
                <a:extLst>
                  <a:ext uri="{FF2B5EF4-FFF2-40B4-BE49-F238E27FC236}">
                    <a16:creationId xmlns:a16="http://schemas.microsoft.com/office/drawing/2014/main" id="{737B4800-6894-164C-8589-D227E4C19DCD}"/>
                  </a:ext>
                </a:extLst>
              </p:cNvPr>
              <p:cNvCxnSpPr>
                <a:stCxn id="27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7">
                <a:extLst>
                  <a:ext uri="{FF2B5EF4-FFF2-40B4-BE49-F238E27FC236}">
                    <a16:creationId xmlns:a16="http://schemas.microsoft.com/office/drawing/2014/main" id="{D802901C-9189-8F4B-86CE-BB27E3C3F46D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8">
                <a:extLst>
                  <a:ext uri="{FF2B5EF4-FFF2-40B4-BE49-F238E27FC236}">
                    <a16:creationId xmlns:a16="http://schemas.microsoft.com/office/drawing/2014/main" id="{7237FC70-904C-8F41-82B8-C0E9B3B8125A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58A613-8252-CF45-BF33-DE566C95B7AD}"/>
                </a:ext>
              </a:extLst>
            </p:cNvPr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>
                  <a:latin typeface="Y SpotlightOTF" panose="020B0600000101010101" pitchFamily="34" charset="-127"/>
                  <a:ea typeface="Y SpotlightOTF" panose="020B0600000101010101" pitchFamily="34" charset="-127"/>
                </a:rPr>
                <a:t>참가자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7AFA66-FE2D-F94E-A48D-D043DE280CF6}"/>
              </a:ext>
            </a:extLst>
          </p:cNvPr>
          <p:cNvGrpSpPr/>
          <p:nvPr/>
        </p:nvGrpSpPr>
        <p:grpSpPr>
          <a:xfrm>
            <a:off x="808262" y="4347477"/>
            <a:ext cx="744576" cy="1272286"/>
            <a:chOff x="808693" y="4288409"/>
            <a:chExt cx="744576" cy="127228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3233DFC-9229-A443-87FA-4E1F95AB9B85}"/>
                </a:ext>
              </a:extLst>
            </p:cNvPr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1C9A085-9B49-144D-9C2C-36802C1202CB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endParaRPr>
              </a:p>
            </p:txBody>
          </p:sp>
          <p:cxnSp>
            <p:nvCxnSpPr>
              <p:cNvPr id="36" name="직선 연결선 12">
                <a:extLst>
                  <a:ext uri="{FF2B5EF4-FFF2-40B4-BE49-F238E27FC236}">
                    <a16:creationId xmlns:a16="http://schemas.microsoft.com/office/drawing/2014/main" id="{E4F40C87-BAD2-B745-AA7A-F5019CADC2E7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7" name="직선 연결선 13">
                <a:extLst>
                  <a:ext uri="{FF2B5EF4-FFF2-40B4-BE49-F238E27FC236}">
                    <a16:creationId xmlns:a16="http://schemas.microsoft.com/office/drawing/2014/main" id="{5A5A3602-27D4-D74F-B38E-88333C33BDEE}"/>
                  </a:ext>
                </a:extLst>
              </p:cNvPr>
              <p:cNvCxnSpPr>
                <a:stCxn id="3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8" name="직선 연결선 14">
                <a:extLst>
                  <a:ext uri="{FF2B5EF4-FFF2-40B4-BE49-F238E27FC236}">
                    <a16:creationId xmlns:a16="http://schemas.microsoft.com/office/drawing/2014/main" id="{2A7475EF-ABDF-A94E-876D-E17AA8659C8C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9" name="직선 연결선 15">
                <a:extLst>
                  <a:ext uri="{FF2B5EF4-FFF2-40B4-BE49-F238E27FC236}">
                    <a16:creationId xmlns:a16="http://schemas.microsoft.com/office/drawing/2014/main" id="{65F6B544-A081-0E48-AA3D-0D821304536D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6EBC5-002D-A248-AB33-A5FED5999EE8}"/>
                </a:ext>
              </a:extLst>
            </p:cNvPr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>
                  <a:solidFill>
                    <a:srgbClr val="000000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rPr>
                <a:t>주최자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AAC64ED-F915-464A-9298-9102B7B31211}"/>
              </a:ext>
            </a:extLst>
          </p:cNvPr>
          <p:cNvSpPr txBox="1"/>
          <p:nvPr/>
        </p:nvSpPr>
        <p:spPr>
          <a:xfrm>
            <a:off x="10264660" y="1310036"/>
            <a:ext cx="1080135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SMS </a:t>
            </a: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전송</a:t>
            </a:r>
            <a:endParaRPr lang="en-US" altLang="ko-KR" sz="1400" b="1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algn="ctr">
              <a:defRPr/>
            </a:pP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24F51-29A8-EC4B-8760-2174A6686813}"/>
              </a:ext>
            </a:extLst>
          </p:cNvPr>
          <p:cNvSpPr txBox="1"/>
          <p:nvPr/>
        </p:nvSpPr>
        <p:spPr>
          <a:xfrm>
            <a:off x="10265185" y="2063867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02371-8B97-154B-8468-F25EC380D78D}"/>
              </a:ext>
            </a:extLst>
          </p:cNvPr>
          <p:cNvSpPr txBox="1"/>
          <p:nvPr/>
        </p:nvSpPr>
        <p:spPr>
          <a:xfrm>
            <a:off x="10266236" y="3631604"/>
            <a:ext cx="1080136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DA61DB-39E4-4148-A5D0-9699496200A7}"/>
              </a:ext>
            </a:extLst>
          </p:cNvPr>
          <p:cNvSpPr txBox="1"/>
          <p:nvPr/>
        </p:nvSpPr>
        <p:spPr>
          <a:xfrm>
            <a:off x="10266237" y="2923822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28FFCD-91EB-DC41-B576-8C064AFCA260}"/>
              </a:ext>
            </a:extLst>
          </p:cNvPr>
          <p:cNvSpPr txBox="1"/>
          <p:nvPr/>
        </p:nvSpPr>
        <p:spPr>
          <a:xfrm>
            <a:off x="10266236" y="4803910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결제시스템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B5C84D-6CC1-B242-AF63-9E30EB4EF6BF}"/>
              </a:ext>
            </a:extLst>
          </p:cNvPr>
          <p:cNvSpPr txBox="1"/>
          <p:nvPr/>
        </p:nvSpPr>
        <p:spPr>
          <a:xfrm>
            <a:off x="10266237" y="5219590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구매내역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02918FD-E0A4-4D46-9921-9ED9646655B3}"/>
              </a:ext>
            </a:extLst>
          </p:cNvPr>
          <p:cNvSpPr/>
          <p:nvPr/>
        </p:nvSpPr>
        <p:spPr>
          <a:xfrm>
            <a:off x="5004970" y="1780561"/>
            <a:ext cx="2349426" cy="513708"/>
          </a:xfrm>
          <a:prstGeom prst="ellipse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U4. </a:t>
            </a:r>
            <a:r>
              <a:rPr lang="ko-KR" altLang="en-US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 담기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E69D07F-FD95-6F4D-96B2-0EA81A54A926}"/>
              </a:ext>
            </a:extLst>
          </p:cNvPr>
          <p:cNvSpPr/>
          <p:nvPr/>
        </p:nvSpPr>
        <p:spPr>
          <a:xfrm>
            <a:off x="4950736" y="4162318"/>
            <a:ext cx="2450815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U2.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공유장바구니 생성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삭제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9A14EB5-A65A-6143-80BE-29608B0776C9}"/>
              </a:ext>
            </a:extLst>
          </p:cNvPr>
          <p:cNvSpPr/>
          <p:nvPr/>
        </p:nvSpPr>
        <p:spPr>
          <a:xfrm>
            <a:off x="5154687" y="2786657"/>
            <a:ext cx="2032344" cy="49682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3F71AD"/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U3.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참가자</a:t>
            </a:r>
            <a:endParaRPr kumimoji="0" lang="en-US" altLang="ko-KR" sz="1400" b="1" i="0" u="none" strike="noStrike" kern="1200" cap="none" spc="0" normalizeH="0" baseline="0" dirty="0">
              <a:solidFill>
                <a:srgbClr val="3F71AD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초대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3F71AD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관리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7EF608-0A08-5D4B-A123-DCA4F0E28041}"/>
              </a:ext>
            </a:extLst>
          </p:cNvPr>
          <p:cNvSpPr/>
          <p:nvPr/>
        </p:nvSpPr>
        <p:spPr>
          <a:xfrm>
            <a:off x="5398963" y="3526954"/>
            <a:ext cx="1509017" cy="363650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U1.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로그인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9A5851-7F62-E74F-8E62-1AF836D174BA}"/>
              </a:ext>
            </a:extLst>
          </p:cNvPr>
          <p:cNvSpPr/>
          <p:nvPr/>
        </p:nvSpPr>
        <p:spPr>
          <a:xfrm>
            <a:off x="5546236" y="5650270"/>
            <a:ext cx="1343165" cy="3533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U5.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결제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018B602-6DE4-2E4C-9EA2-167F984D51FC}"/>
              </a:ext>
            </a:extLst>
          </p:cNvPr>
          <p:cNvSpPr/>
          <p:nvPr/>
        </p:nvSpPr>
        <p:spPr>
          <a:xfrm>
            <a:off x="5241776" y="4906705"/>
            <a:ext cx="1788513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U6.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구매취소</a:t>
            </a:r>
          </a:p>
        </p:txBody>
      </p:sp>
      <p:cxnSp>
        <p:nvCxnSpPr>
          <p:cNvPr id="52" name="직선 연결선 33">
            <a:extLst>
              <a:ext uri="{FF2B5EF4-FFF2-40B4-BE49-F238E27FC236}">
                <a16:creationId xmlns:a16="http://schemas.microsoft.com/office/drawing/2014/main" id="{E546531E-8C87-F64B-A3F7-80D95241EA96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713703" y="2037415"/>
            <a:ext cx="3291267" cy="9084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5">
            <a:extLst>
              <a:ext uri="{FF2B5EF4-FFF2-40B4-BE49-F238E27FC236}">
                <a16:creationId xmlns:a16="http://schemas.microsoft.com/office/drawing/2014/main" id="{F9C9F02B-0E98-4649-88D5-F82121DBC735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1523014" y="2219038"/>
            <a:ext cx="3826021" cy="204047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37">
            <a:extLst>
              <a:ext uri="{FF2B5EF4-FFF2-40B4-BE49-F238E27FC236}">
                <a16:creationId xmlns:a16="http://schemas.microsoft.com/office/drawing/2014/main" id="{3760FCA3-5C40-3547-B2FA-71034A9713D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1491190" y="3035071"/>
            <a:ext cx="3663497" cy="1491662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55" name="직선 연결선 39">
            <a:extLst>
              <a:ext uri="{FF2B5EF4-FFF2-40B4-BE49-F238E27FC236}">
                <a16:creationId xmlns:a16="http://schemas.microsoft.com/office/drawing/2014/main" id="{8D950CED-50A0-744D-98F7-19DAF9F88CC2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539440" y="3708779"/>
            <a:ext cx="3859523" cy="108383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직선 연결선 41">
            <a:extLst>
              <a:ext uri="{FF2B5EF4-FFF2-40B4-BE49-F238E27FC236}">
                <a16:creationId xmlns:a16="http://schemas.microsoft.com/office/drawing/2014/main" id="{9767C2EE-97B2-3141-9EED-E20243A23DD4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1675778" y="2478734"/>
            <a:ext cx="3723185" cy="123004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직선 연결선 42">
            <a:extLst>
              <a:ext uri="{FF2B5EF4-FFF2-40B4-BE49-F238E27FC236}">
                <a16:creationId xmlns:a16="http://schemas.microsoft.com/office/drawing/2014/main" id="{C1AD8AB6-0F9D-C041-866F-4257DF84912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543691" y="4419172"/>
            <a:ext cx="3407045" cy="6305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직선 연결선 44">
            <a:extLst>
              <a:ext uri="{FF2B5EF4-FFF2-40B4-BE49-F238E27FC236}">
                <a16:creationId xmlns:a16="http://schemas.microsoft.com/office/drawing/2014/main" id="{84BD7910-5A70-7E4E-BC4D-52F71A746F32}"/>
              </a:ext>
            </a:extLst>
          </p:cNvPr>
          <p:cNvCxnSpPr>
            <a:cxnSpLocks/>
            <a:stCxn id="34" idx="3"/>
            <a:endCxn id="50" idx="2"/>
          </p:cNvCxnSpPr>
          <p:nvPr/>
        </p:nvCxnSpPr>
        <p:spPr>
          <a:xfrm>
            <a:off x="1552838" y="5474031"/>
            <a:ext cx="3993398" cy="35289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9" name="직선 연결선 45">
            <a:extLst>
              <a:ext uri="{FF2B5EF4-FFF2-40B4-BE49-F238E27FC236}">
                <a16:creationId xmlns:a16="http://schemas.microsoft.com/office/drawing/2014/main" id="{3B0DFB27-098B-B544-AD8D-DCDC0B2DB882}"/>
              </a:ext>
            </a:extLst>
          </p:cNvPr>
          <p:cNvCxnSpPr>
            <a:cxnSpLocks/>
            <a:stCxn id="50" idx="6"/>
            <a:endCxn id="44" idx="1"/>
          </p:cNvCxnSpPr>
          <p:nvPr/>
        </p:nvCxnSpPr>
        <p:spPr>
          <a:xfrm flipV="1">
            <a:off x="6889401" y="4957799"/>
            <a:ext cx="3376835" cy="8691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0" name="직선 연결선 46">
            <a:extLst>
              <a:ext uri="{FF2B5EF4-FFF2-40B4-BE49-F238E27FC236}">
                <a16:creationId xmlns:a16="http://schemas.microsoft.com/office/drawing/2014/main" id="{6126FAE6-6E4F-AF45-8ED8-EDAB24C1EA84}"/>
              </a:ext>
            </a:extLst>
          </p:cNvPr>
          <p:cNvCxnSpPr>
            <a:stCxn id="51" idx="7"/>
            <a:endCxn id="44" idx="1"/>
          </p:cNvCxnSpPr>
          <p:nvPr/>
        </p:nvCxnSpPr>
        <p:spPr>
          <a:xfrm flipV="1">
            <a:off x="6768367" y="4957799"/>
            <a:ext cx="3497869" cy="2413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1" name="직선 연결선 47">
            <a:extLst>
              <a:ext uri="{FF2B5EF4-FFF2-40B4-BE49-F238E27FC236}">
                <a16:creationId xmlns:a16="http://schemas.microsoft.com/office/drawing/2014/main" id="{676B071A-E827-5E44-8B19-AC052CE61864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>
            <a:off x="7010331" y="1855792"/>
            <a:ext cx="3254854" cy="3619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2" name="직선 연결선 48">
            <a:extLst>
              <a:ext uri="{FF2B5EF4-FFF2-40B4-BE49-F238E27FC236}">
                <a16:creationId xmlns:a16="http://schemas.microsoft.com/office/drawing/2014/main" id="{BDECCF9C-F9C6-BD48-ADD8-211465F58A8B}"/>
              </a:ext>
            </a:extLst>
          </p:cNvPr>
          <p:cNvCxnSpPr>
            <a:cxnSpLocks/>
            <a:stCxn id="46" idx="6"/>
            <a:endCxn id="43" idx="1"/>
          </p:cNvCxnSpPr>
          <p:nvPr/>
        </p:nvCxnSpPr>
        <p:spPr>
          <a:xfrm>
            <a:off x="7354396" y="2037415"/>
            <a:ext cx="2911841" cy="114644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3" name="직선 연결선 49">
            <a:extLst>
              <a:ext uri="{FF2B5EF4-FFF2-40B4-BE49-F238E27FC236}">
                <a16:creationId xmlns:a16="http://schemas.microsoft.com/office/drawing/2014/main" id="{274CAA38-D47A-6A4C-BE16-B5E918258731}"/>
              </a:ext>
            </a:extLst>
          </p:cNvPr>
          <p:cNvCxnSpPr>
            <a:cxnSpLocks/>
            <a:stCxn id="49" idx="6"/>
            <a:endCxn id="42" idx="1"/>
          </p:cNvCxnSpPr>
          <p:nvPr/>
        </p:nvCxnSpPr>
        <p:spPr>
          <a:xfrm>
            <a:off x="6907980" y="3708779"/>
            <a:ext cx="3358256" cy="18443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4" name="직선 연결선 50">
            <a:extLst>
              <a:ext uri="{FF2B5EF4-FFF2-40B4-BE49-F238E27FC236}">
                <a16:creationId xmlns:a16="http://schemas.microsoft.com/office/drawing/2014/main" id="{6E82C469-F4B4-BD48-B5D6-E2E8F6CA781C}"/>
              </a:ext>
            </a:extLst>
          </p:cNvPr>
          <p:cNvCxnSpPr>
            <a:stCxn id="51" idx="6"/>
            <a:endCxn id="45" idx="1"/>
          </p:cNvCxnSpPr>
          <p:nvPr/>
        </p:nvCxnSpPr>
        <p:spPr>
          <a:xfrm>
            <a:off x="7030289" y="5163559"/>
            <a:ext cx="3235948" cy="3160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id="{86E95B98-8D3F-D94C-8274-4E576F4C916E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577034" y="5163559"/>
            <a:ext cx="3664742" cy="7111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6" name="직선 연결선 53">
            <a:extLst>
              <a:ext uri="{FF2B5EF4-FFF2-40B4-BE49-F238E27FC236}">
                <a16:creationId xmlns:a16="http://schemas.microsoft.com/office/drawing/2014/main" id="{FB5441F6-F92F-7E41-B4FA-64EAE1377C3E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 flipV="1">
            <a:off x="6889401" y="3183855"/>
            <a:ext cx="3376836" cy="26870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  <p:cxnSp>
        <p:nvCxnSpPr>
          <p:cNvPr id="67" name="직선 연결선 54">
            <a:extLst>
              <a:ext uri="{FF2B5EF4-FFF2-40B4-BE49-F238E27FC236}">
                <a16:creationId xmlns:a16="http://schemas.microsoft.com/office/drawing/2014/main" id="{D8D29E62-F6A0-D047-8DD0-1F683E27C70B}"/>
              </a:ext>
            </a:extLst>
          </p:cNvPr>
          <p:cNvCxnSpPr>
            <a:stCxn id="47" idx="6"/>
            <a:endCxn id="43" idx="1"/>
          </p:cNvCxnSpPr>
          <p:nvPr/>
        </p:nvCxnSpPr>
        <p:spPr>
          <a:xfrm flipV="1">
            <a:off x="7401551" y="3183855"/>
            <a:ext cx="2864686" cy="123531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4EE1F0-9518-D041-B476-E3829C52E30C}"/>
              </a:ext>
            </a:extLst>
          </p:cNvPr>
          <p:cNvSpPr txBox="1"/>
          <p:nvPr/>
        </p:nvSpPr>
        <p:spPr>
          <a:xfrm>
            <a:off x="2473656" y="1282319"/>
            <a:ext cx="7355553" cy="5004000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시스템</a:t>
            </a:r>
          </a:p>
        </p:txBody>
      </p:sp>
      <p:cxnSp>
        <p:nvCxnSpPr>
          <p:cNvPr id="69" name="직선 연결선 57">
            <a:extLst>
              <a:ext uri="{FF2B5EF4-FFF2-40B4-BE49-F238E27FC236}">
                <a16:creationId xmlns:a16="http://schemas.microsoft.com/office/drawing/2014/main" id="{E6E3B789-10C3-7E44-A4B6-39484264E88A}"/>
              </a:ext>
            </a:extLst>
          </p:cNvPr>
          <p:cNvCxnSpPr>
            <a:cxnSpLocks/>
            <a:stCxn id="50" idx="7"/>
            <a:endCxn id="43" idx="1"/>
          </p:cNvCxnSpPr>
          <p:nvPr/>
        </p:nvCxnSpPr>
        <p:spPr>
          <a:xfrm flipV="1">
            <a:off x="6692699" y="3183855"/>
            <a:ext cx="3573538" cy="251815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0" name="직선 연결선 74">
            <a:extLst>
              <a:ext uri="{FF2B5EF4-FFF2-40B4-BE49-F238E27FC236}">
                <a16:creationId xmlns:a16="http://schemas.microsoft.com/office/drawing/2014/main" id="{1FC93068-F0C8-4349-A1AB-62000B584408}"/>
              </a:ext>
            </a:extLst>
          </p:cNvPr>
          <p:cNvCxnSpPr>
            <a:cxnSpLocks/>
            <a:stCxn id="48" idx="6"/>
            <a:endCxn id="40" idx="1"/>
          </p:cNvCxnSpPr>
          <p:nvPr/>
        </p:nvCxnSpPr>
        <p:spPr>
          <a:xfrm flipV="1">
            <a:off x="7187031" y="1571646"/>
            <a:ext cx="3077629" cy="1463425"/>
          </a:xfrm>
          <a:prstGeom prst="line">
            <a:avLst/>
          </a:prstGeom>
          <a:noFill/>
          <a:ln w="19050" cap="flat" cmpd="sng" algn="ctr">
            <a:solidFill>
              <a:srgbClr val="3F71AD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65771271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KT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CDC8"/>
      </a:accent1>
      <a:accent2>
        <a:srgbClr val="2963FF"/>
      </a:accent2>
      <a:accent3>
        <a:srgbClr val="9970FF"/>
      </a:accent3>
      <a:accent4>
        <a:srgbClr val="FF875E"/>
      </a:accent4>
      <a:accent5>
        <a:srgbClr val="FFE65A"/>
      </a:accent5>
      <a:accent6>
        <a:srgbClr val="000000"/>
      </a:accent6>
      <a:hlink>
        <a:srgbClr val="28CDC8"/>
      </a:hlink>
      <a:folHlink>
        <a:srgbClr val="9970FF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1310</Words>
  <Application>Microsoft Macintosh PowerPoint</Application>
  <PresentationFormat>와이드스크린</PresentationFormat>
  <Paragraphs>332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Y SpotlightOTF</vt:lpstr>
      <vt:lpstr>Arial</vt:lpstr>
      <vt:lpstr>Y 너만을 비춤체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이주원</dc:creator>
  <cp:lastModifiedBy>이주원</cp:lastModifiedBy>
  <cp:revision>76</cp:revision>
  <dcterms:created xsi:type="dcterms:W3CDTF">2022-03-20T13:05:20Z</dcterms:created>
  <dcterms:modified xsi:type="dcterms:W3CDTF">2022-04-10T12:59:44Z</dcterms:modified>
  <cp:version/>
</cp:coreProperties>
</file>