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1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70" r:id="rId6"/>
    <p:sldId id="261" r:id="rId7"/>
    <p:sldId id="262" r:id="rId8"/>
    <p:sldId id="263" r:id="rId9"/>
    <p:sldId id="265" r:id="rId10"/>
    <p:sldId id="267" r:id="rId11"/>
    <p:sldId id="271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60" d="100"/>
          <a:sy n="60" d="100"/>
        </p:scale>
        <p:origin x="1000" y="4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E3A1-63B0-44BB-8AF7-B97DCD8C8A95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8D8FD-752C-4B26-BA94-B550F7088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62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8D8FD-752C-4B26-BA94-B550F70884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9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2022-04-10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2022-04-10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2022-04-10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2022-04-10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2022-04-10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2022-04-10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USECASE </a:t>
            </a:r>
            <a:r>
              <a:rPr lang="ko-KR" altLang="en-US"/>
              <a:t>다이어그램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쿠팡 공용 장바구니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4000" dirty="0"/>
              <a:t>5. </a:t>
            </a:r>
            <a:r>
              <a:rPr lang="ko-KR" altLang="en-US" sz="4000" dirty="0" err="1"/>
              <a:t>유스케이스</a:t>
            </a:r>
            <a:r>
              <a:rPr lang="ko-KR" altLang="en-US" sz="4000" dirty="0"/>
              <a:t> 명세서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32359-F2F2-4F93-9CE9-82C9649D3C51}"/>
              </a:ext>
            </a:extLst>
          </p:cNvPr>
          <p:cNvSpPr txBox="1"/>
          <p:nvPr/>
        </p:nvSpPr>
        <p:spPr>
          <a:xfrm>
            <a:off x="609599" y="1122289"/>
            <a:ext cx="10972798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유스케이스</a:t>
            </a:r>
            <a:r>
              <a:rPr lang="ko-KR" altLang="en-US" sz="2100" dirty="0"/>
              <a:t> </a:t>
            </a:r>
            <a:r>
              <a:rPr lang="en-US" altLang="ko-KR" sz="2100" dirty="0"/>
              <a:t>ID: U4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유스케이스명</a:t>
            </a:r>
            <a:r>
              <a:rPr lang="en-US" altLang="ko-KR" sz="2100" dirty="0"/>
              <a:t>: </a:t>
            </a:r>
            <a:r>
              <a:rPr lang="ko-KR" altLang="en-US" sz="2100" dirty="0" err="1"/>
              <a:t>공유장바구니</a:t>
            </a:r>
            <a:r>
              <a:rPr lang="ko-KR" altLang="en-US" sz="2100" dirty="0"/>
              <a:t> 담기</a:t>
            </a:r>
            <a:endParaRPr lang="en-US" altLang="ko-KR" sz="2100" dirty="0"/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액터명</a:t>
            </a:r>
            <a:r>
              <a:rPr lang="en-US" altLang="ko-KR" sz="2100" dirty="0"/>
              <a:t>: </a:t>
            </a:r>
            <a:r>
              <a:rPr lang="ko-KR" altLang="en-US" sz="2100" dirty="0"/>
              <a:t>주최자</a:t>
            </a:r>
            <a:r>
              <a:rPr lang="en-US" altLang="ko-KR" sz="2100" dirty="0"/>
              <a:t>, </a:t>
            </a:r>
            <a:r>
              <a:rPr lang="ko-KR" altLang="en-US" sz="2100" dirty="0"/>
              <a:t>참가자</a:t>
            </a:r>
            <a:r>
              <a:rPr lang="en-US" altLang="ko-KR" sz="2100" dirty="0"/>
              <a:t>, </a:t>
            </a:r>
            <a:r>
              <a:rPr lang="ko-KR" altLang="en-US" sz="2100" dirty="0"/>
              <a:t>장바구니 </a:t>
            </a:r>
            <a:r>
              <a:rPr lang="en-US" altLang="ko-KR" sz="2100" dirty="0"/>
              <a:t>DB, </a:t>
            </a:r>
            <a:r>
              <a:rPr lang="ko-KR" altLang="en-US" sz="2100" dirty="0"/>
              <a:t>상품</a:t>
            </a:r>
            <a:r>
              <a:rPr lang="en-US" altLang="ko-KR" sz="2100" dirty="0"/>
              <a:t>DB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유스케이스</a:t>
            </a:r>
            <a:r>
              <a:rPr lang="ko-KR" altLang="en-US" sz="2100" dirty="0"/>
              <a:t> 개요</a:t>
            </a:r>
            <a:r>
              <a:rPr lang="en-US" altLang="ko-KR" sz="2100" dirty="0"/>
              <a:t>: </a:t>
            </a:r>
            <a:r>
              <a:rPr lang="ko-KR" altLang="en-US" sz="2100" dirty="0">
                <a:latin typeface="맑은 고딕"/>
              </a:rPr>
              <a:t>주최자와 참가자가 공유 장바구니에 장바구니 담기와 빼기를 한다</a:t>
            </a:r>
            <a:endParaRPr lang="en-US" altLang="ko-KR" sz="2100" dirty="0">
              <a:latin typeface="맑은 고딕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/>
              <a:t>사전조건</a:t>
            </a:r>
            <a:r>
              <a:rPr lang="en-US" altLang="ko-KR" sz="2100" dirty="0"/>
              <a:t>: </a:t>
            </a:r>
            <a:r>
              <a:rPr lang="ko-KR" altLang="en-US" sz="2100" dirty="0"/>
              <a:t>공유</a:t>
            </a:r>
            <a:r>
              <a:rPr lang="en-US" altLang="ko-KR" sz="2100" dirty="0"/>
              <a:t> </a:t>
            </a:r>
            <a:r>
              <a:rPr lang="ko-KR" altLang="en-US" sz="2100" dirty="0"/>
              <a:t>장바구니에 </a:t>
            </a:r>
            <a:r>
              <a:rPr lang="ko-KR" altLang="en-US" sz="2100" dirty="0" err="1"/>
              <a:t>참가되어</a:t>
            </a:r>
            <a:r>
              <a:rPr lang="ko-KR" altLang="en-US" sz="2100" dirty="0"/>
              <a:t> 있어야한다 </a:t>
            </a:r>
            <a:endParaRPr lang="en-US" altLang="ko-KR" sz="2100" dirty="0"/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/>
              <a:t>이벤트흐름</a:t>
            </a:r>
            <a:r>
              <a:rPr lang="en-US" altLang="ko-KR" sz="2100" dirty="0"/>
              <a:t>:</a:t>
            </a:r>
          </a:p>
          <a:p>
            <a:pPr marL="457200" lvl="1" indent="0">
              <a:buNone/>
              <a:defRPr/>
            </a:pPr>
            <a:r>
              <a:rPr lang="en-US" altLang="ko-KR" sz="1900" dirty="0"/>
              <a:t>―</a:t>
            </a:r>
            <a:r>
              <a:rPr lang="ko-KR" altLang="en-US" sz="1900" dirty="0"/>
              <a:t>정상 흐름</a:t>
            </a:r>
            <a:r>
              <a:rPr lang="en-US" altLang="ko-KR" sz="1900" dirty="0"/>
              <a:t>: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주최자와 참가자는 공유 장바구니에서 장바구니 담기 변경을 클릭한다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액터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장바구니 담기를 통한 상품 데이터 이동 위치를 일반 장바구니에서 공유 장바구니로 바꾼다</a:t>
            </a:r>
            <a:r>
              <a:rPr lang="en-US" altLang="ko-KR" sz="1700" dirty="0"/>
              <a:t>(</a:t>
            </a:r>
            <a:r>
              <a:rPr lang="ko-KR" altLang="en-US" sz="1700" dirty="0"/>
              <a:t>시스템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주최자와 참가자가 장바구니 담기를 클릭한다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액터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상품 데이터가 공유 장바구니로 이동한다</a:t>
            </a:r>
            <a:r>
              <a:rPr lang="en-US" altLang="ko-KR" sz="1700" dirty="0"/>
              <a:t>(</a:t>
            </a:r>
            <a:r>
              <a:rPr lang="ko-KR" altLang="en-US" sz="1700" dirty="0"/>
              <a:t>시스템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주최자와 참가자는 공유 장바구니에 있는 상품 빼기를 클릭한다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액터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상품데이터가 공유 장바구니에서 삭제된다</a:t>
            </a:r>
            <a:r>
              <a:rPr lang="en-US" altLang="ko-KR" sz="1700" dirty="0"/>
              <a:t>(</a:t>
            </a:r>
            <a:r>
              <a:rPr lang="ko-KR" altLang="en-US" sz="1700" dirty="0"/>
              <a:t>시스템</a:t>
            </a:r>
            <a:r>
              <a:rPr lang="en-US" altLang="ko-KR" sz="1700" dirty="0"/>
              <a:t>)</a:t>
            </a:r>
          </a:p>
          <a:p>
            <a:pPr marL="457200" lvl="1" indent="0">
              <a:buNone/>
              <a:defRPr/>
            </a:pPr>
            <a:r>
              <a:rPr lang="en-US" altLang="ko-KR" sz="1900" dirty="0"/>
              <a:t>― </a:t>
            </a:r>
            <a:r>
              <a:rPr lang="ko-KR" altLang="en-US" sz="1900" dirty="0"/>
              <a:t>선택흐름</a:t>
            </a:r>
            <a:r>
              <a:rPr lang="en-US" altLang="ko-KR" sz="1900" dirty="0"/>
              <a:t>: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ko-KR" altLang="en-US" sz="1700" dirty="0"/>
              <a:t>공유 장바구니에 장바구니 담기로 되어있을 때 공유 장바구니가 삭제되면 자동으로 일반 장바구니 </a:t>
            </a:r>
            <a:r>
              <a:rPr lang="ko-KR" altLang="en-US" sz="1700" dirty="0" err="1"/>
              <a:t>장바구니</a:t>
            </a:r>
            <a:r>
              <a:rPr lang="ko-KR" altLang="en-US" sz="1700" dirty="0"/>
              <a:t> 담기로 변경된다</a:t>
            </a:r>
            <a:endParaRPr lang="en-US" altLang="ko-KR" sz="17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ko-KR" altLang="en-US" sz="1700" dirty="0"/>
              <a:t>상품이 품절인 경우 자동으로 장바구니에서 삭제된다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42026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4000" dirty="0"/>
              <a:t>5. </a:t>
            </a:r>
            <a:r>
              <a:rPr lang="ko-KR" altLang="en-US" sz="4000" dirty="0" err="1"/>
              <a:t>유스케이스</a:t>
            </a:r>
            <a:r>
              <a:rPr lang="ko-KR" altLang="en-US" sz="4000" dirty="0"/>
              <a:t> 명세서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32359-F2F2-4F93-9CE9-82C9649D3C51}"/>
              </a:ext>
            </a:extLst>
          </p:cNvPr>
          <p:cNvSpPr txBox="1"/>
          <p:nvPr/>
        </p:nvSpPr>
        <p:spPr>
          <a:xfrm>
            <a:off x="609599" y="1122289"/>
            <a:ext cx="1097279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유스케이스</a:t>
            </a:r>
            <a:r>
              <a:rPr lang="ko-KR" altLang="en-US" sz="2100" dirty="0"/>
              <a:t> </a:t>
            </a:r>
            <a:r>
              <a:rPr lang="en-US" altLang="ko-KR" sz="2100" dirty="0"/>
              <a:t>ID: U5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유스케이스명</a:t>
            </a:r>
            <a:r>
              <a:rPr lang="en-US" altLang="ko-KR" sz="2100" dirty="0"/>
              <a:t>: </a:t>
            </a:r>
            <a:r>
              <a:rPr lang="ko-KR" altLang="en-US" sz="2100" dirty="0"/>
              <a:t>결제</a:t>
            </a:r>
            <a:endParaRPr lang="en-US" altLang="ko-KR" sz="2100" dirty="0"/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액터명</a:t>
            </a:r>
            <a:r>
              <a:rPr lang="en-US" altLang="ko-KR" sz="2100" dirty="0"/>
              <a:t>: </a:t>
            </a:r>
            <a:r>
              <a:rPr lang="ko-KR" altLang="en-US" sz="2100" dirty="0"/>
              <a:t>주최자</a:t>
            </a:r>
            <a:r>
              <a:rPr lang="en-US" altLang="ko-KR" sz="2100" dirty="0"/>
              <a:t>, </a:t>
            </a:r>
            <a:r>
              <a:rPr lang="ko-KR" altLang="en-US" sz="2100" dirty="0"/>
              <a:t>결제 시스템</a:t>
            </a:r>
            <a:r>
              <a:rPr lang="en-US" altLang="ko-KR" sz="2100" dirty="0"/>
              <a:t>, </a:t>
            </a:r>
            <a:r>
              <a:rPr lang="ko-KR" altLang="en-US" sz="2100" dirty="0"/>
              <a:t>장바구니 </a:t>
            </a:r>
            <a:r>
              <a:rPr lang="en-US" altLang="ko-KR" sz="2100" dirty="0"/>
              <a:t>DB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유스케이스</a:t>
            </a:r>
            <a:r>
              <a:rPr lang="ko-KR" altLang="en-US" sz="2100" dirty="0"/>
              <a:t> 개요</a:t>
            </a:r>
            <a:r>
              <a:rPr lang="en-US" altLang="ko-KR" sz="2100" dirty="0"/>
              <a:t>: </a:t>
            </a:r>
            <a:r>
              <a:rPr lang="ko-KR" altLang="en-US" sz="2100" dirty="0">
                <a:latin typeface="맑은 고딕"/>
              </a:rPr>
              <a:t>주최자는 공유 장바구니에 있는 상품을 구매할 수 있다</a:t>
            </a:r>
            <a:endParaRPr lang="en-US" altLang="ko-KR" sz="2100" dirty="0">
              <a:latin typeface="맑은 고딕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/>
              <a:t>사전조건</a:t>
            </a:r>
            <a:r>
              <a:rPr lang="en-US" altLang="ko-KR" sz="2100" dirty="0"/>
              <a:t>: </a:t>
            </a:r>
            <a:r>
              <a:rPr lang="ko-KR" altLang="en-US" sz="2100" dirty="0"/>
              <a:t>주최자가 주최하는 공유</a:t>
            </a:r>
            <a:r>
              <a:rPr lang="en-US" altLang="ko-KR" sz="2100" dirty="0"/>
              <a:t> </a:t>
            </a:r>
            <a:r>
              <a:rPr lang="ko-KR" altLang="en-US" sz="2100" dirty="0"/>
              <a:t>장바구니가 있어야한다 </a:t>
            </a:r>
            <a:endParaRPr lang="en-US" altLang="ko-KR" sz="2100" dirty="0"/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/>
              <a:t>이벤트흐름</a:t>
            </a:r>
            <a:r>
              <a:rPr lang="en-US" altLang="ko-KR" sz="2100" dirty="0"/>
              <a:t>:</a:t>
            </a:r>
          </a:p>
          <a:p>
            <a:pPr marL="457200" lvl="1" indent="0">
              <a:buNone/>
              <a:defRPr/>
            </a:pPr>
            <a:r>
              <a:rPr lang="en-US" altLang="ko-KR" sz="1900" dirty="0"/>
              <a:t>―</a:t>
            </a:r>
            <a:r>
              <a:rPr lang="ko-KR" altLang="en-US" sz="1900" dirty="0"/>
              <a:t>정상 흐름</a:t>
            </a:r>
            <a:r>
              <a:rPr lang="en-US" altLang="ko-KR" sz="1900" dirty="0"/>
              <a:t>: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주최자는 구매하기를 클릭한다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액터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결제시스템으로 이동한다</a:t>
            </a:r>
            <a:r>
              <a:rPr lang="en-US" altLang="ko-KR" sz="1700" dirty="0"/>
              <a:t>(</a:t>
            </a:r>
            <a:r>
              <a:rPr lang="ko-KR" altLang="en-US" sz="1700" dirty="0"/>
              <a:t>시스템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주최자는 결제시스템을 통해 구매한다</a:t>
            </a:r>
            <a:r>
              <a:rPr lang="en-US" altLang="ko-KR" sz="1700" dirty="0"/>
              <a:t>(</a:t>
            </a:r>
            <a:r>
              <a:rPr lang="ko-KR" altLang="en-US" sz="1700" dirty="0"/>
              <a:t>시스템</a:t>
            </a:r>
            <a:r>
              <a:rPr lang="en-US" altLang="ko-KR" sz="1700" dirty="0"/>
              <a:t>)</a:t>
            </a:r>
          </a:p>
          <a:p>
            <a:pPr marL="457200" lvl="1" indent="0">
              <a:buNone/>
              <a:defRPr/>
            </a:pPr>
            <a:r>
              <a:rPr lang="en-US" altLang="ko-KR" sz="1900" dirty="0"/>
              <a:t>― </a:t>
            </a:r>
            <a:r>
              <a:rPr lang="ko-KR" altLang="en-US" sz="1900" dirty="0"/>
              <a:t>선택흐름</a:t>
            </a:r>
            <a:r>
              <a:rPr lang="en-US" altLang="ko-KR" sz="1900" dirty="0"/>
              <a:t>: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ko-KR" altLang="en-US" sz="1700" dirty="0"/>
              <a:t>장바구니에 상품이 없으면 구매하기를 클릭하면</a:t>
            </a:r>
            <a:r>
              <a:rPr lang="en-US" altLang="ko-KR" sz="1700" dirty="0"/>
              <a:t>＂</a:t>
            </a:r>
            <a:r>
              <a:rPr lang="ko-KR" altLang="en-US" sz="1700" dirty="0"/>
              <a:t>구매할 상품이 없습니다</a:t>
            </a:r>
            <a:r>
              <a:rPr lang="en-US" altLang="ko-KR" sz="1700" dirty="0"/>
              <a:t>”</a:t>
            </a:r>
            <a:r>
              <a:rPr lang="ko-KR" altLang="en-US" sz="1700" dirty="0"/>
              <a:t>메시지를 보여준다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65187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4000" dirty="0"/>
              <a:t>5. </a:t>
            </a:r>
            <a:r>
              <a:rPr lang="ko-KR" altLang="en-US" sz="4000" dirty="0" err="1"/>
              <a:t>유스케이스</a:t>
            </a:r>
            <a:r>
              <a:rPr lang="ko-KR" altLang="en-US" sz="4000" dirty="0"/>
              <a:t> 명세서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32359-F2F2-4F93-9CE9-82C9649D3C51}"/>
              </a:ext>
            </a:extLst>
          </p:cNvPr>
          <p:cNvSpPr txBox="1"/>
          <p:nvPr/>
        </p:nvSpPr>
        <p:spPr>
          <a:xfrm>
            <a:off x="609599" y="1122289"/>
            <a:ext cx="10972798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유스케이스</a:t>
            </a:r>
            <a:r>
              <a:rPr lang="ko-KR" altLang="en-US" sz="2100" dirty="0"/>
              <a:t> </a:t>
            </a:r>
            <a:r>
              <a:rPr lang="en-US" altLang="ko-KR" sz="2100" dirty="0"/>
              <a:t>ID: U6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유스케이스명</a:t>
            </a:r>
            <a:r>
              <a:rPr lang="en-US" altLang="ko-KR" sz="2100" dirty="0"/>
              <a:t>: </a:t>
            </a:r>
            <a:r>
              <a:rPr lang="ko-KR" altLang="en-US" sz="2100" dirty="0"/>
              <a:t>구매취소</a:t>
            </a:r>
            <a:endParaRPr lang="en-US" altLang="ko-KR" sz="2100" dirty="0"/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액터명</a:t>
            </a:r>
            <a:r>
              <a:rPr lang="en-US" altLang="ko-KR" sz="2100" dirty="0"/>
              <a:t>: </a:t>
            </a:r>
            <a:r>
              <a:rPr lang="ko-KR" altLang="en-US" sz="2100" dirty="0"/>
              <a:t>주최자</a:t>
            </a:r>
            <a:r>
              <a:rPr lang="en-US" altLang="ko-KR" sz="2100" dirty="0"/>
              <a:t>, </a:t>
            </a:r>
            <a:r>
              <a:rPr lang="ko-KR" altLang="en-US" sz="2100" dirty="0"/>
              <a:t>결제 시스템</a:t>
            </a:r>
            <a:r>
              <a:rPr lang="en-US" altLang="ko-KR" sz="2100" dirty="0"/>
              <a:t>, </a:t>
            </a:r>
            <a:r>
              <a:rPr lang="ko-KR" altLang="en-US" sz="2100" dirty="0"/>
              <a:t>구매내역 </a:t>
            </a:r>
            <a:r>
              <a:rPr lang="en-US" altLang="ko-KR" sz="2100" dirty="0"/>
              <a:t>DB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유스케이스</a:t>
            </a:r>
            <a:r>
              <a:rPr lang="ko-KR" altLang="en-US" sz="2100" dirty="0"/>
              <a:t> 개요</a:t>
            </a:r>
            <a:r>
              <a:rPr lang="en-US" altLang="ko-KR" sz="2100" dirty="0"/>
              <a:t>: </a:t>
            </a:r>
            <a:r>
              <a:rPr lang="ko-KR" altLang="en-US" sz="2100" dirty="0">
                <a:latin typeface="맑은 고딕"/>
              </a:rPr>
              <a:t>주최자는 결제한 물건들이 배송 전이라면 구매를 취소할 수 있다</a:t>
            </a:r>
            <a:r>
              <a:rPr lang="en-US" altLang="ko-KR" sz="2100" dirty="0">
                <a:latin typeface="맑은 고딕"/>
              </a:rPr>
              <a:t>. 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/>
              <a:t>사전조건</a:t>
            </a:r>
            <a:r>
              <a:rPr lang="en-US" altLang="ko-KR" sz="2100" dirty="0"/>
              <a:t>: </a:t>
            </a:r>
            <a:r>
              <a:rPr lang="ko-KR" altLang="en-US" sz="2100" dirty="0"/>
              <a:t>결제한 물건들이 </a:t>
            </a:r>
            <a:r>
              <a:rPr lang="ko-KR" altLang="en-US" sz="2100" dirty="0" err="1"/>
              <a:t>배송전이어야</a:t>
            </a:r>
            <a:r>
              <a:rPr lang="ko-KR" altLang="en-US" sz="2100" dirty="0"/>
              <a:t> 한다</a:t>
            </a:r>
            <a:endParaRPr lang="en-US" altLang="ko-KR" sz="2100" dirty="0"/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/>
              <a:t>이벤트흐름</a:t>
            </a:r>
            <a:r>
              <a:rPr lang="en-US" altLang="ko-KR" sz="2100" dirty="0"/>
              <a:t>:</a:t>
            </a:r>
          </a:p>
          <a:p>
            <a:pPr marL="457200" lvl="1" indent="0">
              <a:buNone/>
              <a:defRPr/>
            </a:pPr>
            <a:r>
              <a:rPr lang="en-US" altLang="ko-KR" sz="1900" dirty="0"/>
              <a:t>―</a:t>
            </a:r>
            <a:r>
              <a:rPr lang="ko-KR" altLang="en-US" sz="1900" dirty="0"/>
              <a:t>정상 흐름</a:t>
            </a:r>
            <a:r>
              <a:rPr lang="en-US" altLang="ko-KR" sz="1900" dirty="0"/>
              <a:t>: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주최자는 구매취소를 클릭한다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액터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구매내역</a:t>
            </a:r>
            <a:r>
              <a:rPr lang="en-US" altLang="ko-KR" sz="1700" dirty="0"/>
              <a:t>DB</a:t>
            </a:r>
            <a:r>
              <a:rPr lang="ko-KR" altLang="en-US" sz="1700" dirty="0"/>
              <a:t>에서 배송전인지 확인한다</a:t>
            </a:r>
            <a:r>
              <a:rPr lang="en-US" altLang="ko-KR" sz="1700" dirty="0"/>
              <a:t>(</a:t>
            </a:r>
            <a:r>
              <a:rPr lang="ko-KR" altLang="en-US" sz="1700" dirty="0"/>
              <a:t>시스템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배송을 정지한다</a:t>
            </a:r>
            <a:r>
              <a:rPr lang="en-US" altLang="ko-KR" sz="1700" dirty="0"/>
              <a:t>(</a:t>
            </a:r>
            <a:r>
              <a:rPr lang="ko-KR" altLang="en-US" sz="1700" dirty="0"/>
              <a:t>시스템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지불한 금액을 환불한다</a:t>
            </a:r>
            <a:r>
              <a:rPr lang="en-US" altLang="ko-KR" sz="1700" dirty="0"/>
              <a:t>(</a:t>
            </a:r>
            <a:r>
              <a:rPr lang="ko-KR" altLang="en-US" sz="1700" dirty="0"/>
              <a:t>시스템</a:t>
            </a:r>
            <a:r>
              <a:rPr lang="en-US" altLang="ko-KR" sz="1700" dirty="0"/>
              <a:t>)</a:t>
            </a:r>
          </a:p>
          <a:p>
            <a:pPr marL="457200" lvl="1" indent="0">
              <a:buNone/>
              <a:defRPr/>
            </a:pPr>
            <a:r>
              <a:rPr lang="en-US" altLang="ko-KR" sz="1900" dirty="0"/>
              <a:t>― </a:t>
            </a:r>
            <a:r>
              <a:rPr lang="ko-KR" altLang="en-US" sz="1900" dirty="0"/>
              <a:t>선택흐름</a:t>
            </a:r>
            <a:r>
              <a:rPr lang="en-US" altLang="ko-KR" sz="1900" dirty="0"/>
              <a:t>: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ko-KR" altLang="en-US" sz="1700" dirty="0"/>
              <a:t>이미 상품이 배송 후라면 </a:t>
            </a:r>
            <a:r>
              <a:rPr lang="en-US" altLang="ko-KR" sz="1700" dirty="0"/>
              <a:t>“</a:t>
            </a:r>
            <a:r>
              <a:rPr lang="ko-KR" altLang="en-US" sz="1700" dirty="0"/>
              <a:t>구매취소 할 수 없습니다</a:t>
            </a:r>
            <a:r>
              <a:rPr lang="en-US" altLang="ko-KR" sz="1700" dirty="0"/>
              <a:t>”</a:t>
            </a:r>
            <a:r>
              <a:rPr lang="ko-KR" altLang="en-US" sz="1700" dirty="0"/>
              <a:t>메시지를 보여준다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6590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4000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358FB-28CF-4332-9ADC-6A9EFAE9CF4D}"/>
              </a:ext>
            </a:extLst>
          </p:cNvPr>
          <p:cNvSpPr txBox="1"/>
          <p:nvPr/>
        </p:nvSpPr>
        <p:spPr>
          <a:xfrm>
            <a:off x="839972" y="1417638"/>
            <a:ext cx="71131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ko-KR" altLang="en-US" sz="3000" dirty="0"/>
              <a:t>시스템 상황 분석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ko-KR" altLang="en-US" sz="3000" dirty="0" err="1"/>
              <a:t>액터</a:t>
            </a:r>
            <a:r>
              <a:rPr lang="ko-KR" altLang="en-US" sz="3000" dirty="0"/>
              <a:t> 식별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ko-KR" altLang="en-US" sz="3000" dirty="0" err="1"/>
              <a:t>유스케이스</a:t>
            </a:r>
            <a:r>
              <a:rPr lang="ko-KR" altLang="en-US" sz="3000" dirty="0"/>
              <a:t> 식별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ko-KR" altLang="en-US" sz="3000" dirty="0" err="1"/>
              <a:t>유스케이스</a:t>
            </a:r>
            <a:r>
              <a:rPr lang="ko-KR" altLang="en-US" sz="3000" dirty="0"/>
              <a:t> 다이어그램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ko-KR" altLang="en-US" sz="3000" dirty="0" err="1"/>
              <a:t>유스케이스</a:t>
            </a:r>
            <a:r>
              <a:rPr lang="ko-KR" altLang="en-US" sz="3000" dirty="0"/>
              <a:t> 명세서</a:t>
            </a: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4000" dirty="0"/>
              <a:t>1. 시스템 상황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900" dirty="0">
                <a:latin typeface="맑은 고딕"/>
              </a:rPr>
              <a:t>로그인 </a:t>
            </a:r>
            <a:r>
              <a:rPr lang="en-US" altLang="ko-KR" sz="1900" dirty="0">
                <a:latin typeface="맑은 고딕"/>
              </a:rPr>
              <a:t>:</a:t>
            </a:r>
            <a:r>
              <a:rPr lang="ko-KR" altLang="en-US" sz="1900" dirty="0">
                <a:latin typeface="맑은 고딕"/>
              </a:rPr>
              <a:t> 주최자와 참가자는 로그인 해야만 공유 장바구니에 참가가 가능하다</a:t>
            </a:r>
            <a:r>
              <a:rPr lang="en-US" altLang="ko-KR" sz="1900" dirty="0">
                <a:latin typeface="맑은 고딕"/>
              </a:rPr>
              <a:t>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900" dirty="0">
                <a:latin typeface="맑은 고딕"/>
              </a:rPr>
              <a:t>공유 장바구니 생성 </a:t>
            </a:r>
            <a:r>
              <a:rPr lang="en-US" altLang="ko-KR" sz="1900" dirty="0">
                <a:latin typeface="맑은 고딕"/>
              </a:rPr>
              <a:t>: </a:t>
            </a:r>
            <a:r>
              <a:rPr lang="ko-KR" altLang="en-US" sz="1900" dirty="0">
                <a:latin typeface="맑은 고딕"/>
              </a:rPr>
              <a:t>주최자는 구매할 물건이 배달될 주소를 입력하고 공유 장바구니에 비밀번호를 설정할지 결정한 다음 공유 장바구니를 생성한다</a:t>
            </a:r>
            <a:r>
              <a:rPr lang="en-US" altLang="ko-KR" sz="1900" dirty="0">
                <a:latin typeface="맑은 고딕"/>
              </a:rPr>
              <a:t>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900" dirty="0">
                <a:latin typeface="맑은 고딕"/>
              </a:rPr>
              <a:t>공유 장바구니 삭제 </a:t>
            </a:r>
            <a:r>
              <a:rPr lang="en-US" altLang="ko-KR" sz="1900" dirty="0">
                <a:latin typeface="맑은 고딕"/>
              </a:rPr>
              <a:t>:</a:t>
            </a:r>
            <a:r>
              <a:rPr lang="ko-KR" altLang="en-US" sz="1900" dirty="0">
                <a:latin typeface="맑은 고딕"/>
              </a:rPr>
              <a:t> 주최자는 자신이 만든 공유 장바구니를 삭제할 수 있다</a:t>
            </a:r>
            <a:r>
              <a:rPr lang="en-US" altLang="ko-KR" sz="1900" dirty="0">
                <a:latin typeface="맑은 고딕"/>
              </a:rPr>
              <a:t>.</a:t>
            </a:r>
            <a:r>
              <a:rPr lang="ko-KR" altLang="en-US" sz="1900" dirty="0">
                <a:latin typeface="맑은 고딕"/>
              </a:rPr>
              <a:t> 공유 장바구니는 구매가 완료되면 자동으로 삭제된다</a:t>
            </a:r>
            <a:r>
              <a:rPr lang="en-US" altLang="ko-KR" sz="1900" dirty="0">
                <a:latin typeface="맑은 고딕"/>
              </a:rPr>
              <a:t>.</a:t>
            </a:r>
            <a:r>
              <a:rPr lang="ko-KR" altLang="en-US" sz="1900" dirty="0">
                <a:latin typeface="맑은 고딕"/>
              </a:rPr>
              <a:t> </a:t>
            </a:r>
            <a:endParaRPr lang="en-US" altLang="ko-KR" sz="1900" dirty="0">
              <a:latin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900" dirty="0">
                <a:latin typeface="맑은 고딕"/>
              </a:rPr>
              <a:t>참가자 초대</a:t>
            </a:r>
            <a:r>
              <a:rPr lang="en-US" altLang="ko-KR" sz="1900" dirty="0">
                <a:latin typeface="맑은 고딕"/>
              </a:rPr>
              <a:t>/</a:t>
            </a:r>
            <a:r>
              <a:rPr lang="ko-KR" altLang="en-US" sz="1900" dirty="0">
                <a:latin typeface="맑은 고딕"/>
              </a:rPr>
              <a:t>관리 </a:t>
            </a:r>
            <a:r>
              <a:rPr lang="en-US" altLang="ko-KR" sz="1900" dirty="0">
                <a:latin typeface="맑은 고딕"/>
              </a:rPr>
              <a:t>: </a:t>
            </a:r>
            <a:r>
              <a:rPr lang="ko-KR" altLang="en-US" sz="1900" dirty="0">
                <a:latin typeface="맑은 고딕"/>
              </a:rPr>
              <a:t>주최자는 참가자에게 공유 장바구니 초대 링크를 카카오톡</a:t>
            </a:r>
            <a:r>
              <a:rPr lang="en-US" altLang="ko-KR" sz="1900" dirty="0">
                <a:latin typeface="맑은 고딕"/>
              </a:rPr>
              <a:t>/SMS</a:t>
            </a:r>
            <a:r>
              <a:rPr lang="ko-KR" altLang="en-US" sz="1900" dirty="0">
                <a:latin typeface="맑은 고딕"/>
              </a:rPr>
              <a:t>로 보낼 수 있다</a:t>
            </a:r>
            <a:r>
              <a:rPr lang="en-US" altLang="ko-KR" sz="1900" dirty="0">
                <a:latin typeface="맑은 고딕"/>
              </a:rPr>
              <a:t>. </a:t>
            </a:r>
            <a:r>
              <a:rPr lang="ko-KR" altLang="en-US" sz="1900" dirty="0">
                <a:latin typeface="맑은 고딕"/>
              </a:rPr>
              <a:t>참가자는 초대 링크를 눌러 공유 장바구니에 참가가 가능하다</a:t>
            </a:r>
            <a:r>
              <a:rPr lang="en-US" altLang="ko-KR" sz="1900" dirty="0">
                <a:latin typeface="맑은 고딕"/>
              </a:rPr>
              <a:t>. </a:t>
            </a:r>
            <a:r>
              <a:rPr lang="ko-KR" altLang="en-US" sz="1900" dirty="0">
                <a:latin typeface="맑은 고딕"/>
              </a:rPr>
              <a:t>주최자는 참가자를 강제 퇴장 시킬 수 있다</a:t>
            </a:r>
            <a:r>
              <a:rPr lang="en-US" altLang="ko-KR" sz="1900" dirty="0">
                <a:latin typeface="맑은 고딕"/>
              </a:rPr>
              <a:t>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900" dirty="0">
                <a:latin typeface="맑은 고딕"/>
              </a:rPr>
              <a:t>공유 장바구니 담기 </a:t>
            </a:r>
            <a:r>
              <a:rPr lang="en-US" altLang="ko-KR" sz="1900" dirty="0">
                <a:latin typeface="맑은 고딕"/>
              </a:rPr>
              <a:t>: </a:t>
            </a:r>
            <a:r>
              <a:rPr lang="ko-KR" altLang="en-US" sz="1900" dirty="0">
                <a:latin typeface="맑은 고딕"/>
              </a:rPr>
              <a:t>참가자와 주최자는 자유롭게 공유 장바구니에 구매하고자 하는 물건을 담거나 뺄 수 있다</a:t>
            </a:r>
            <a:r>
              <a:rPr lang="en-US" altLang="ko-KR" sz="1900" dirty="0">
                <a:latin typeface="맑은 고딕"/>
              </a:rPr>
              <a:t>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900" dirty="0">
                <a:latin typeface="맑은 고딕"/>
              </a:rPr>
              <a:t>결제 </a:t>
            </a:r>
            <a:r>
              <a:rPr lang="en-US" altLang="ko-KR" sz="1900" dirty="0">
                <a:latin typeface="맑은 고딕"/>
              </a:rPr>
              <a:t>:</a:t>
            </a:r>
            <a:r>
              <a:rPr lang="ko-KR" altLang="en-US" sz="1900" dirty="0">
                <a:latin typeface="맑은 고딕"/>
              </a:rPr>
              <a:t> 주최자는 공유 장바구니에 담긴 물건들을 결제할 수 있다</a:t>
            </a:r>
            <a:r>
              <a:rPr lang="en-US" altLang="ko-KR" sz="1900" dirty="0">
                <a:latin typeface="맑은 고딕"/>
              </a:rPr>
              <a:t>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900" dirty="0">
                <a:latin typeface="맑은 고딕"/>
              </a:rPr>
              <a:t>구매 취소 </a:t>
            </a:r>
            <a:r>
              <a:rPr lang="en-US" altLang="ko-KR" sz="1900" dirty="0">
                <a:latin typeface="맑은 고딕"/>
              </a:rPr>
              <a:t>:</a:t>
            </a:r>
            <a:r>
              <a:rPr lang="ko-KR" altLang="en-US" sz="1900" dirty="0">
                <a:latin typeface="맑은 고딕"/>
              </a:rPr>
              <a:t> 주최자는 공유 장바구니로 결제한 물건들이 주문내역에서 배송 전 이라면 구매를 취소할 수 있다</a:t>
            </a:r>
            <a:r>
              <a:rPr lang="en-US" altLang="ko-KR" sz="1900" dirty="0">
                <a:latin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4000"/>
              <a:t>2. 액터 식별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/>
              <a:t>참가자</a:t>
            </a:r>
          </a:p>
          <a:p>
            <a:pPr>
              <a:defRPr/>
            </a:pPr>
            <a:r>
              <a:rPr lang="ko-KR" altLang="en-US" dirty="0"/>
              <a:t>주최자</a:t>
            </a:r>
          </a:p>
          <a:p>
            <a:pPr marL="0" indent="0">
              <a:buNone/>
              <a:defRPr/>
            </a:pPr>
            <a:r>
              <a:rPr lang="en-US" altLang="ko-KR" dirty="0"/>
              <a:t>---------------------------------------------------------------------------------------------</a:t>
            </a:r>
          </a:p>
          <a:p>
            <a:pPr>
              <a:defRPr/>
            </a:pPr>
            <a:r>
              <a:rPr lang="ko-KR" altLang="en-US" dirty="0"/>
              <a:t>로그인 시스템</a:t>
            </a:r>
          </a:p>
          <a:p>
            <a:pPr>
              <a:defRPr/>
            </a:pPr>
            <a:r>
              <a:rPr lang="ko-KR" altLang="en-US" dirty="0"/>
              <a:t>장바구니</a:t>
            </a:r>
            <a:r>
              <a:rPr lang="en-US" altLang="ko-KR" dirty="0"/>
              <a:t>DB</a:t>
            </a:r>
          </a:p>
          <a:p>
            <a:pPr>
              <a:defRPr/>
            </a:pPr>
            <a:r>
              <a:rPr lang="en-US" altLang="ko-KR" dirty="0"/>
              <a:t>SMS</a:t>
            </a:r>
            <a:r>
              <a:rPr lang="ko-KR" altLang="en-US" dirty="0"/>
              <a:t>전송</a:t>
            </a:r>
          </a:p>
          <a:p>
            <a:pPr>
              <a:defRPr/>
            </a:pPr>
            <a:r>
              <a:rPr lang="ko-KR" altLang="en-US" dirty="0"/>
              <a:t>상품</a:t>
            </a:r>
            <a:r>
              <a:rPr lang="en-US" altLang="ko-KR" dirty="0"/>
              <a:t>DB</a:t>
            </a:r>
          </a:p>
          <a:p>
            <a:pPr>
              <a:defRPr/>
            </a:pPr>
            <a:r>
              <a:rPr lang="ko-KR" altLang="en-US" dirty="0"/>
              <a:t>구매내역</a:t>
            </a:r>
            <a:r>
              <a:rPr lang="en-US" altLang="ko-KR" dirty="0"/>
              <a:t>DB</a:t>
            </a:r>
          </a:p>
          <a:p>
            <a:pPr>
              <a:defRPr/>
            </a:pPr>
            <a:r>
              <a:rPr lang="ko-KR" altLang="en-US" dirty="0"/>
              <a:t>결제시스템</a:t>
            </a:r>
          </a:p>
        </p:txBody>
      </p:sp>
    </p:spTree>
    <p:extLst>
      <p:ext uri="{BB962C8B-B14F-4D97-AF65-F5344CB8AC3E}">
        <p14:creationId xmlns:p14="http://schemas.microsoft.com/office/powerpoint/2010/main" val="24538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4000" dirty="0"/>
              <a:t>3. </a:t>
            </a:r>
            <a:r>
              <a:rPr lang="ko-KR" altLang="en-US" sz="4000" dirty="0" err="1"/>
              <a:t>유스케이스</a:t>
            </a:r>
            <a:r>
              <a:rPr lang="ko-KR" altLang="en-US" sz="4000" dirty="0"/>
              <a:t> 식별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338647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/>
              <a:t>로그인</a:t>
            </a:r>
          </a:p>
          <a:p>
            <a:pPr>
              <a:defRPr/>
            </a:pPr>
            <a:r>
              <a:rPr lang="ko-KR" altLang="en-US" dirty="0"/>
              <a:t>공유 장바구니 생성</a:t>
            </a:r>
          </a:p>
          <a:p>
            <a:pPr>
              <a:defRPr/>
            </a:pPr>
            <a:r>
              <a:rPr lang="ko-KR" altLang="en-US" dirty="0"/>
              <a:t>공유 장바구니 삭제</a:t>
            </a:r>
          </a:p>
          <a:p>
            <a:pPr>
              <a:defRPr/>
            </a:pPr>
            <a:r>
              <a:rPr lang="ko-KR" altLang="en-US" dirty="0"/>
              <a:t>참가자 초대</a:t>
            </a:r>
            <a:r>
              <a:rPr lang="en-US" altLang="ko-KR" dirty="0"/>
              <a:t>/</a:t>
            </a:r>
            <a:r>
              <a:rPr lang="ko-KR" altLang="en-US" dirty="0"/>
              <a:t>관리</a:t>
            </a:r>
          </a:p>
          <a:p>
            <a:pPr>
              <a:defRPr/>
            </a:pPr>
            <a:r>
              <a:rPr lang="ko-KR" altLang="en-US" dirty="0"/>
              <a:t>공유 장바구니 담기</a:t>
            </a:r>
          </a:p>
          <a:p>
            <a:pPr>
              <a:defRPr/>
            </a:pPr>
            <a:r>
              <a:rPr lang="ko-KR" altLang="en-US" dirty="0"/>
              <a:t>결제</a:t>
            </a:r>
          </a:p>
          <a:p>
            <a:pPr>
              <a:defRPr/>
            </a:pPr>
            <a:r>
              <a:rPr lang="ko-KR" altLang="en-US" dirty="0"/>
              <a:t>구매취소</a:t>
            </a:r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91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78387" y="66863"/>
            <a:ext cx="5902816" cy="86474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4000" dirty="0"/>
              <a:t>4. </a:t>
            </a:r>
            <a:r>
              <a:rPr lang="ko-KR" altLang="en-US" sz="4000" dirty="0" err="1"/>
              <a:t>유스케이스</a:t>
            </a:r>
            <a:r>
              <a:rPr lang="ko-KR" altLang="en-US" sz="4000" dirty="0"/>
              <a:t> 다이어그램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23412" y="2199011"/>
            <a:ext cx="744576" cy="1264580"/>
            <a:chOff x="808693" y="1781514"/>
            <a:chExt cx="744576" cy="1264580"/>
          </a:xfrm>
        </p:grpSpPr>
        <p:grpSp>
          <p:nvGrpSpPr>
            <p:cNvPr id="10" name="그룹 9"/>
            <p:cNvGrpSpPr/>
            <p:nvPr/>
          </p:nvGrpSpPr>
          <p:grpSpPr>
            <a:xfrm>
              <a:off x="1000958" y="1781514"/>
              <a:ext cx="360045" cy="972121"/>
              <a:chOff x="1782222" y="1620202"/>
              <a:chExt cx="360045" cy="97212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>
                <a:stCxn id="5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808693" y="27546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lang="ko-KR" altLang="en-US" sz="1300" b="1"/>
                <a:t>참가자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23412" y="4592622"/>
            <a:ext cx="744576" cy="1272286"/>
            <a:chOff x="808693" y="4288409"/>
            <a:chExt cx="744576" cy="1272286"/>
          </a:xfrm>
        </p:grpSpPr>
        <p:grpSp>
          <p:nvGrpSpPr>
            <p:cNvPr id="11" name="그룹 10"/>
            <p:cNvGrpSpPr/>
            <p:nvPr/>
          </p:nvGrpSpPr>
          <p:grpSpPr>
            <a:xfrm>
              <a:off x="1000958" y="4288409"/>
              <a:ext cx="360045" cy="972121"/>
              <a:chOff x="1782222" y="1620202"/>
              <a:chExt cx="360045" cy="972121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14" name="직선 연결선 13"/>
              <p:cNvCxnSpPr>
                <a:stCxn id="12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15" name="직선 연결선 14"/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16" name="직선 연결선 15"/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808693" y="52692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주최자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879810" y="1662902"/>
            <a:ext cx="108013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latin typeface="맑은 고딕"/>
              </a:rPr>
              <a:t>SMS </a:t>
            </a:r>
            <a:r>
              <a:rPr lang="ko-KR" altLang="en-US" sz="1400" b="1" dirty="0">
                <a:latin typeface="맑은 고딕"/>
              </a:rPr>
              <a:t>전송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80335" y="2309012"/>
            <a:ext cx="1080135" cy="29753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</a:rPr>
              <a:t>상품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맑은 고딕"/>
              </a:rPr>
              <a:t>DB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81386" y="3876749"/>
            <a:ext cx="1080136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</a:rPr>
              <a:t>로그인 </a:t>
            </a:r>
            <a:endParaRPr kumimoji="0" lang="en-US" altLang="ko-KR" sz="1400" b="1" i="0" u="none" strike="noStrike" kern="1200" cap="none" spc="0" normalizeH="0" baseline="0" dirty="0">
              <a:solidFill>
                <a:srgbClr val="000000"/>
              </a:solidFill>
              <a:latin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</a:rPr>
              <a:t>시스템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881387" y="3168967"/>
            <a:ext cx="1080135" cy="5200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장바구니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DB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81386" y="5049055"/>
            <a:ext cx="1080135" cy="300801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</a:rPr>
              <a:t>결제시스템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1387" y="5464735"/>
            <a:ext cx="1080135" cy="5200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구매내역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DB</a:t>
            </a:r>
          </a:p>
        </p:txBody>
      </p:sp>
      <p:sp>
        <p:nvSpPr>
          <p:cNvPr id="27" name="타원 26"/>
          <p:cNvSpPr/>
          <p:nvPr/>
        </p:nvSpPr>
        <p:spPr>
          <a:xfrm>
            <a:off x="4788933" y="1662902"/>
            <a:ext cx="2196744" cy="513708"/>
          </a:xfrm>
          <a:prstGeom prst="ellipse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ko-KR" sz="1400" b="1">
                <a:solidFill>
                  <a:schemeClr val="dk1"/>
                </a:solidFill>
              </a:rPr>
              <a:t>U4. </a:t>
            </a:r>
            <a:r>
              <a:rPr lang="ko-KR" altLang="en-US" sz="1400" b="1">
                <a:solidFill>
                  <a:schemeClr val="dk1"/>
                </a:solidFill>
              </a:rPr>
              <a:t>공유장바구니 담기</a:t>
            </a:r>
          </a:p>
        </p:txBody>
      </p:sp>
      <p:sp>
        <p:nvSpPr>
          <p:cNvPr id="28" name="타원 27"/>
          <p:cNvSpPr/>
          <p:nvPr/>
        </p:nvSpPr>
        <p:spPr>
          <a:xfrm>
            <a:off x="4661898" y="4248530"/>
            <a:ext cx="2450815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U2.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공유장바구니 생성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삭제</a:t>
            </a:r>
          </a:p>
        </p:txBody>
      </p:sp>
      <p:sp>
        <p:nvSpPr>
          <p:cNvPr id="29" name="타원 28"/>
          <p:cNvSpPr/>
          <p:nvPr/>
        </p:nvSpPr>
        <p:spPr>
          <a:xfrm>
            <a:off x="4871133" y="2668422"/>
            <a:ext cx="2032344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U3.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참가자 초대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관리</a:t>
            </a:r>
          </a:p>
        </p:txBody>
      </p:sp>
      <p:sp>
        <p:nvSpPr>
          <p:cNvPr id="30" name="타원 29"/>
          <p:cNvSpPr/>
          <p:nvPr/>
        </p:nvSpPr>
        <p:spPr>
          <a:xfrm>
            <a:off x="5132796" y="3417087"/>
            <a:ext cx="1509017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U1.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로그인</a:t>
            </a:r>
          </a:p>
        </p:txBody>
      </p:sp>
      <p:sp>
        <p:nvSpPr>
          <p:cNvPr id="32" name="타원 31"/>
          <p:cNvSpPr/>
          <p:nvPr/>
        </p:nvSpPr>
        <p:spPr>
          <a:xfrm>
            <a:off x="5132796" y="5659689"/>
            <a:ext cx="1196711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U5.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결제</a:t>
            </a:r>
          </a:p>
        </p:txBody>
      </p:sp>
      <p:sp>
        <p:nvSpPr>
          <p:cNvPr id="33" name="타원 32"/>
          <p:cNvSpPr/>
          <p:nvPr/>
        </p:nvSpPr>
        <p:spPr>
          <a:xfrm>
            <a:off x="4871132" y="4992573"/>
            <a:ext cx="1788513" cy="513708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U6. 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구매취소</a:t>
            </a:r>
          </a:p>
        </p:txBody>
      </p:sp>
      <p:cxnSp>
        <p:nvCxnSpPr>
          <p:cNvPr id="34" name="직선 연결선 33"/>
          <p:cNvCxnSpPr>
            <a:cxnSpLocks/>
            <a:stCxn id="27" idx="2"/>
          </p:cNvCxnSpPr>
          <p:nvPr/>
        </p:nvCxnSpPr>
        <p:spPr>
          <a:xfrm flipH="1">
            <a:off x="1337550" y="1919756"/>
            <a:ext cx="3451383" cy="64309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  <a:stCxn id="27" idx="3"/>
          </p:cNvCxnSpPr>
          <p:nvPr/>
        </p:nvCxnSpPr>
        <p:spPr>
          <a:xfrm flipH="1">
            <a:off x="1155744" y="2101379"/>
            <a:ext cx="3954895" cy="250670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8" name="직선 연결선 37"/>
          <p:cNvCxnSpPr>
            <a:cxnSpLocks/>
            <a:stCxn id="29" idx="2"/>
          </p:cNvCxnSpPr>
          <p:nvPr/>
        </p:nvCxnSpPr>
        <p:spPr>
          <a:xfrm flipH="1">
            <a:off x="1283260" y="2925276"/>
            <a:ext cx="3587873" cy="19291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0" name="직선 연결선 39"/>
          <p:cNvCxnSpPr>
            <a:cxnSpLocks/>
            <a:stCxn id="30" idx="2"/>
          </p:cNvCxnSpPr>
          <p:nvPr/>
        </p:nvCxnSpPr>
        <p:spPr>
          <a:xfrm flipH="1">
            <a:off x="1337550" y="3673941"/>
            <a:ext cx="3795246" cy="143785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2" name="직선 연결선 41"/>
          <p:cNvCxnSpPr>
            <a:cxnSpLocks/>
            <a:stCxn id="30" idx="2"/>
          </p:cNvCxnSpPr>
          <p:nvPr/>
        </p:nvCxnSpPr>
        <p:spPr>
          <a:xfrm flipH="1" flipV="1">
            <a:off x="1319587" y="2914764"/>
            <a:ext cx="3813209" cy="75917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3" name="직선 연결선 42"/>
          <p:cNvCxnSpPr>
            <a:cxnSpLocks/>
            <a:stCxn id="28" idx="2"/>
          </p:cNvCxnSpPr>
          <p:nvPr/>
        </p:nvCxnSpPr>
        <p:spPr>
          <a:xfrm flipH="1">
            <a:off x="1319587" y="4505384"/>
            <a:ext cx="3342311" cy="75161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5" name="직선 연결선 44"/>
          <p:cNvCxnSpPr>
            <a:stCxn id="18" idx="3"/>
            <a:endCxn id="32" idx="2"/>
          </p:cNvCxnSpPr>
          <p:nvPr/>
        </p:nvCxnSpPr>
        <p:spPr>
          <a:xfrm>
            <a:off x="1167988" y="5719176"/>
            <a:ext cx="3964808" cy="19736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6" name="직선 연결선 45"/>
          <p:cNvCxnSpPr>
            <a:stCxn id="32" idx="6"/>
            <a:endCxn id="25" idx="1"/>
          </p:cNvCxnSpPr>
          <p:nvPr/>
        </p:nvCxnSpPr>
        <p:spPr>
          <a:xfrm flipV="1">
            <a:off x="6329507" y="5199456"/>
            <a:ext cx="3551879" cy="71708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7" name="직선 연결선 46"/>
          <p:cNvCxnSpPr>
            <a:stCxn id="33" idx="7"/>
            <a:endCxn id="25" idx="1"/>
          </p:cNvCxnSpPr>
          <p:nvPr/>
        </p:nvCxnSpPr>
        <p:spPr>
          <a:xfrm>
            <a:off x="6397723" y="5067804"/>
            <a:ext cx="3483663" cy="1316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8" name="직선 연결선 47"/>
          <p:cNvCxnSpPr>
            <a:stCxn id="27" idx="7"/>
            <a:endCxn id="22" idx="1"/>
          </p:cNvCxnSpPr>
          <p:nvPr/>
        </p:nvCxnSpPr>
        <p:spPr>
          <a:xfrm>
            <a:off x="6663971" y="1738133"/>
            <a:ext cx="3216364" cy="71964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9" name="직선 연결선 48"/>
          <p:cNvCxnSpPr>
            <a:stCxn id="27" idx="6"/>
            <a:endCxn id="24" idx="1"/>
          </p:cNvCxnSpPr>
          <p:nvPr/>
        </p:nvCxnSpPr>
        <p:spPr>
          <a:xfrm>
            <a:off x="6985677" y="1919756"/>
            <a:ext cx="2895710" cy="150924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0" name="직선 연결선 49"/>
          <p:cNvCxnSpPr>
            <a:cxnSpLocks/>
            <a:stCxn id="30" idx="6"/>
            <a:endCxn id="23" idx="1"/>
          </p:cNvCxnSpPr>
          <p:nvPr/>
        </p:nvCxnSpPr>
        <p:spPr>
          <a:xfrm>
            <a:off x="6641813" y="3673941"/>
            <a:ext cx="3239573" cy="46441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1" name="직선 연결선 50"/>
          <p:cNvCxnSpPr>
            <a:stCxn id="33" idx="6"/>
            <a:endCxn id="26" idx="1"/>
          </p:cNvCxnSpPr>
          <p:nvPr/>
        </p:nvCxnSpPr>
        <p:spPr>
          <a:xfrm>
            <a:off x="6659645" y="5249427"/>
            <a:ext cx="3221742" cy="47534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2" name="직선 연결선 51"/>
          <p:cNvCxnSpPr>
            <a:cxnSpLocks/>
            <a:stCxn id="33" idx="2"/>
          </p:cNvCxnSpPr>
          <p:nvPr/>
        </p:nvCxnSpPr>
        <p:spPr>
          <a:xfrm flipH="1">
            <a:off x="1319586" y="5249427"/>
            <a:ext cx="3551546" cy="2204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4" name="직선 연결선 53"/>
          <p:cNvCxnSpPr>
            <a:stCxn id="29" idx="5"/>
            <a:endCxn id="24" idx="1"/>
          </p:cNvCxnSpPr>
          <p:nvPr/>
        </p:nvCxnSpPr>
        <p:spPr>
          <a:xfrm>
            <a:off x="6605847" y="3106899"/>
            <a:ext cx="3275540" cy="32210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5" name="직선 연결선 54"/>
          <p:cNvCxnSpPr>
            <a:stCxn id="28" idx="6"/>
            <a:endCxn id="24" idx="1"/>
          </p:cNvCxnSpPr>
          <p:nvPr/>
        </p:nvCxnSpPr>
        <p:spPr>
          <a:xfrm flipV="1">
            <a:off x="7112713" y="3429000"/>
            <a:ext cx="2768674" cy="107638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7" name="TextBox 56"/>
          <p:cNvSpPr txBox="1"/>
          <p:nvPr/>
        </p:nvSpPr>
        <p:spPr>
          <a:xfrm>
            <a:off x="2052019" y="1026256"/>
            <a:ext cx="7355553" cy="5325552"/>
          </a:xfrm>
          <a:prstGeom prst="rect">
            <a:avLst/>
          </a:prstGeom>
          <a:ln w="16510">
            <a:solidFill>
              <a:srgbClr val="000000"/>
            </a:solidFill>
          </a:ln>
        </p:spPr>
        <p:txBody>
          <a:bodyPr wrap="square" lIns="72009" tIns="36004" rIns="72009" bIns="5014982">
            <a:spAutoFit/>
          </a:bodyPr>
          <a:lstStyle/>
          <a:p>
            <a:pPr algn="ctr">
              <a:defRPr/>
            </a:pPr>
            <a:r>
              <a:rPr lang="ko-KR" altLang="en-US" b="1"/>
              <a:t>공유 장바구니 시스템</a:t>
            </a:r>
          </a:p>
        </p:txBody>
      </p:sp>
      <p:cxnSp>
        <p:nvCxnSpPr>
          <p:cNvPr id="58" name="직선 연결선 57"/>
          <p:cNvCxnSpPr>
            <a:stCxn id="32" idx="7"/>
            <a:endCxn id="24" idx="1"/>
          </p:cNvCxnSpPr>
          <p:nvPr/>
        </p:nvCxnSpPr>
        <p:spPr>
          <a:xfrm flipV="1">
            <a:off x="6154253" y="3429000"/>
            <a:ext cx="3727134" cy="230592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C6DE5DE-069B-447D-96FA-289FDCA76A22}"/>
              </a:ext>
            </a:extLst>
          </p:cNvPr>
          <p:cNvCxnSpPr>
            <a:cxnSpLocks/>
            <a:stCxn id="29" idx="6"/>
            <a:endCxn id="21" idx="1"/>
          </p:cNvCxnSpPr>
          <p:nvPr/>
        </p:nvCxnSpPr>
        <p:spPr>
          <a:xfrm flipV="1">
            <a:off x="6903477" y="1816791"/>
            <a:ext cx="2976333" cy="110848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4000" dirty="0"/>
              <a:t>5. </a:t>
            </a:r>
            <a:r>
              <a:rPr lang="ko-KR" altLang="en-US" sz="4000" dirty="0" err="1"/>
              <a:t>유스케이스</a:t>
            </a:r>
            <a:r>
              <a:rPr lang="ko-KR" altLang="en-US" sz="4000" dirty="0"/>
              <a:t> 명세서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2587C-3BBA-43C2-AE51-F728B50734EB}"/>
              </a:ext>
            </a:extLst>
          </p:cNvPr>
          <p:cNvSpPr txBox="1"/>
          <p:nvPr/>
        </p:nvSpPr>
        <p:spPr>
          <a:xfrm>
            <a:off x="609600" y="1120734"/>
            <a:ext cx="1097279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유스케이스</a:t>
            </a:r>
            <a:r>
              <a:rPr lang="ko-KR" altLang="en-US" sz="2100" dirty="0"/>
              <a:t> </a:t>
            </a:r>
            <a:r>
              <a:rPr lang="en-US" altLang="ko-KR" sz="2100" dirty="0"/>
              <a:t>ID: U1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유스케이스명</a:t>
            </a:r>
            <a:r>
              <a:rPr lang="en-US" altLang="ko-KR" sz="2100" dirty="0"/>
              <a:t>: </a:t>
            </a:r>
            <a:r>
              <a:rPr lang="ko-KR" altLang="en-US" sz="2100" dirty="0"/>
              <a:t>로그인</a:t>
            </a:r>
            <a:endParaRPr lang="en-US" altLang="ko-KR" sz="2100" dirty="0"/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액터명</a:t>
            </a:r>
            <a:r>
              <a:rPr lang="en-US" altLang="ko-KR" sz="2100" dirty="0"/>
              <a:t>: </a:t>
            </a:r>
            <a:r>
              <a:rPr lang="ko-KR" altLang="en-US" sz="2100" dirty="0"/>
              <a:t>주최자</a:t>
            </a:r>
            <a:r>
              <a:rPr lang="en-US" altLang="ko-KR" sz="2100" dirty="0"/>
              <a:t>, </a:t>
            </a:r>
            <a:r>
              <a:rPr lang="ko-KR" altLang="en-US" sz="2100" dirty="0"/>
              <a:t>참가자</a:t>
            </a:r>
            <a:r>
              <a:rPr lang="en-US" altLang="ko-KR" sz="2100" dirty="0"/>
              <a:t>, </a:t>
            </a:r>
            <a:r>
              <a:rPr lang="ko-KR" altLang="en-US" sz="2100" dirty="0"/>
              <a:t>로그인 시스템</a:t>
            </a:r>
            <a:endParaRPr lang="en-US" altLang="ko-KR" sz="2100" dirty="0"/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유스케이스</a:t>
            </a:r>
            <a:r>
              <a:rPr lang="ko-KR" altLang="en-US" sz="2100" dirty="0"/>
              <a:t> 개요</a:t>
            </a:r>
            <a:r>
              <a:rPr lang="en-US" altLang="ko-KR" sz="2100" dirty="0"/>
              <a:t>:  </a:t>
            </a:r>
            <a:r>
              <a:rPr lang="ko-KR" altLang="en-US" sz="2100" dirty="0"/>
              <a:t>주최자와 참가자가 공유 장바구니를 생성 또는 사용하기위해서 로그인을 하는 </a:t>
            </a:r>
            <a:r>
              <a:rPr lang="ko-KR" altLang="en-US" sz="2100" dirty="0" err="1"/>
              <a:t>유스케이스이다</a:t>
            </a:r>
            <a:r>
              <a:rPr lang="en-US" altLang="ko-KR" sz="2100" dirty="0"/>
              <a:t>.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/>
              <a:t>사전조건</a:t>
            </a:r>
            <a:r>
              <a:rPr lang="en-US" altLang="ko-KR" sz="2100" dirty="0"/>
              <a:t>: </a:t>
            </a:r>
            <a:r>
              <a:rPr lang="ko-KR" altLang="en-US" sz="2100" dirty="0"/>
              <a:t>회원가입이 되어있는 상태여야 한다</a:t>
            </a:r>
            <a:r>
              <a:rPr lang="en-US" altLang="ko-KR" sz="2100" dirty="0"/>
              <a:t>.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/>
              <a:t>이벤트흐름</a:t>
            </a:r>
            <a:r>
              <a:rPr lang="en-US" altLang="ko-KR" sz="2100" dirty="0"/>
              <a:t>:</a:t>
            </a:r>
          </a:p>
          <a:p>
            <a:pPr marL="457200" lvl="1" indent="0">
              <a:buNone/>
              <a:defRPr/>
            </a:pPr>
            <a:r>
              <a:rPr lang="en-US" altLang="ko-KR" sz="1900" dirty="0"/>
              <a:t>―</a:t>
            </a:r>
            <a:r>
              <a:rPr lang="ko-KR" altLang="en-US" sz="1900" dirty="0"/>
              <a:t>정상 흐름</a:t>
            </a:r>
            <a:r>
              <a:rPr lang="en-US" altLang="ko-KR" sz="1900" dirty="0"/>
              <a:t>: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주최자와 참가자는 </a:t>
            </a:r>
            <a:r>
              <a:rPr lang="en-US" altLang="ko-KR" sz="1700" dirty="0"/>
              <a:t>ID</a:t>
            </a:r>
            <a:r>
              <a:rPr lang="ko-KR" altLang="en-US" sz="1700" dirty="0"/>
              <a:t>와 비밀번호를 입력한다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액터</a:t>
            </a:r>
            <a:r>
              <a:rPr lang="en-US" altLang="ko-KR" sz="1700" dirty="0"/>
              <a:t>) 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기존 회원 중에 일치하는 </a:t>
            </a:r>
            <a:r>
              <a:rPr lang="en-US" altLang="ko-KR" sz="1700" dirty="0"/>
              <a:t>ID</a:t>
            </a:r>
            <a:r>
              <a:rPr lang="ko-KR" altLang="en-US" sz="1700" dirty="0"/>
              <a:t>와 비밀번호가 있는지 확인한다</a:t>
            </a:r>
            <a:r>
              <a:rPr lang="en-US" altLang="ko-KR" sz="1700" dirty="0"/>
              <a:t>(</a:t>
            </a:r>
            <a:r>
              <a:rPr lang="ko-KR" altLang="en-US" sz="1700" dirty="0"/>
              <a:t>시스템</a:t>
            </a:r>
            <a:r>
              <a:rPr lang="en-US" altLang="ko-KR" sz="1700" dirty="0"/>
              <a:t>) 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로그인이 완료되었음을 보여준다</a:t>
            </a:r>
            <a:r>
              <a:rPr lang="en-US" altLang="ko-KR" sz="1700" dirty="0"/>
              <a:t>(</a:t>
            </a:r>
            <a:r>
              <a:rPr lang="ko-KR" altLang="en-US" sz="1700" dirty="0"/>
              <a:t>시스템</a:t>
            </a:r>
            <a:r>
              <a:rPr lang="en-US" altLang="ko-KR" sz="1700" dirty="0"/>
              <a:t>)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 marL="457200" lvl="1" indent="0">
              <a:buNone/>
              <a:defRPr/>
            </a:pPr>
            <a:r>
              <a:rPr lang="en-US" altLang="ko-KR" sz="1900" dirty="0"/>
              <a:t>― </a:t>
            </a:r>
            <a:r>
              <a:rPr lang="ko-KR" altLang="en-US" sz="1900" dirty="0"/>
              <a:t>선택흐름</a:t>
            </a:r>
            <a:r>
              <a:rPr lang="en-US" altLang="ko-KR" sz="1900" dirty="0"/>
              <a:t>:</a:t>
            </a: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700" dirty="0"/>
              <a:t>ID</a:t>
            </a:r>
            <a:r>
              <a:rPr lang="ko-KR" altLang="en-US" sz="1700" dirty="0"/>
              <a:t>와 비밀번호가 일치하지 않는 경우</a:t>
            </a:r>
            <a:r>
              <a:rPr lang="en-US" altLang="ko-KR" sz="1700" dirty="0"/>
              <a:t>“ID</a:t>
            </a:r>
            <a:r>
              <a:rPr lang="ko-KR" altLang="en-US" sz="1700" dirty="0"/>
              <a:t>와 비밀번호가 올바르지 않습니다</a:t>
            </a:r>
            <a:r>
              <a:rPr lang="en-US" altLang="ko-KR" sz="1700" dirty="0"/>
              <a:t>＂</a:t>
            </a:r>
            <a:r>
              <a:rPr lang="ko-KR" altLang="en-US" sz="1700" dirty="0"/>
              <a:t>메시지를 보여준다</a:t>
            </a:r>
            <a:endParaRPr lang="en-US" altLang="ko-KR" sz="1700" dirty="0"/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4000" dirty="0"/>
              <a:t>5. </a:t>
            </a:r>
            <a:r>
              <a:rPr lang="ko-KR" altLang="en-US" sz="4000" dirty="0" err="1"/>
              <a:t>유스케이스</a:t>
            </a:r>
            <a:r>
              <a:rPr lang="ko-KR" altLang="en-US" sz="4000" dirty="0"/>
              <a:t> 명세서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32359-F2F2-4F93-9CE9-82C9649D3C51}"/>
              </a:ext>
            </a:extLst>
          </p:cNvPr>
          <p:cNvSpPr txBox="1"/>
          <p:nvPr/>
        </p:nvSpPr>
        <p:spPr>
          <a:xfrm>
            <a:off x="609599" y="1122289"/>
            <a:ext cx="1097279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유스케이스</a:t>
            </a:r>
            <a:r>
              <a:rPr lang="ko-KR" altLang="en-US" sz="2100" dirty="0"/>
              <a:t> </a:t>
            </a:r>
            <a:r>
              <a:rPr lang="en-US" altLang="ko-KR" sz="2100" dirty="0"/>
              <a:t>ID: U2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유스케이스명</a:t>
            </a:r>
            <a:r>
              <a:rPr lang="en-US" altLang="ko-KR" sz="2100" dirty="0"/>
              <a:t>: </a:t>
            </a:r>
            <a:r>
              <a:rPr lang="ko-KR" altLang="en-US" sz="2100" dirty="0"/>
              <a:t>공유 장바구니 생서</a:t>
            </a:r>
            <a:r>
              <a:rPr lang="en-US" altLang="ko-KR" sz="2100" dirty="0"/>
              <a:t>/</a:t>
            </a:r>
            <a:r>
              <a:rPr lang="ko-KR" altLang="en-US" sz="2100" dirty="0"/>
              <a:t>삭제</a:t>
            </a:r>
            <a:endParaRPr lang="en-US" altLang="ko-KR" sz="2100" dirty="0"/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액터명</a:t>
            </a:r>
            <a:r>
              <a:rPr lang="en-US" altLang="ko-KR" sz="2100" dirty="0"/>
              <a:t>: </a:t>
            </a:r>
            <a:r>
              <a:rPr lang="ko-KR" altLang="en-US" sz="2100" dirty="0"/>
              <a:t>주최자</a:t>
            </a:r>
            <a:r>
              <a:rPr lang="en-US" altLang="ko-KR" sz="2100" dirty="0"/>
              <a:t>, </a:t>
            </a:r>
            <a:r>
              <a:rPr lang="ko-KR" altLang="en-US" sz="2100" dirty="0"/>
              <a:t>장바구니 </a:t>
            </a:r>
            <a:r>
              <a:rPr lang="en-US" altLang="ko-KR" sz="2100" dirty="0"/>
              <a:t>DB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유스케이스</a:t>
            </a:r>
            <a:r>
              <a:rPr lang="ko-KR" altLang="en-US" sz="2100" dirty="0"/>
              <a:t> 개요</a:t>
            </a:r>
            <a:r>
              <a:rPr lang="en-US" altLang="ko-KR" sz="2100" dirty="0"/>
              <a:t>: </a:t>
            </a:r>
            <a:r>
              <a:rPr lang="ko-KR" altLang="en-US" sz="2100" dirty="0">
                <a:latin typeface="맑은 고딕"/>
              </a:rPr>
              <a:t>주최자는 주소를 입력하고 비밀번호를 설정할지 결정하고 공유 장바구니를 생성한다 그리고 공유 장바구니는 직접 삭제하거나 구매를 하면 자동으로 삭제된다</a:t>
            </a:r>
            <a:endParaRPr lang="en-US" altLang="ko-KR" sz="2100" dirty="0">
              <a:latin typeface="맑은 고딕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/>
              <a:t>사전조건</a:t>
            </a:r>
            <a:r>
              <a:rPr lang="en-US" altLang="ko-KR" sz="2100" dirty="0"/>
              <a:t>: </a:t>
            </a:r>
            <a:r>
              <a:rPr lang="ko-KR" altLang="en-US" sz="2100" dirty="0"/>
              <a:t>주최자는 </a:t>
            </a:r>
            <a:r>
              <a:rPr lang="ko-KR" altLang="en-US" sz="2100" dirty="0" err="1"/>
              <a:t>로그인되어</a:t>
            </a:r>
            <a:r>
              <a:rPr lang="ko-KR" altLang="en-US" sz="2100" dirty="0"/>
              <a:t> 있어야 한다</a:t>
            </a:r>
            <a:r>
              <a:rPr lang="en-US" altLang="ko-KR" sz="2100" dirty="0"/>
              <a:t>.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/>
              <a:t>이벤트흐름</a:t>
            </a:r>
            <a:r>
              <a:rPr lang="en-US" altLang="ko-KR" sz="2100" dirty="0"/>
              <a:t>:</a:t>
            </a:r>
          </a:p>
          <a:p>
            <a:pPr marL="457200" lvl="1" indent="0">
              <a:buNone/>
              <a:defRPr/>
            </a:pPr>
            <a:r>
              <a:rPr lang="en-US" altLang="ko-KR" sz="1900" dirty="0"/>
              <a:t>―</a:t>
            </a:r>
            <a:r>
              <a:rPr lang="ko-KR" altLang="en-US" sz="1900" dirty="0"/>
              <a:t>정상 흐름</a:t>
            </a:r>
            <a:r>
              <a:rPr lang="en-US" altLang="ko-KR" sz="1900" dirty="0"/>
              <a:t>: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주최자는 공유 장바구니 생성을 클릭한다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액터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주소를 입력한다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액터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비밀번호를 설정한지 선택한다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액터</a:t>
            </a:r>
            <a:r>
              <a:rPr lang="en-US" altLang="ko-KR" sz="1700" dirty="0"/>
              <a:t>) 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공유 장바구니를 생성한다</a:t>
            </a:r>
            <a:r>
              <a:rPr lang="en-US" altLang="ko-KR" sz="1700" dirty="0"/>
              <a:t>(</a:t>
            </a:r>
            <a:r>
              <a:rPr lang="ko-KR" altLang="en-US" sz="1700" dirty="0"/>
              <a:t>시스템</a:t>
            </a:r>
            <a:r>
              <a:rPr lang="en-US" altLang="ko-KR" sz="1700" dirty="0"/>
              <a:t>) 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공유 장바구니 생성 되었음을 보여준다</a:t>
            </a:r>
            <a:r>
              <a:rPr lang="en-US" altLang="ko-KR" sz="1700" dirty="0"/>
              <a:t>(</a:t>
            </a:r>
            <a:r>
              <a:rPr lang="ko-KR" altLang="en-US" sz="1700" dirty="0"/>
              <a:t>시스템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장바구니 삭제를 클릭한다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액터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장바구니를 삭제한다</a:t>
            </a:r>
            <a:r>
              <a:rPr lang="en-US" altLang="ko-KR" sz="1700" dirty="0"/>
              <a:t>(</a:t>
            </a:r>
            <a:r>
              <a:rPr lang="ko-KR" altLang="en-US" sz="1700" dirty="0"/>
              <a:t>시스템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구매 후 공유 장바구니를 삭제한다</a:t>
            </a:r>
            <a:r>
              <a:rPr lang="en-US" altLang="ko-KR" sz="1700" dirty="0"/>
              <a:t>(</a:t>
            </a:r>
            <a:r>
              <a:rPr lang="ko-KR" altLang="en-US" sz="1700" dirty="0"/>
              <a:t>시스템</a:t>
            </a:r>
            <a:r>
              <a:rPr lang="en-US" altLang="ko-KR" sz="1700" dirty="0"/>
              <a:t>)</a:t>
            </a:r>
          </a:p>
          <a:p>
            <a:pPr marL="457200" lvl="1" indent="0">
              <a:buNone/>
              <a:defRPr/>
            </a:pPr>
            <a:r>
              <a:rPr lang="en-US" altLang="ko-KR" sz="1900" dirty="0"/>
              <a:t>― </a:t>
            </a:r>
            <a:r>
              <a:rPr lang="ko-KR" altLang="en-US" sz="1900" dirty="0"/>
              <a:t>선택흐름</a:t>
            </a:r>
            <a:r>
              <a:rPr lang="en-US" altLang="ko-KR" sz="1900" dirty="0"/>
              <a:t>: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ko-KR" altLang="en-US" sz="1700" dirty="0"/>
              <a:t>생성을 클릭할 때 로그인이 안되어 있으면 </a:t>
            </a:r>
            <a:r>
              <a:rPr lang="en-US" altLang="ko-KR" sz="1700" dirty="0"/>
              <a:t>“</a:t>
            </a:r>
            <a:r>
              <a:rPr lang="ko-KR" altLang="en-US" sz="1700" dirty="0"/>
              <a:t>로그인 후 시도하세요</a:t>
            </a:r>
            <a:r>
              <a:rPr lang="en-US" altLang="ko-KR" sz="1700" dirty="0"/>
              <a:t>＂</a:t>
            </a:r>
            <a:r>
              <a:rPr lang="ko-KR" altLang="en-US" sz="1700" dirty="0"/>
              <a:t>메시지를 보여준다</a:t>
            </a:r>
            <a:endParaRPr lang="en-US" altLang="ko-KR" sz="17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ko-KR" altLang="en-US" sz="1700" dirty="0"/>
              <a:t>존재하지 않는 주소를 입력한 경우 </a:t>
            </a:r>
            <a:r>
              <a:rPr lang="en-US" altLang="ko-KR" sz="1700" dirty="0"/>
              <a:t>“</a:t>
            </a:r>
            <a:r>
              <a:rPr lang="ko-KR" altLang="en-US" sz="1700" dirty="0"/>
              <a:t>결과가 없습니다</a:t>
            </a:r>
            <a:r>
              <a:rPr lang="en-US" altLang="ko-KR" sz="1700" dirty="0"/>
              <a:t>”</a:t>
            </a:r>
            <a:r>
              <a:rPr lang="ko-KR" altLang="en-US" sz="1700" dirty="0"/>
              <a:t> 메시지를 보여주고 재입력을 요청한다</a:t>
            </a:r>
            <a:endParaRPr lang="en-US" altLang="ko-KR" sz="17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ko-KR" altLang="en-US" sz="1700" dirty="0"/>
              <a:t>비밀번호를 설정한 경우 </a:t>
            </a:r>
            <a:r>
              <a:rPr lang="en-US" altLang="ko-KR" sz="1700" dirty="0"/>
              <a:t>4</a:t>
            </a:r>
            <a:r>
              <a:rPr lang="ko-KR" altLang="en-US" sz="1700" dirty="0"/>
              <a:t>자리 비밀번호 입력을 요청한다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1400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4000" dirty="0"/>
              <a:t>5. </a:t>
            </a:r>
            <a:r>
              <a:rPr lang="ko-KR" altLang="en-US" sz="4000" dirty="0" err="1"/>
              <a:t>유스케이스</a:t>
            </a:r>
            <a:r>
              <a:rPr lang="ko-KR" altLang="en-US" sz="4000" dirty="0"/>
              <a:t> 명세서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32359-F2F2-4F93-9CE9-82C9649D3C51}"/>
              </a:ext>
            </a:extLst>
          </p:cNvPr>
          <p:cNvSpPr txBox="1"/>
          <p:nvPr/>
        </p:nvSpPr>
        <p:spPr>
          <a:xfrm>
            <a:off x="609599" y="1122289"/>
            <a:ext cx="1097279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유스케이스</a:t>
            </a:r>
            <a:r>
              <a:rPr lang="ko-KR" altLang="en-US" sz="2100" dirty="0"/>
              <a:t> </a:t>
            </a:r>
            <a:r>
              <a:rPr lang="en-US" altLang="ko-KR" sz="2100" dirty="0"/>
              <a:t>ID: U3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유스케이스명</a:t>
            </a:r>
            <a:r>
              <a:rPr lang="en-US" altLang="ko-KR" sz="2100" dirty="0"/>
              <a:t>: </a:t>
            </a:r>
            <a:r>
              <a:rPr lang="ko-KR" altLang="en-US" sz="2100" dirty="0"/>
              <a:t>참가자 초대</a:t>
            </a:r>
            <a:r>
              <a:rPr lang="en-US" altLang="ko-KR" sz="2100" dirty="0"/>
              <a:t>/</a:t>
            </a:r>
            <a:r>
              <a:rPr lang="ko-KR" altLang="en-US" sz="2100" dirty="0"/>
              <a:t>관리</a:t>
            </a:r>
            <a:endParaRPr lang="en-US" altLang="ko-KR" sz="2100" dirty="0"/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액터명</a:t>
            </a:r>
            <a:r>
              <a:rPr lang="en-US" altLang="ko-KR" sz="2100" dirty="0"/>
              <a:t>: </a:t>
            </a:r>
            <a:r>
              <a:rPr lang="ko-KR" altLang="en-US" sz="2100" dirty="0"/>
              <a:t>주최자</a:t>
            </a:r>
            <a:r>
              <a:rPr lang="en-US" altLang="ko-KR" sz="2100" dirty="0"/>
              <a:t>, SMS</a:t>
            </a:r>
            <a:r>
              <a:rPr lang="ko-KR" altLang="en-US" sz="2100" dirty="0"/>
              <a:t>전송</a:t>
            </a:r>
            <a:r>
              <a:rPr lang="en-US" altLang="ko-KR" sz="2100" dirty="0"/>
              <a:t>, </a:t>
            </a:r>
            <a:r>
              <a:rPr lang="ko-KR" altLang="en-US" sz="2100" dirty="0"/>
              <a:t>장바구니 </a:t>
            </a:r>
            <a:r>
              <a:rPr lang="en-US" altLang="ko-KR" sz="2100" dirty="0"/>
              <a:t>DB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 err="1"/>
              <a:t>유스케이스</a:t>
            </a:r>
            <a:r>
              <a:rPr lang="ko-KR" altLang="en-US" sz="2100" dirty="0"/>
              <a:t> 개요</a:t>
            </a:r>
            <a:r>
              <a:rPr lang="en-US" altLang="ko-KR" sz="2100" dirty="0"/>
              <a:t>: </a:t>
            </a:r>
            <a:r>
              <a:rPr lang="ko-KR" altLang="en-US" sz="2100" dirty="0">
                <a:latin typeface="맑은 고딕"/>
              </a:rPr>
              <a:t>주최자가 공유 장바구니 링크를 공유 시스템을 통해 참가자를 초대하고 참가자를 강제 퇴장할 수 있다</a:t>
            </a:r>
            <a:endParaRPr lang="en-US" altLang="ko-KR" sz="2100" dirty="0">
              <a:latin typeface="맑은 고딕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/>
              <a:t>사전조건</a:t>
            </a:r>
            <a:r>
              <a:rPr lang="en-US" altLang="ko-KR" sz="2100" dirty="0"/>
              <a:t>: </a:t>
            </a:r>
            <a:r>
              <a:rPr lang="ko-KR" altLang="en-US" sz="2100" dirty="0"/>
              <a:t>공유</a:t>
            </a:r>
            <a:r>
              <a:rPr lang="en-US" altLang="ko-KR" sz="2100" dirty="0"/>
              <a:t> </a:t>
            </a:r>
            <a:r>
              <a:rPr lang="ko-KR" altLang="en-US" sz="2100" dirty="0"/>
              <a:t>장바구니를 생성되어 있어야 한다</a:t>
            </a:r>
            <a:r>
              <a:rPr lang="en-US" altLang="ko-KR" sz="2100" dirty="0"/>
              <a:t>.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2100" dirty="0"/>
              <a:t>이벤트흐름</a:t>
            </a:r>
            <a:r>
              <a:rPr lang="en-US" altLang="ko-KR" sz="2100" dirty="0"/>
              <a:t>:</a:t>
            </a:r>
          </a:p>
          <a:p>
            <a:pPr marL="457200" lvl="1" indent="0">
              <a:buNone/>
              <a:defRPr/>
            </a:pPr>
            <a:r>
              <a:rPr lang="en-US" altLang="ko-KR" sz="1900" dirty="0"/>
              <a:t>―</a:t>
            </a:r>
            <a:r>
              <a:rPr lang="ko-KR" altLang="en-US" sz="1900" dirty="0"/>
              <a:t>정상 흐름</a:t>
            </a:r>
            <a:r>
              <a:rPr lang="en-US" altLang="ko-KR" sz="1900" dirty="0"/>
              <a:t>: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주최자는 공유 장바구니에서 초대하기를 클릭한다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액터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카톡과 </a:t>
            </a:r>
            <a:r>
              <a:rPr lang="en-US" altLang="ko-KR" sz="1700" dirty="0"/>
              <a:t>SMS</a:t>
            </a:r>
            <a:r>
              <a:rPr lang="ko-KR" altLang="en-US" sz="1700" dirty="0"/>
              <a:t>를 선택한다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액터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 err="1"/>
              <a:t>공유장바구니</a:t>
            </a:r>
            <a:r>
              <a:rPr lang="ko-KR" altLang="en-US" sz="1700" dirty="0"/>
              <a:t> 링크를 보낸다</a:t>
            </a:r>
            <a:r>
              <a:rPr lang="en-US" altLang="ko-KR" sz="1700" dirty="0"/>
              <a:t>(</a:t>
            </a:r>
            <a:r>
              <a:rPr lang="ko-KR" altLang="en-US" sz="1700" dirty="0"/>
              <a:t>시스템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주최자는 공유 장바구니에서 참가자 관리에서 참가자 퇴장하기를 클릭한다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액터</a:t>
            </a:r>
            <a:r>
              <a:rPr lang="en-US" altLang="ko-KR" sz="1700" dirty="0"/>
              <a:t>)</a:t>
            </a:r>
          </a:p>
          <a:p>
            <a:pPr marL="1371600" lvl="2" indent="-514350">
              <a:buFont typeface="+mj-ea"/>
              <a:buAutoNum type="circleNumDbPlain"/>
              <a:defRPr/>
            </a:pPr>
            <a:r>
              <a:rPr lang="ko-KR" altLang="en-US" sz="1700" dirty="0"/>
              <a:t>참가자는 </a:t>
            </a:r>
            <a:r>
              <a:rPr lang="ko-KR" altLang="en-US" sz="1700" dirty="0" err="1"/>
              <a:t>공유장바구니에서</a:t>
            </a:r>
            <a:r>
              <a:rPr lang="ko-KR" altLang="en-US" sz="1700" dirty="0"/>
              <a:t> 강제 </a:t>
            </a:r>
            <a:r>
              <a:rPr lang="ko-KR" altLang="en-US" sz="1700" dirty="0" err="1"/>
              <a:t>퇴장를</a:t>
            </a:r>
            <a:r>
              <a:rPr lang="ko-KR" altLang="en-US" sz="1700" dirty="0"/>
              <a:t> 당한다</a:t>
            </a:r>
            <a:endParaRPr lang="en-US" altLang="ko-KR" sz="1700" dirty="0"/>
          </a:p>
          <a:p>
            <a:pPr marL="457200" lvl="1" indent="0">
              <a:buNone/>
              <a:defRPr/>
            </a:pPr>
            <a:r>
              <a:rPr lang="en-US" altLang="ko-KR" sz="1900" dirty="0"/>
              <a:t>― </a:t>
            </a:r>
            <a:r>
              <a:rPr lang="ko-KR" altLang="en-US" sz="1900" dirty="0"/>
              <a:t>선택흐름</a:t>
            </a:r>
            <a:r>
              <a:rPr lang="en-US" altLang="ko-KR" sz="1900" dirty="0"/>
              <a:t>: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ko-KR" altLang="en-US" sz="1700" dirty="0"/>
              <a:t>링크를 통한 참가자가 로그인이 안되어 있으면 </a:t>
            </a:r>
            <a:r>
              <a:rPr lang="en-US" altLang="ko-KR" sz="1700" dirty="0"/>
              <a:t>“</a:t>
            </a:r>
            <a:r>
              <a:rPr lang="ko-KR" altLang="en-US" sz="1700" dirty="0"/>
              <a:t>로그인을 해야 참여가 가능합니다</a:t>
            </a:r>
            <a:r>
              <a:rPr lang="en-US" altLang="ko-KR" sz="1700" dirty="0"/>
              <a:t>＂</a:t>
            </a:r>
            <a:r>
              <a:rPr lang="ko-KR" altLang="en-US" sz="1700" dirty="0"/>
              <a:t>메시지를 보여주고 로그인을 요청한다</a:t>
            </a:r>
            <a:endParaRPr lang="en-US" altLang="ko-KR" sz="17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ko-KR" altLang="en-US" sz="1700" dirty="0"/>
              <a:t>강제 퇴장 당한 참가자가 다시 참가할 때 </a:t>
            </a:r>
            <a:r>
              <a:rPr lang="en-US" altLang="ko-KR" sz="1700" dirty="0"/>
              <a:t>“</a:t>
            </a:r>
            <a:r>
              <a:rPr lang="ko-KR" altLang="en-US" sz="1700" dirty="0"/>
              <a:t>참가할 수 없습니다</a:t>
            </a:r>
            <a:r>
              <a:rPr lang="en-US" altLang="ko-KR" sz="1700" dirty="0"/>
              <a:t>＂</a:t>
            </a:r>
            <a:r>
              <a:rPr lang="ko-KR" altLang="en-US" sz="1700" dirty="0"/>
              <a:t>메시지를 보여준다</a:t>
            </a:r>
            <a:endParaRPr lang="en-US" altLang="ko-KR" sz="17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7416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889</Words>
  <Application>Microsoft Office PowerPoint</Application>
  <PresentationFormat>와이드스크린</PresentationFormat>
  <Paragraphs>145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Wingdings</vt:lpstr>
      <vt:lpstr>한컴오피스</vt:lpstr>
      <vt:lpstr>USECASE 다이어그램</vt:lpstr>
      <vt:lpstr>목차</vt:lpstr>
      <vt:lpstr>1. 시스템 상황 분석</vt:lpstr>
      <vt:lpstr>2. 액터 식별</vt:lpstr>
      <vt:lpstr>3. 유스케이스 식별</vt:lpstr>
      <vt:lpstr>4. 유스케이스 다이어그램</vt:lpstr>
      <vt:lpstr>5. 유스케이스 명세서</vt:lpstr>
      <vt:lpstr>5. 유스케이스 명세서</vt:lpstr>
      <vt:lpstr>5. 유스케이스 명세서</vt:lpstr>
      <vt:lpstr>5. 유스케이스 명세서</vt:lpstr>
      <vt:lpstr>5. 유스케이스 명세서</vt:lpstr>
      <vt:lpstr>5. 유스케이스 명세서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쿠팡 공용 장바구니</dc:title>
  <dc:creator>qjatj</dc:creator>
  <cp:lastModifiedBy>kimdonghyeon</cp:lastModifiedBy>
  <cp:revision>59</cp:revision>
  <dcterms:created xsi:type="dcterms:W3CDTF">2022-04-09T05:50:36Z</dcterms:created>
  <dcterms:modified xsi:type="dcterms:W3CDTF">2022-04-09T16:54:48Z</dcterms:modified>
  <cp:version>1000.0100.01</cp:version>
</cp:coreProperties>
</file>