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9" r:id="rId8"/>
    <p:sldId id="274" r:id="rId9"/>
    <p:sldId id="275" r:id="rId10"/>
    <p:sldId id="273" r:id="rId11"/>
    <p:sldId id="266" r:id="rId12"/>
    <p:sldId id="267" r:id="rId13"/>
    <p:sldId id="272" r:id="rId14"/>
    <p:sldId id="265" r:id="rId15"/>
    <p:sldId id="270" r:id="rId16"/>
    <p:sldId id="271" r:id="rId17"/>
    <p:sldId id="268" r:id="rId18"/>
  </p:sldIdLst>
  <p:sldSz cx="12192000" cy="6858000"/>
  <p:notesSz cx="6858000" cy="99472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ia Sousa Santana" initials="LSS" lastIdx="1" clrIdx="0">
    <p:extLst>
      <p:ext uri="{19B8F6BF-5375-455C-9EA6-DF929625EA0E}">
        <p15:presenceInfo xmlns:p15="http://schemas.microsoft.com/office/powerpoint/2012/main" userId="S::liviasa@abcbrasil.com.br::abd1cec7-188d-4c96-b3d8-9c60e5a05d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2:19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4766 170 18675,'-66'-40'751,"10"8"-516,43 29 57,-4-2-57,0 2 45,-6-3-45,-4 2 0,-10-1 79,-10 4-123,-5-2 33,-8-1-3415,2 1 3348,-6-3-56,-1 1 67,-5 0-78,-5-2-23,-6 2 22,-4 0-61,19 2 1,-1-1 5,-29-2-12,31 3 1,1 0-1,-14-2-11,1 3-11,-1 1 0,3 1 0,-5 0 11,2 0-11,-6 0 0,2 0 0,-5 0-2257,5 3 2257,-5 3 11,-1 6 2258,-4 3-2258,20-3 0,-1 1-6,17-4 1,1 1-865,-22 3 1,2 0 892,-21 3-23,2-2 11,19-2 12,-16 2-23,34-5 2531,-14 2-2531,27-5 0,3 1 0,-5-1-11,1 1 12,1-1-12,3 1 0,5-1 11,-1 1-11,2 1 2567,-2-2-2567,1 5 0,-32 4 12,8-1-12,-26 3 11,25-4-11,1 0 0,9 0-11,-18 7-12,14-5 12,-8 8 11,17-6-34,2 5 34,6 2-22,-2 6 0,-12 16 22,11-6 0,-12 15 0,23-14-23,0 7 46,9-1-46,-2 4 23,0 2 0,2 0 0,0 7 11,5 2-22,5 3 11,5-3-22,3-1-23,3-5 23,0-4-23,0-5 34,15-7 11,30 10 0,5-15 0,25 7 56,7-8-34,-18-9-22,17 8 11,-24-15-11,1 3 0,9-5-33,4 4 33,7-4 5,-14-5 1,1 0-18,-14-3 1,0 0-108,21 1 0,0-1 107,-20-2 1,-2-2 22,4 0 1,-1-2 10,-1 0 1,-1 0-23,1-1 0,0-1-23,-2 0 1,1 0-1,19 0 1,1 0 11,-14 0 0,0 0-517,19 0 0,1 0 589,-12 0 1,-1 0-56,7-2 0,3-2-1,7 2 1,1-1-1,2-3 1,1-1-6,3 1 0,3-1 3,-13 1 1,3-1 0,-3 1-4,12-1 0,-2-1 0,-17 3 0,2-1 0,-6 1 122,0 0 0,1 1-126,10-1 1,9-2-1,-7 1-101,-3 1 1,1 0 104,18-3 0,11-1 0,-14 0-352,-26 3 1,-5-1 362,25-3 0,-3 0-11,-29 2 0,-4 0 5,2 0 1,-1-1 17,39-8 734,-9-1-746,-12 1-11,-3-2-64,-2 0 64,8-4-34,-18 3 1,1-2 22,37-11-42,-29 10 0,-1-1 64,30-8 373,-43 15 0,0 1-396,46-13 12,-5 3 0,-7 5 23,-15 5 240,-6 0-252,-6-1 0,22-9-22,-10 1-11,20-8 22,-12 3 33,5-5-44,9-1-67,-6-2 55,-4 0 401,-13 1-344,-14-2-34,-16 3-23,-9-4-33,-18 1 34,-2-6-45,-9-1 67,-21-1 22,-23 1-22,-35 4 0,27 22 0,-7 1 11,-9 2 0,-8 1 1,1 2-569,-21-2 0,-4 1 542,8 2 0,-6 1 0,3 2-1019,16 4 0,4 2 1,-2 0 1025,-3 1 0,0 0 1,0 1 7,1 1 0,-1 0 0,2 0-318,0 1 1,0 0 0,1 0 317,3 0 0,0 0 0,-4 0-434,-1 2 0,-5 1 0,-1 0 0,5 0 434,-5-1 0,5 1 0,-5 0-12,5 1 1,-5 0 0,1 1 0,5-1 65,1 0 1,4 0-1,0 0-166,-2 0 0,1-1 0,-1 1-172,-1-1 1,-1 0-1,0-1-41,-1 1 0,0-1 0,1 0 419,0-1 1,1 0-1,0 0-445,5-1 0,0 1 0,2-1-154,-23 0 1,1 0-1047,-8 5 1,9 2-2428,2 1 3978,-7 11 0,95-12 0,-2-1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2:06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1 23583,'-34'7'-1939,"7"-1"-2487,27-6 4426,0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51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58 395 17476,'-32'23'426,"7"10"-123,25 25-124,0 6-33,0 2-34,0-5-56,0-14-12,0-10 1,0-18 78,0-9 157,0-7 124,0-3-404,0-20-78,0-22 78,7-31-101,4 25 0,5-2-603,6-4 1,6 0 524,11-3 0,7 2 106,3 1 0,5 2-632,9 4 0,3 5 705,-4 4 0,0 5 0,-5 7 0,-2 3-819,36-5 472,-48 16 347,-13 17 0,-26 20 553,-4 15-419,0 16 1959,-40 21-1611,-17-10-325,-16-7-113,10-22 1,31-25 654,19-6-744,6-5-851,7-1 896,0 0 22,22-1-11,19-7-22,30-2 11,7 1-67,-1 2-79,-12 7 146,-8 16 22,-8 7 169,-12 20 224,-13 2 111,-12 4 281,-8-1-314,-33-2-202,-33 2-1909,13-24 1,-6-3 1645,-10 1 0,-4-2-28,-1-1 0,1-1-439,1-6 0,1-2-49,7-3 1,2-1-1618,-36-3-6534,43-10 8639,22-12 0,29 8 0,0-6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51.5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520 231 17711,'-29'85'343,"0"0"0,-1-1 0,1 1 0,-5-2 0,11-3-127,19 0 1,10 4 0,15-34-16,67-72-173,-11 1 0,2-9 11,-8-11 1,-3-11 49,-13 0 1,-1-8 0,-6 1-1825,-3-10 0,-6-4 1742,-9 12 1,-1-4-1,-12 4 15,-13 0 1,-15 6 270,-13 7 1,-12 8-390,-12 10 1,-9 9-549,-28 2 0,-9 13-190,19 12 0,-2 7 0,1 2-1172,-18 3 1,2 5 2005,26 1 0,0 4 0,11-3 0,-11 14 0,15-8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19.6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8702,'0'0'0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51.4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12591,'27'24'-886,"-5"-5"886,-22-19 0,0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27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14059,'0'0'0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29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960 121 20647,'31'-46'168,"-9"8"-112,-18 27-22,0 4 78,-4 4 34,4 3 123,-4 0 78,0-2-134,0 0-1,0-2-21,0 0-11,-11 2-113,-20 0 34,-27 2-56,-32 0-12,38 3 1,-2 1-29,-8 3 1,-2 2-6,2 4 0,0 2 11,-2 1 0,-1 2-5,-4 5 0,2 1-6,-26 7 0,12 0-34,53-18 0,20-5-10,5-2 21,3 3 1,25-1 22,25 1 0,36-2-235,-27-5 0,3-2 235,5 1 0,2 0 11,8-1 0,0 0-17,1 0 1,0 0 5,1 2 0,0 1-6,-5 0 1,-1 2-597,-1 4 0,-2 2 602,-4-1 0,-2 3-12,-6 3 1,-1 1-48,-5 0 0,-3 2 59,29 20 23,-22-4 111,-23-3 56,-18-6 539,-11-2-415,-40 1-45,-42 1 158,16-13 0,-12-1-349,-18-3 1,-12-2 0,4-1-521,22-1 0,3-1 0,-4-1 453,2-1 0,-5 0 0,1 0 1,8-1-12,-22 0 0,10-2-23,11-3 1,6-1-337,-29-6-257,40-8-774,30-1-4806,52-4 6196,16 8 0,-1 1 0,-7 12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29.5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1 585 19706,'65'-58'467,"-1"0"0,1 0 1,0 1-1,0-1 1,7 3-1,-4 7 1,-7-2-563,9-37 0,-16 32 95,-26 78 11,14 25 45,15 32-45,-12-5 0,0 3-676,-12-21 1,-1 0 669,12 16 1,-3-4 5,0-1 427,-8-27-450,-13-18 143,-12-16-568,-4-5-2073,-4-16-772,0-17-3453,-8-7 6908,-11-12 1,7 28-1,-6 5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29.7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19740,'90'0'56,"1"0"0,-1 0 0,11 0 0,-14 0 0,5 0 0,-74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30.1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21364,'25'92'-983,"0"1"0,0-1 1,-1 1-1,-4-10 0,0-5 1,7 12-1,2 4 1,-13-51-1,-16-52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30.2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1 149 21611,'78'-20'125,"0"0"0,1 0 0,-1 1 0,17-5 0,-2 1 0,-7 8-136,-2 9 0,-7 6 11,-4-1 0,-7 0 0,9 1 0,-21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28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16 484 20557,'-15'0'381,"28"0"-123,79 0-1142,-37 0 1,2 0 1012,4 0 0,3 0 50,6-1 0,1-1-39,6-1 0,2-2-503,7-1 1,3-2 380,-22 1 1,0-1 0,2 0-208,2-1 0,2 0 1,0-1 210,7 0 0,1-1 1,1 0-442,1-1 0,0-1 1,2 1 440,4-1 0,1 0 1,0-1-16,4 0 1,1 0-1,0 0 4,-20 3 0,1 1 1,1-1-1,-1 1-360,3-1 0,0 1 0,0 0 0,0 0 343,1 1 1,1-1-1,-1 1 1,0 0 5,-3 0 0,0 0 0,-1 0 0,0 0-141,23-1 0,-2 1 0,0 0 141,-7 1 0,-1-1 0,-1 2 4,-2 1 0,0 1 0,-2 0-8,-1 1 0,-1 0 0,0 1 43,-1 0 0,0 1 1,0 0-44,-3 1 0,0 0 0,3 0 7,-5 0 0,5 1 0,-1 0 0,-6 0 0,0-1 1,-4 2 0,2-1-4,14-1 0,3 1 0,-10-1 0,-12 1 0,-7 0 224,2-2 1,-6-1-528,4 3 2233,-7-3-1953,-46 3 1901,-4 0-2001,-3 0 976,-27 0-1448,-16 0-469,-32 0-863,-10 0-852,-6 0-4235,26 0 7112,5 0 0,41 0 0,4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19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1577 9 20983,'-92'0'149,"-1"0"1,8 0 0,14-2-106,30 0 68,-7-2 12,-5 4-80,-19 0 35,-18 0-609,40 0 0,-3 0 575,-7 2 0,-1 1 16,3 3 1,1 2-12,-8 2 1,1 2-18,8 3 1,0 1-38,-1 2 0,1 1 49,-34 19-2836,17 6 2813,28 1-29,21 6 41,17 5 33,50 33-22,15-23-234,-7-21 0,7-4 200,0-15 1,3-5-7,3 1 1,2-3 11,2-2 0,2-3-6,4-2 0,2-2-11,4-2 0,3-3 0,4-1 0,1-2 0,2 0 0,3-2-583,-10-8 0,4-3 0,-5 0-565,7 0 0,-3-4-1658,-18-3 1,1-4 0,-12 1 2856,5-9 1,-29 2-1,-33 23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20.1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19291,'79'30'30,"-1"0"1,-133 2-1,137-25 1,0 1-1,1-1 1,-1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20.7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244 180 18597,'-42'85'302,"0"0"1,2-6 0,10-6-247,22 7-23,-4-11-33,-1-14 23,1-18-12,0-18-11,4-10-303,0-7-974,3-14 447,-2-22 696,6-26-3292,-2-26 3426,3-7 68,0 1-68,7 17 436,2 19 24,3 23-314,-3 17-112,-6 11 167,-3 49 46,11 3-102,6 45 1,23-7 55,13-5 1601,-18-42 1,3-4-1657,4-4 0,2-5 22,2-1 0,2-5 17,-1-5 0,4-4 117,18-1 0,3-7-39,-15-12 1,1-6-382,18-6 0,-2-9 302,-17-11 1,-7-8 5,-4-4 1,-6-2-169,-6-2 1,-7-2 61,-10 5 1,-6 0 139,0-41-56,-11 24 213,0 22-359,-7 26-22,5 12-146,-5 12 34,7 5-123,0 15-403,0 14-5166,10 19 5804,-7-20 0,8-5 0,-11-26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21.3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1114 3 22372,'-63'-1'33,"0"0"1,-3 6 0,-1 6-23,-5 7 1,1 6-1022,-6 6 0,-1 6 1060,2 2 1,1 4-29,1 3 0,5 4-11,7 0 1,6 4-1,11-2 0,7 3 0,13-5 1,6 0 643,1 41-644,43-16-11,43-17-6,-12-33 1,8-7 5,17-5 0,6-4-555,10-1 0,1-4 549,1-2 1,-1-5-449,-2-6 0,-4-4-821,-11 0 1,-7-7-104,-14-5 0,-9-5-3453,6-14 4831,-32 4 0,-25 26 0,0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21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 22204,'96'-3'136,"0"0"1,0-1-1,0 1 1,-16 2-1,-7 2 1,4 2-107,4 1 1,8 1 0,-5 4 0,-18 5-2126,-14 6 0,-15 8 2285,2 62-376,-28-16 310,-11-3 791,0-7-915,0-9-168,0-15-403,0-10 857,14-16-4454,-7-5 4591,12-7 1,-14-2 0,-2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24.4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179 1 16714,'-15'79'553,"1"0"0,0-3 0,0-8-228,-5 8-90,-2 1-112,0-3-89,1-7 10,7-9-21,2-13 22,6-14 11,-2-12 44,6-11 58,-2-4 43,3-4-133,0-7-68,0-21 168,21-60-146,14 3-520,-9 24 1,5 0 502,1 18 1,1 3-23,1 2 1,1 2-306,31-24 322,6 9 23,-2 12-23,-1 10-56,-4 9-88,10 11 144,-18 16 12,10 19-12,-25 19 134,-10 14 90,-16 3 258,-8-3-34,-8-3-78,-18-7 876,-12-4-1034,-49-2-111,26-20 0,-16-3 291,52-18-627,6-13-11,18-12 134,42-15 23,32-6 44,6 22 0,7 5-335,-21 5 1,0 3 345,20 2 0,-3 8 0,-31 8 1,-4 7 27,-3 3 1,-2 5 5,-5 5 0,-4 5 34,20 36 190,-21-1 268,-24-5 293,-30 23-550,-53-26-479,13-21 0,-9-4 272,-22-10 0,-9-8-373,25-5 0,-2-2 0,-1-2 345,-5-1 0,-1-3 0,0 0-279,0 0 0,0-2 1,1-2 102,4-5 0,2-2 1,3-3-324,-21-7 1,10-10-2664,21-15 0,13-7 3162,6-20 0,32 2 0,21 49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25.0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367 102 19314,'-56'48'563,"1"1"1,2 0 0,9 3-424,18-1 1,7 2-449,2 2 1,5 0 374,3-1 1,2 0-18,3-2 1,5-3 49,17 34 12,23-13 23,25-19-90,27-20 33,-43-20 0,2-5-22,10-2 0,1-8 95,6-12 1,1-7-793,13-8 1,0-7 763,-24 3 0,-2-4 1,0-3-12,2-3 0,0-2 0,-2-2-15,-3 1 0,-2 0 0,-2-2 37,14-19 1,-6 1-6,-13 10 0,-8 3 619,2-25-513,-24 21-235,-30 23-23,-46 13 23,11 15 0,-8 4-437,-31 1 1,-8 3 350,23 4 0,-1 2 1,-2 1-399,-8 2 0,-1 1 0,-1 2 103,2 2 0,0 3 0,2 1-2896,-1 4 0,2 1 0,8-2 2966,4-2 0,8 0 0,6-1 0,17-3 1,36-11-1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11.0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3984 215 14944,'-91'-14'292,"-1"1"1,0-1 0,1 1 0,5 0 0,0-1 0,5 1 0,9 2-713,-3 0 1,7 0 531,0-1 0,2 1 22,8 0 1,2 0 535,-38-5-502,14 3-33,15 5-79,1 4-56,-1 2 11,-12 2-11,-13 0-177,39 4 0,-3 1 188,-6 2 1,-2 2-7,-5 3 1,-1 2-6,-3 2 0,0 1-1480,-3-1 1,-2 0 1501,10-3 1,-4 1-1,4-1 28,-9 1 1,1-1 239,-16 3 1,5-2-179,32-6 0,5-2 45,-42 7-56,13-5 45,1 2-90,13-1 11,-4 1-44,5 6-12,-3 5-11,-3 7 0,2 12 11,-3 7-11,8 10 22,4 7-5,26-17 0,2 1-17,-11 24 11,5 17 23,16-34-12,10-4 23,-3-3-23,4-4 12,-7 0-34,5-5 78,-13 4 418,13-2-429,-5 2 3337,11 2-3370,0 0 20,4 1-9,4 0-12,25-5 141,13-15 0,7-1-85,43 13-364,-28-14 1,2 1 296,-15-7 1,-2 1-12,0 1 1,1 1 10,2-2 0,1 1-5,1 2 0,1-1-6,3-1 1,2-1-12,6 1 0,2-1-533,6 0 1,2-3 532,12 0 0,2-2 106,5-2 1,6-1-93,-25-5 0,6-2 0,2 0 0,-5-1 8,5 1 1,-4-2-1,3 1-17,-6-2 1,5 1 0,-2-1 0,-6 0-6,27 0 0,-4 0 0,-18 1 0,1 0 0,-2 1 5,11 1 1,0 1-6,-18 0 0,3 0 0,-4 0 11,6-1 0,-3 1-22,6-1 0,1 1-23,4-4 1,2 0 33,7 0 0,1-1 0,2 1 0,1-2 22,-1 0 1,-1-1-23,-6-2 0,-3-1 11,-7-1 0,-3 1-11,-10-2 0,-2 0-11,-8 3 0,-3 0-12,37 1-5,-37 1 0,-1 2 17,24 0 22,-11 0 0,0 0-11,24-5-39,-25 1 0,2-2 39,-9-3 0,1-2-477,6 0 0,2 0 404,-1-2 1,1-1 38,-4 2 0,-2-1 27,-2-1 0,-3 0-116,39-11-314,-12-2 437,-14-1 0,-18-3 101,-10 0-12,-16-8 894,-8-2-905,0-8 123,-13-10 1,-1-4-146,5-18-1448,-6-3 1,-2 1 1403,-2 4-7,-7 28 1,-7 2 890,-29-13-846,-19 17 1,-12 2 21,8 8 1,-5 1-591,5 2 0,-6 0 1,0 2 517,4 6 0,-1 2 0,-2 1 0,-8-1 0,-2 1 0,-3 1-6,13 5 0,-1 0 1,-2 2-1,-2 0 6,-6 1 0,-3 0 0,-1 2 0,-2 1 0,14 1 0,2 0 0,-3 1 0,-6 0 0,-8 2-141,14 1 1,-8 1 0,-6 1 0,-5 0 0,-1 0 0,-2 1 0,1-1 0,2 1 0,5-1 0,5 1-307,-6-1 1,5 0 0,4 0 0,1 0 0,-1 0 0,-4 1 0,-6 1 183,3 0 1,-6 0 0,-6 1 0,-3 0 0,0 1-1,0 0 1,5-1 0,5 1 0,7 0 0,11 1-1391,-22-1 0,13 1 1,7 1-1,-1 1 1903,-25 4 0,4 2 0,21 0 1,10 2-1,17-3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12.3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5016 40 16535,'-96'-3'395,"-1"1"0,0-1 0,0 1 0,0 0 1,1-1-1,-3 1 0,-1-1 0,1 0 1,0 1-1,1-1 0,4 2-979,-6-1 1,3 1 0,1 0 0,3 1-1,1-1 603,-13-1 1,0 1 0,7-1 0,13 2 13,3-1 1,9 2-12,-2-1 1,0 0-22,-2 0 0,0 0 38,-2 0 1,0 0-12,-2-1 0,-2 2-6,-5 2 1,-1 2 33,-6 1 0,-1 1-30,30-1 0,-1 2 0,-4 1-21,-4 1 1,-6 2 0,0 0-1,4 1-229,-2 0 0,4 0 1,-4 2 220,6-1 0,-5 2 0,2 1 1,7 0 7,-22 10 1,7 1-12,5 1 1,3 1-187,8 0 0,3 2 186,10-3 1,3 1 5,8-1 0,3 1 0,-19 24-56,23-3-12,17-3 46,13-2 1196,7 0-1174,0 1 766,32 2-654,16 3-112,-8-23 0,9-1 7,8-1 1,8 1 0,-1-2-8,14 7 0,3-1 26,-1-6 1,7 0 0,-2-3 14,-13-5 0,-1-2 0,1-2-26,7 1 0,2-2 0,1 0-396,4 1 1,3-1-1,-1-1 381,2 1 0,0-1 0,0 0 7,-2 0 1,0-1 0,1 0-20,1-1 1,0 1 0,0-1 11,-4-1 0,0 0 0,0 0-11,0 0 0,1-1 0,0 0-8,0 0 0,1-2 1,0 0 18,-1 0 0,0-1 0,0 0 0,0-2 0,0 0 0,0-1-4,-1-1 0,1 1 0,-1-2-4,-3 1 1,-1-1 0,5-1 1,-3-1 1,4-1-1,1-1 1,-4-1 16,5-1 0,-5-1 0,4 0-11,-7-1 0,3 0 0,-1-1 0,-6 0-8,-2-3 1,-5-1 0,-2 1-31,-1 1 1,-2 1 0,0-1-8,26-4 0,-2-1 22,-8 2 1,-1-1-1138,-4 0 0,-1-1 1160,-4-1 0,-1-1-11,2-1 0,0-1-274,0 0 1,0-1 222,2-3 0,1 0 6,4-1 0,1 0 50,-2-2 1,-1 0-12,0 0 0,-2 1 17,-9 3 0,-3 0 0,-9 3 0,-4 2 57,29-11-869,-23-9 890,-23 10 753,-16-11-820,-14 7 2047,-8-4-2013,-29-9-179,-29-8 170,13 22 1,-5 1-37,-13-2 0,-4 2 1098,-5-2 1,-3 3-970,-6 0 0,-9 3-85,20 9 1,-8 1 0,-2 1 0,3 1-478,-11-1 1,3 1 0,-6 2 437,1-1 1,-7 1 0,-1 1 0,4 2 2,16 3 0,3 1 1,0 2-1,-1-1 0,-2 1 1,0 0-1,-3 0 1,-4 1-14,-6 0 1,-6 1-1,-2 1 1,0-1 0,6 1-573,-1-1 1,4 0 0,1 1 0,-5 0 425,2 1 1,-5 0 0,0 1 0,2 0 0,7 1-156,7 0 1,5 0 0,2 0 0,-1 2-138,-1 1 0,-1 2 1,3-1-1,5 1-562,2 0 1,6 1 0,1-1 1004,-31 7 0,17-1 0,41-4 0,4-1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13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5639 201 18675,'-92'-13'196,"1"0"1,0 0 0,-1 0 0,1 0 0,0 0 0,-1 0 0,1 0 0,0 0 0,-1 3 0,-5-1 0,-3 1 0,-3 1 0,0-1 0,1 2 0,3 0 0,5 1 0,5 2 0,8 1 0,10 2-1098,-15 3 1,14 3 0,4 1-1,-10 0 919,-8-1 1,-10 0 0,-4 1 0,1 0 0,6 1 0,12 1 18,-5 3 0,11 2 1,0 0-23,-3 1 0,-1 0 0,1 1 3,5 0 1,-1 0 0,-3 1-14,-1 1 1,-6 0-1,0 1 1,5 0-6,-2 2 0,3 0 0,-3 0 0,5 0 0,-4-1 0,1 2 0,5-1 0,3 2 0,5 1 0,0 0 0,-1 0 0,1 2 0,0 0 0,3 0 0,0 1 0,1 0 0,-28 14 0,1 0-11,10-1 0,3-1 11,6-2 0,3 0 144,12-3 1,3-1-156,8-4 0,3 0 623,-16 22-713,25-3 33,17-1 46,54 32 101,37-15-74,-13-17 1,10-2-44,12-9 1,8-4 22,-28-7 0,4-1 0,12-1 28,1-4 0,14-1 0,8-1 0,3 0 1,-3-2-1,-8 0-345,-10-1 0,-5-2 0,-1-1 0,2 0 0,8 1 332,-8-2 0,6 0 0,4 1 0,3-1 0,0 0 0,-3-1 0,-3-1 0,-6-1 0,12-1 0,-5-2 0,-4-2 0,0 1 0,1 0 0,5 0 0,0-1 0,0 1 0,0 0 0,0-1-384,0 0 1,-1 0 0,0 0-1,1 0 1,-2 0 394,-1 0 0,-1 0 0,1 0 1,-2 0-1,0 0 0,-3 0 0,-1 0 0,-1 0 1,0-1-1,-2 0-247,15 0 1,-2-1-1,-1 0 1,-2 0 235,-5 0 0,-1-1 0,-1 1 0,-2-1-169,18-2 0,-1 0 0,-2 1 165,-8-1 0,-1 1 1,-2-1 3,-6 1 0,0-1 0,-2 1 55,-7-1 0,-1 1 0,-1-1-55,29-3 0,-3-1 449,-10-1 0,-1 0-455,-2-2 1,-1-1-6,-2-2 0,2-1 11,7-5 0,4-1 112,-23 5 0,2 0 0,2-2-112,7-2 0,1-1 0,2-1 4,7-3 0,1 0 0,1-2-8,0 1 0,1-1 0,-2-2 4,-2 0 0,-2-1 0,-2-1-15,-9 4 0,-2-1 1,-5-1 964,19-10 1,-11-5-940,-20-6 0,-11-2 12,3-26 1912,-59-15-1806,-52 46 0,-22 9-101,3 6 1,-8 3-21,20 10 1,-7 0-1,-3 2 1,1 1-209,4 4 1,0 2 0,-2 1 0,-1 0 199,-10-1 0,-3 1 0,-2 1 0,-1 0-448,13 1 0,-2 1 1,-1 1-1,-1-1 0,-1 1 450,-6 0 0,0 0 1,-2 1-1,0 0 1,-2 0-253,12 1 1,0 1-1,-1 0 1,-1 0-1,0 0 1,-1 1 247,-3 0 0,-1 0 0,0 0 0,-1 1 1,-1 0-1,1 0-140,-4-1 0,0 2 1,0-1-1,-1 0 0,1 1 1,-1 0 118,-1 0 1,-1 0-1,0 1 1,1-1 0,-1 1-1,1 1-37,1-1 0,1 2 0,0-1 1,0 1-1,0 0 0,2 1-11,2 0 0,2-1 0,-1 1 0,2 1 0,0 0 0,2 0 36,-9 2 1,2 0-1,0 1 1,3 1-1,1 2-1652,-13 3 1,1 3 0,5 0 0,10-1 1686,12-2 0,8-1 0,5 1 0,-19 7 0,29 1 0,52-12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28.9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217 1 16614,'69'15'232,"1"1"0,0-1 1,-1-5-1,-6 4 754,17 17 1,-31 11-147,-88 12 0,-26 5-784,34-12 0,-4 1-269,-20-3 1,-12 1 0,6-6 285,9-5 0,7-6-51,-10 10 170,11-10-36,38-23 102,3-6 291,3-2-437,0-20-22,0-15-34,0-30 56,0-10 11,0-4 0,0 6 12,0 14 423,0 16-558,0 19-11,-9 14-180,-3 7-145,-14 5-169,1 15-626,-5 10-2141,15 13-2263,3-5 5535,12-12 0,0-15 0,0-4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27.3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1570 82 22115,'-62'-45'33,"6"8"-33,33 60 56,-18 17-45,10-2 1,-3 4 4,-9 6 1,-3 3-777,-6 8 1,-3 1 776,-8 2 0,-3 1-17,-6 4 0,-2 0-605,20-19 0,0-1 0,-2 1 605,-1 0 0,0 1 0,0 1 0,0-2 0,1 1 0,2-1-185,-20 18 1,4-1-443,14-10 1,5-4-1693,-13 23-1345,37-37 3664,20-25 0,7-13 0,0-4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27.8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359 1 18899,'18'94'247,"4"-3"-102,15-21-33,-8 1-56,-2-8-45,-13-7 1,5-13-12,-10-10 0,-1-12 0,3-11 34,5-4 100,27-6-44,30-11-1764,-19-1 1,3-4 1673,11-7 0,3-4 11,5-6 0,-1-3-56,0-1 0,-2-1 56,-12 3 0,-3 0 11,-11 5 1,-6 1 156,5-16-11,-24 12-34,-18 10 292,-15 2 437,-64 3-751,-4 8-457,6 5 0,-4 3 389,4 1 1,-1 3 11,-10 5 0,-3 1-11,-5-1 0,-1 1-40,4 5 1,-1-1-29,19-4 1,-1-2 0,5 0-309,-1 0 1,4-2-880,-5 1 0,11-3-1970,23-2 3180,24 0 0,11 0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59.0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789 28 21689,'-53'-15'202,"-7"4"-213,-10 9 33,-15 2-44,-1 7-5672,-7 18 5694,3 18 0,48-11 0,2 3 389,1 4 1,5 2-396,7 2 1,4 2 885,-8 42-880,19-5 0,8-12-11,15-11-1,24-14 12,24-14 12,30-14-1,-34-12 0,3-2-582,8-2 0,3 0 582,8-2 1,1-2 4,1-3 1,-1-3 1007,-2 1 0,-3-3-1041,-13-1 0,-4-1-340,36-7-987,-49 10-801,-18 5-7547,-36 5 10148,-17 0 1,11 0-1,-8 0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7:59.4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70 18810,'95'-6'12,"0"0"1,0 0 0,0-1 0,0 1 0,-1 0 0,5-6 0,-11 0 0,2 4 0,-9 8 0,0 1 0,1 0 0,-1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00.0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342 282 17118,'-40'53'358,"-1"1"1,0-1-1,-3-13 1,2-1-275,-1 30 0,6-12-39,10-41 78,4-7 11,20-9-134,3-2-112,7-17-156,24-14 223,19-20 34,17-4-23,-5 6 0,-22 12 34,-20 15 0,-13 13 124,-7 7-91,0 4-33,-18 18 0,-19 19 117,-6 16 1,-1 8-45,11-12 0,3 2-23,-6 19 1,7 0-18,15 16 147,14-16-23,32-19 45,23-20-74,-4-20 1,8-6-319,10-5 0,8-9 243,-10-10 0,9-8 1,1-4-1,-5 0-689,5-2 1,-5-2-1,4-6 652,-1-2 1,4-5 0,-3-3 0,-9 1 28,-11-2 0,-8 0 0,-5-1-45,9-20 0,-11 0 84,-15 9 0,-8 1 152,-4-31 223,-21 32-459,-10 33 552,-11 21-821,-24 67-616,22-9 257,11-3 1,5 2-684,10 9-1367,4-12-764,0-24 3442,0-10 0,0-12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00.8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1277 6 21353,'-75'-1'13,"-1"-1"0,0 1 0,1-1 0,-21 2 0,2 3 1,9 9-515,0 21 0,7 10 562,1 0 1,3 4-893,4 4 0,5 4 870,6-2 0,5 2-28,13-5 0,7 2 265,9-5 0,6-1-265,1 32-11,21-15 23,38-14 10,30-18-1207,-11-21 0,7-5 1129,12 1 0,5-5-465,9-4 0,1-6 115,4-2 0,-2-7-2468,-4-10 0,-8-4 2863,-31 10 0,-8-1 0,17-21 0,-62 35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01.1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98 19347,'90'-7'205,"0"1"1,0 0-1,0-1 1,0 1-1,0 0 1,0-1-1,-18 2 1,-12 1-1,12 0-207,17-4 0,23-3 0,9-1 1,-8 4-1,-24 8 0,-39 11 484,-39 27-23,-62 28-375,16-19 0,-8 7-40,-19 13 1,-11 7 0,8-5-45,14-4 0,4 0 0,-4-2 0,-2 4 0,22-10-235,39 4-1770,48-20-2444,-6-22 4449,40-10 0,-58-9 0,-3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02.2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83 20647,'18'96'437,"-4"-10"-369,-14-22-57,0-13 11,0-10-5660,0-12 5694,0-15 1443,0-7-1365,0-5 815,0-2-915,0-16 55,25-17-89,21-21 11,-6 18 1,6 0-12,11-2 0,4 1 913,3 1 1,4 3-909,4 0 1,2 4-6,-7 5 0,1 4-447,8 4 0,-4 3 324,17 0-29,-5 8 96,-52 17 157,-19 34 134,-2 2 23,-22 22-45,-24-20-45,-27-5-67,-29-2-210,44-23 1,-1-3 164,-37 9 1293,20-7-1349,31-13 460,16-2-538,18-4 147,51-14-81,26-5 6,-8 4 1,5 1-543,2 2 1,1 3 497,-4 2 0,1 3-280,5 4 1,-4 5 251,19 16 78,-5 17 22,-65 18 370,-16 9-112,-67 8-213,13-35 1,-9-2-569,-26 0 0,-7-3 527,24-11 0,-2 0 0,0-2-26,-2-2 0,0 0 0,1-3-51,-31 4 1,3-4-174,8-4 0,2-4-549,13-2 0,6-4-2913,-6-12 3686,29-9 0,43 5 0,0-2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02.6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1218 80 17353,'-93'36'860,"0"-1"0,0 1 0,24 7 0,8 10-819,-5 13 0,-1 12 0,31-6 9,47-9 1,24-8 134,7-12 0,15-11-96,12-17 1,12-10 0,-2-4-1076,17 0 0,1-7 986,-9-1 0,5-4 0,-3-9 0,-6-14 0,-3-8 0,-8-2 6,2-9 0,-9-6-6,-14 8 0,-2-4 0,-16 1 226,-19-1 0,-19 2-103,-26 7 1,-15 8-108,-13 5 1,-11 9-975,1 10 0,-8 7 0,-3 2 965,-9 2 1,-4 4 0,-2 4 0,16 2 0,-2 2 1,0 3-1,0 1-153,2 1 0,0 1 0,-1 3 0,1 6 63,-11 10 1,-3 7 0,4 3 0,10 0-711,11-1 0,8 1 1,4 3 939,0 4 1,3 2-1,19-4 1,28 14-1,27-37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03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822 0 21745,'-46'21'26,"0"0"0,-2 2 1,-3 0 1,-11 4 0,-1-1-650,-1 0 0,0-1 628,2-4 0,1-3-1,7-1 1,3-3 416,-23 4-422,26-9 207,28-5-229,13-4 22,7 0 33,14 0 660,40 0-660,42-7-765,-24 4 0,7 1 732,9-2 0,4 0-6,3 2 1,2 1-23,-1-1 0,0 4 17,-8 4 0,-1 3-29,-8 1 1,-4 5 5,-9 5 1,-5 5 22,-10-1 0,-5 3 11,19 28 156,-32-4 113,-19-1 56,-21-6-44,-53-2-225,15-21 0,-7-3-1504,-31 1 0,-9-2 1474,26-6 0,-3 0 0,-1-2-23,-4-1 1,-2-2 0,-2 0-82,-15-1 1,-4-2 0,8 0-18,-3 0 0,6-3-214,-2 1 1,15-7-1496,36-11-436,88-13 1119,-3 9 0,8 1-1131,5 1 0,5 3 2252,14 0 0,-7 2 0,-9 4 0,-14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30.4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0 214 20389,'8'61'292,"-2"-5"-270,-6-11 34,0-8-34,-3-7 1,2-10-1,-2-9 12,3-6-1,0-4 214,0-1 45,0-14-203,15-9 1,7-20-68,18-7 45,2-5-44,4 4 22,-5 2-45,6 5 22,-6 3-33,6 4 22,-9 7 11,-1 9-22,-13 7-67,-10 9-22,-8 2-393,-6 3 516,0 3-12,0 8 68,0 6-23,-12 9-56,0-2 45,-12-1-45,7-7-11,3-6 0,8-5-33,3-4-483,3-1 516,24 0 67,21 0-1713,16 0 1,8 0 1651,-16 0 0,2 0-12,18 0 0,-3 2-351,11 4 267,-17 4 90,-19 6 34,-12 2 78,-13 2-33,-10 1 3567,-4-2-3153,-6 5-124,-18 1-134,-22 2-66,-29 1-102,-23 0 108,23-12 0,-2-1-226,11-2 1,2-1-191,1-2 0,5-1-970,-10 0-2542,50-9 3753,3 0 0,9 0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04.0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1 582 19617,'34'43'4078,"-7"-26"-4039,18-43 0,19-34 0,4-11 1,-10 11-1297,3-1 0,-3 1 1260,5-5 1,4-5 0,-10 13-4,9-1 749,-18 25-883,-20 18 295,-8 10-340,3 14 179,14 22 45,23 25-528,-23-15 1,1 3 499,7 3 0,0 0-51,-5 1 1,-2-2 540,-2-5 0,-3-1-652,16 26-348,-24-18-292,-11-12-1243,-14-10-1132,-21-8-3305,-6-8 6739,-22-5 0,22-5 1,5 0-1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04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86 21745,'96'-9'-284,"0"-1"1,0 1-1,0 0 1,1 0-1,13-1 1,5 1 0,-18 1-1,-41 0 1,-45 3-1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04.8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57 1 16614,'-9'89'425,"0"0"1,1-8-1,2-8-369,2-7 35,-1-11-91,-3-12-595,4-14-1309,0-13-1514,4-9 3418,0-5 0,0-2 0,0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05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 20905,'90'-2'-832,"1"1"1,-1 0 0,1 0 0,-1 0 0,1-1-1,-1 1 1,0 0 0,-4-1 0,-12 0 0,-1 0-1,7 0 613,25 2 1,20 0 0,-4 1 0,-28-2-1,-53-3 1,-40 2 0,0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1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5269 345 18440,'-23'-64'347,"-7"11"-358,-29 47 11,-19 2-6,25 3 1,-3 0-1331,-8 1 0,-3 0 1352,-11 0 1,-2 0-17,-7 0 0,-2 0-11,-9 0 0,-2 0 11,29 0 0,-1 1 0,-1 0-526,-4 1 0,0 1 0,-1 1 533,-3 1 1,-1 0-1,1 1-7,1 2 0,1 1 0,0 0-281,1 0 0,1 0 0,1 0 281,7 1 0,1 0 0,1-1 0,-29 6 0,2-1-242,11 0 0,3 0 242,3 1 0,-4 3-27,8 0 1,-4 2 0,2-1 26,-15 6 0,-1 1-4,9-3 1,-5 3-1,5-2-35,-12 5 0,4-1-129,-2 0 0,0-1 89,7 0 1,0-1-12,-13 1 1,5 0 72,28-9 0,4-1 397,-2 1 1,3 0-426,-32 20 45,32-9 528,14-3 1,-2 1-529,-29 18-11,-5 6 16,36-23 1,-1 0-12,3 1 1,1-1 5,-38 27 2013,20-2-2080,20-7-1,21-4-32,13-2 100,7-1 67,7 2-45,24 6-11,16 5-1102,6-10 1,7 1 1090,-14-7 0,2-1-73,23 11 0,3-3-42,-13-13 0,1-3 199,11 0 0,4-2-62,10-3 1,4-3-203,-24-5 0,2-2 0,2-1 217,5 0 1,1-1-1,7-2-15,7-1 1,8-1-1,2-1 1,-5-1-306,-18 0 0,-3-1 0,0 0 0,5-1 296,1 0 1,5 0-1,2-1 1,-2 0-1,-5 0-5,2 0 1,-5-1-1,-1-1 1,2 1-7,7 0 1,0 0 0,0 0 0,2-2 5,1 0 0,2-1 1,0 0-1,1-1-8,3 0 0,2 0 0,0-1 0,-1-1-3,-1 0 0,-2-2 1,2 0-1,6-1-10,-12 1 0,5 0 0,3-1 0,0 0 0,-1-1 0,-6 1-7,-3 1 0,-4-1 0,-1 0 0,1 0 0,4-1 16,2 1 0,4-2 1,3 0-1,-1 0 1,-3 0-1,-6 0-5,10-2 1,-5-1 0,-4 1-1,2-1-319,0-1 0,0 0 0,-1 0 1,-1-1 329,-4 0 1,-1 0 0,-1 0 0,-1-1-3,-3 1 0,-1-1 0,-1 0 0,-2-1-82,15-4 0,-2-1 0,-3 0 86,-7 1 0,-3-1 0,-3-1 290,15-8 0,-7-2-277,-15 4 0,-8-3 1619,21-27-1625,-52 16 0,-8-3-33,4-29-18,-15 24 1,-2-1-73,-3-33-6,-5 17 0,-9-1 101,-11 15 1,-8 2 771,-17-21 0,-11 4-710,-21 18 0,-12 10 133,22 11 0,-4 2 0,-3 1-108,-10 0 1,-3 1 0,-4 2-513,18 6 0,-3 1 1,-1 1-1,-2 1 484,-5-1 0,-3 1 0,0 1 0,-2 0-6,15 4 0,-1-1 0,-1 2 0,0-1 0,0 1-341,-2 0 0,0-1 0,-1 2 0,1-1 0,-1 1 320,0 1 1,-1 0 0,1 0-1,-1 1 1,0 1-150,2-1 0,-1 1 0,1 1 0,-1 0 0,0 0 140,0 2 1,0-1 0,-1 2 0,1 0 0,-1 0-14,2 0 0,0-1 1,-1 1-1,-2 2 0,-5 3 0,5 3 1,-5 2 0,-4 1-1,-1 2 1,1 1 0,2-1-1,4 0-110,-13 2 1,5-2 0,2 2-1,-3 1 1,-5 4-693,20-1 1,-6 2 0,-3 2 0,-2 2 0,2-1 0,4 1-1,7-1 1,7-2 808,-9 5 0,9-1 0,6-1 0,-1 2 0,-24 7 0,3 1 0,26-6 0,27-2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16.8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5789 273 15997,'-100'-4'209,"0"0"1,0-1-1,1 1 1,-1 0 0,0 0-1,1-1 1,-1 1 0,0 0-1,0-1 1,2 3 0,4 0-1,1 0 1,2 0 0,0 1-1,0 0 1,-2 1 0,-3-1-800,1 0 1,-4 1 0,-3-1 0,0 1 0,0 0 0,2 0 0,4 1 0,4 0 0,7 2 660,-19 1 1,6 2 0,6 0-1,7 1 1,5 0 28,-3 0 1,9 1 0,-1 0-17,-5 1 0,1 1 0,-1 0-58,0 0 0,-1 1 0,1 0-8,0 0 1,0 2 0,0-1-1,2 2 1,1-1 0,-4 3 3,6 0 1,-4 2-1,0 1 1,5 0-19,-2 2 0,5 0 0,-3 2 3,-16 6 1,-2 2-1,9 1-7,4 5 0,7 4 0,4 0 0,3 3 11,5 1 0,2 2 483,7-1 0,0 2-494,-7 14 0,5 1-40,23-19 0,3-1-38,-4 9 0,7-3-102,21 5 180,39-7 146,38-1 554,-12-21 1,8-3-606,11 3 1,9 1-82,-22-6 0,6 1 0,1 1 0,-3-1-257,6 1 1,-3-1 0,3 2 242,-1-1 0,3 2 0,1 0 0,-5-2-11,1 0 0,-4 0 0,1-1 7,3 0 0,0 0 1,0-1 3,0 1 0,0-2 0,1 0 0,3-1 0,0-1 0,0-1 0,-1-1 0,1-2 0,-1 0-409,4-2 1,-1-2 0,2-1 404,-1-2 0,1-1 1,1-1-1,3-2 0,0 0 0,1-1 4,-16 0 0,1 0 0,2-1 0,0-2-307,6-2 0,2-1 1,1-1-1,1-2 326,10 0 1,1 0 0,1-2 0,2-2-18,-13 0 0,2-1 0,0-1 1,1-1-1,1 0 3,-11 1 1,1 0 0,1-1-1,0 0 1,1 0 0,0 0-6,3 0 0,-2 0 0,1 0 0,3-1 0,4-1 0,8-1 5,-19 3 0,7-1 0,5 0 0,4-2 0,2 0 0,1 0 0,-1 0 0,-1 0 0,-3 1 1,-5 0-1,-5 1-107,11-2 0,-7 1 0,-4 1 0,-1-1 0,0 1 0,4-1 0,6-1 84,-8 1 0,7 0 0,4-1 0,3-1 0,0 1 0,-1-1 1,-3 1-1,-6 0 0,-7 1 0,-9 1-100,24-5 0,-13 1 1,-7 0-1,-1 0 50,14-7 1,-4 0 0,-4-1 178,-16 4 1,-3-1 0,-4-2-129,12-14 0,-9-3 34,-16 1 0,-7-2-17,-9 0 0,-8-3 44,-7 0 1,-6-1 648,1-47-682,-8 2-22,-22 5 16,-8 45 1,-11 4 22,-18 0 0,-12 5-28,6 10 0,-5 2 0,-3 2-23,-16-1 1,-5 4 0,-3 0-90,14 4 1,-2 1 0,-3 1 0,-1 1 115,8 2 1,-2 1-1,-1 1 1,-1 0 0,-1 1 92,-6-1 0,0 1 0,-2 0 0,-4 1 1,-6 0-98,13 1 0,-6 1 0,-4 0 0,-3 0 0,-1 1 0,1 0 0,2-1 0,5 1-123,2 0 0,3 1 1,2-1-1,1 1 1,-2 0-1,-1-1 1,-5 1 122,4 0 0,-3 0 0,-3 0 0,-2 0 0,0 0 0,0 0 0,2 0 0,3 1 0,4 0-161,-18 0 1,5 1-1,2 0 1,2 0-1,0 1 1,-2 0 156,-1 1 0,0 0 0,1 1 1,-1 0-1,0 1 0,0 0 4,1 1 0,0 0 0,0 1 0,0 0 0,1 1 0,0 0-23,3 1 1,1 1 0,0 0 0,0 0-1,1 1 1,0 0-212,2 1 1,0-1-1,1 2 1,0-1 0,0 1-1,2 0-52,3 1 0,-1 0 1,1 0-1,2 1 1,4-1-1,4 1-479,-7 1 1,4-1 0,5 1 0,3 2 764,-11 4 0,4 2 0,22-2 0,24 0 0,24-3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8:17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6520 44 17207,'-87'-4'304,"0"1"1,0 0-1,0-1 1,1 1 0,-1-1-1,0 1 1,-6-1 0,5-1-1,1 0 1,1 2-1,-4 1-1342,-9 2 0,-4 1 0,0 1 1,3 1-1,7 1 1082,7 1 1,5 1 0,2 1 0,-2 0 0,-8 3 0,-2 0 0,0 2 0,1 0-132,-1 2 1,0 0-1,0 2 1,0-1 130,-2 1 1,0 1 0,1 0 0,0 0-3,3-1 0,0 1 0,1 1 0,0-1 5,2 0 1,0 0 0,1 0-1,1 0-8,1 1 0,2-1 1,0 1-1,0-1-31,4 1 1,1-1-1,0 1 1,0 0-2,-21 5 1,1 1-1,1 1-4,6-1 1,3 0 0,0 0 3,5 0 1,1 0 0,2 0 238,6-1 1,1 0 0,-1 2-244,-18 7 1,-3 4 0,5-1-4,21-8 0,4-2 0,-2 3-438,-15 6 1,-2 2-1,7-1 438,2 3 0,7-2-6,1 1 1,4 1 772,8-3 1,4 2-768,8-2 0,4 2-112,-8 31 1723,23-1-1746,18-6 124,44-5 22,28-5-6,-9-26 1,8-4-247,13 3 1,6-3 255,-21-6 0,3-2 0,2 0 160,11 2 1,3-1 0,3 0-158,9-1 1,3-1 0,3 1 0,-20-4 1,3 1 0,0 0 0,1-1-360,7 0 0,0 0 1,1 0-1,0-1 340,1 1 0,-1-1 0,3-1 0,5 1-4,-12-2 0,5 0 1,3-1-1,1 1 1,-2-1-1,-4-1-341,-2 1 0,-3-2 0,-2 1 0,2-1 0,4 0 358,1 0 0,5-1 0,2 1 0,0-1 0,-3 1 0,-5-2-11,-4 0 0,-4 0 1,-2-1-1,-1 0 1,2 0-3,2-1 0,-1 1 0,1-1 0,0 0 0,0-1 0,0-1 0,-1 0 0,1-1 0,3-1 0,4-1-124,-5 0 1,5-1-1,4-2 1,0 1-1,1-2 1,-3 1-1,-4 0 124,-1-1 0,-4 0 0,-2 0 0,1-1 0,1 1 0,4-2-51,5 1 1,4-2 0,3 1 0,0-1 0,-1 0 0,-3 0 0,-5 1 54,9-3 0,-6 1 1,-2 0-1,-1-1 1,0 1-48,-1-1 0,0 1 0,-2 0 1,1-1-1,-3 0 43,-4 1 0,0-1 0,-2 0 0,0 0 0,-2 0 142,11-3 1,-1 1 0,-1-2-1,3-1-142,-10 0 0,4-1 0,-1-1 0,-2-1 0,-4 2 0,19-7 0,-5 1 0,1-2 0,-14 3 0,4-2 0,-3 0 0,-7 1 0,20-13 0,-8 0 0,-8 0 0,-3 0 17,-11 1 0,-4-1-17,-9 2 0,-7-2 0,7-30 1297,-24 0-1364,-33 5 67,-61 1 677,15 31 1,-11 4-678,-1 6 0,-8 4 0,-3 0 264,-14-1 1,-5 1-1,-5 1-264,12 4 0,-3 0 0,-3 2 0,-2 0-214,9 2 1,-2 1 0,-1 0 0,-2 1 0,-2 0 213,8 2 0,-1-1 0,-1 1 0,-2 0 0,0 0 0,-2 1-233,8 0 0,0 1 0,-2 0 1,0 0-1,-1 0 0,0 1 0,-1-1 231,-4 1 1,-1 0-1,0 0 1,-1 0-1,0 0 1,-1 1-1,0 0-120,-3 0 0,0 0 0,-1 1 0,0-1 0,0 1 0,0 0 0,-1 0 60,12 0 0,0 0 1,-1 0-1,0 0 1,1 0-1,-1 1 1,0-1-1,1 2-140,0-1 1,0 1 0,0-1 0,1 1 0,-1 1 0,0-1 0,1 2 0,0-1-142,-12 1 1,-1 1-1,0 1 1,0-1 0,3 1-1,3 1 1,5-1-546,-7 1 1,5 0-1,3 1 1,3 1 0,1 0 996,-13 4 1,-1 1-1,10 1 1,18-2 0,-11 10-1,30-5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9:22.0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17834,'31'-8'1794,"-5"1"-1593,-26 7 2152,0 0-2353,0 5 22,10 8-10,15 13-1,13 8 34,14 5-23,1 2 34,4-2 0,4 4-22,0-2 10,4 3-32,0 5 10,0 2 0,0 7-10,4 6-6,-33-29 0,1 1 5,3 4 0,2 0 34,3 1 0,3 0-670,0 2 0,2-2 653,4 1 0,1-2-17,0-2 0,0-1-260,2-3 0,0-2 282,-1-3 1,2-1 5,12 1 1,-1-1-18,-19-9 0,-1-2-16,3 2 0,-3-4 16,-1-6 12,-16-5-1,-7-4 34,-13 0 258,-4 0 958,-8 0-1764,0 0 127,-8 3-2884,-12 3-3563,-6 1 6801,-17 0 0,23-5 0,-2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9:22.7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66 258 18485,'-35'-20'649,"8"10"-301,24 41-180,6-2 45,20 23 336,51-1-437,4-14-302,-22-13 0,2-2 268,35 4-44,-44-11 0,0-1-1,0-2 1,0 0 16,5-1 1,1 1 5,0-1 0,0-1-6,5-2 1,2-2-29,4 0 1,2-2-496,8-1 1,1-3 505,4 0 1,3-5-6,10-5 0,5-9-6,-9-6 1,6-7-1,-6-1-11,-19 5 0,-4-2 1,1-3 6,15-8 1,2-3 0,-12 1 9,-12-1 0,-11 1 33,-11 8 1,-6 0-299,7-20 416,-24 20 123,-9 14-212,-7 12 371,0 5-562,0 4 1110,-11 0-919,-35 0-57,-44 14 4,15-3 0,-8 2-37,11 0 0,-4 1 0,-3 1-719,-11 1 0,-3 2 1,-3-1 704,16-4 0,-1 0 0,-2 0 0,1 1 0,-1-1 0,0 0 0,-1 0 0,2 0-31,4 0 0,0-1 0,2-1 1,1 1 25,-13 1 0,1 0 1,6 0-531,-17 2 0,9-1-1243,24-5 1,9 0-6299,-1 0 8090,35-5 0,23-4 0,3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0:18.9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1 17050,'-2'68'329,"-1"1"0,4-4 0,2-6 164,7 11-34,2 1 68,-8-1-90,-4 3-57,0 2-133,0 5-68,0-2-101,0 0-33,0-7 0,0-9 0,0-13-12,0-13-10,0-17-11,7-10 189,16-7 314,15-28-223,23-22-516,-29 6 1,-2-6 369,5-10 0,-1-2-68,-2-4 0,1-2-16,2-2 0,2 1-18,3 4 1,1 3-34,2 5 1,1 4-12,2 7 0,1 4 0,32-18-112,7 16 44,-29 23 68,17 7-89,-35 12-539,5 0-504,-16 3-504,-11 10-179,-5 8-1694,-9-1 3509,-3-1 0,0-13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31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1021 231 18462,'-77'19'160,"-1"0"1,6 1 0,8 5 85,4 33-5592,5 7 5469,16-2 915,17-4-1038,16-9 922,9-9-922,37-12 314,24-11-146,-8-10 0,11-7-474,11-7 1,9-6 0,-2-1 331,-11 0 0,-2-1 1,4-2-5,-1-2 0,5-1 1,0-3-1,-6 0 12,2-5 0,-6-2 0,-1-1 55,-7 0 1,-2-1-1,-5-2-11,10-14 1,-12-4-51,-17 5 0,-12-1 2686,-21-36-2445,-80 22-318,-3 42 0,-22 9 1,-1 5-789,6 3 1,-1 5 0,-7 3 685,19-1 1,-6 1 0,-2 2 0,-2 3 0,2 3-630,-3 7 0,-2 5 1,1 2-1,5 0 0,8-2-2258,-5 2 0,9-2 1,0 4 3037,-21 9 0,0 4 0,37-7 0,50-12 0,15-6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0:19.8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 71 19168,'-16'-43'1950,"7"15"-1916,2 56 55,7 20-66,0 27-12,0 9 22,0 4-33,-4-5-392,-8-7-1748,-5-10-897,-7-11 2189,3-24 0,8-12 0,6-19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0:21.3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245 1 18384,'-2'54'134,"0"1"1,-6-1-1,-3 1-112,3-5 1,-3-1-612,-4 1 1,-1-1 622,-9 43 199,5-14-210,3-16-2929,5-17 2872,8-14-783,-7-13-3441,-9-11-1155,1-3 5516,-8-13 0,18 7 0,2-7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0:21.7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36 14036,'49'84'1893,"0"0"1,-7-14-1704,4 8 1,11 18 0,-11-21-124,-1-15-22,16 14 45,-33-62 89,-3-5 561,6-7-79,3-2-202,13-16-55,7-9-147,4-21-78,-1-7 90,-12-8-11,-13-3-169,-8-3-21,-15 3-57,-2 1-11,-7 10-112,0-5-157,0 25-639,-15 0-739,-6 27-302,-16 5-1301,7 3 3250,6 5 0,16-4 0,5 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0:22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4 371 18675,'-3'-59'1782,"2"12"-1446,18 42-135,-6 3-155,-6 2 54,9 0-66,0 0 33,21 0-33,7 2-12,7 5 1,11 5-1,-6 4 23,7 0 67,-8-1 112,-4-5-56,-5 2-56,-7-3 0,17 6-79,-13-3 12,18 1 34,-11-9 55,9-3 24,12-1-2,9-21-55,11-10-319,-43 5 0,-2-5 223,-1 0 1,-4-2 5,26-32 11,-24 6-10,-21 5-12,-13 26-191,-7 7-302,0 19-729,0 2-526,0 7-1792,0 4 3540,0 3 0,0-4 0,0-5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1:44.2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 1 16064,'-3'84'246,"-1"0"1,0-1-1,1 1 1,-1 0 0,-3 16-1,-1-5-276,2 11 0,-1 6 1,-5-44-285,1-58-538,7-31-705,33-29 246,11-35-57,-8 38 0,2-1 589,-2-2 1,-3 1-746,16-40-384,-20 32 1908,-14 16 0,-11 32 0,0 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1:44.6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618 321 22575,'30'-85'-27,"-1"-1"1,11 7 0,9 20-53,49 47 86,-33 21 1,9 7 0,-12 3 14,16 17-17,-9-4 1,-10 1 61,-37 4 181,-26 4-204,-40-4-21,-28 21-18,11-31 1,-12-2-6,-2 1 0,-8 1 0,2-1-334,15-7 1,2-1-1,-2 0 285,-17 6 1,-3-1 0,7-3-177,4-4 1,8-4-370,9-3 1,6-2-2029,-10-1-2466,28-6 5088,26-15 0,8 11 0,0-12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00.9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546 1343 23717,'-9'-31'235,"2"1"-1182,7 3 947,0-9 29,25-12-7,17-12-17,-7 24 1,4 0-6,7-4 0,1-2-145,4-4 1,1-2 149,2-2 1,2-1 5,2-3 1,1 0-12,1-3 0,-1-1 11,-3 1 1,-1 0 4,-1 1 1,-4 1 45,-11 6 0,-3 0 33,0-1 0,-5 4-50,-4-10-45,-5 7 0,-22 39 352,0 5-476,0 5 211,0 0-132,0 16 624,0 19-534,0 26-11,0 24-1,0 10-679,0-45 0,0 1 657,0 48-11,0-7 0,0-10 0,22-10 0,8-8 0,24-9 0,3-6-11,-4-12 11,-4-6-11,-9-9 11,-4-3-11,-10-5-12,-6-1 1293,-9-1-1461,-6 8 169,-2-2 44,-3 10-22,-10-4 78,-33 3-22,-35 0-39,19-13 1,-5-2-2,-14-1 1,-10-1-521,18-3 1,-9-2-1,-2 0 1,3-1 510,-10 0 1,3-1-1,-5-1-4,3 1 0,-4-1 0,-1 1 0,3-2 11,-14 0 1,3-2 0,8 1-21,-2 0 1,6 0-29,-2 0 1,17 0-1110,38 0-1591,50-9-1513,26 2 4247,37-8 0,-30 8 0,-1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02.8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 63 18126,'14'-30'303,"-4"7"-303,-10 21 33,0 2 68,0-1 67,0-2 123,0 1 225,0 1-516,0 13 0,0 6 0,0 16 34,0 6-12,0 9 1,-3 8 10,-12 40-22,4-23-11,2-24 0,2-1 0,4 8 34,3-8-34,0-9 0,0-14-56,0-7-908,3-11-929,9-5-2511,-2-4 4404,2-14 0,-9 10 0,-3-9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03.1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1 188 19381,'59'-28'532,"0"0"0,15 5 1,11 2-1,5 3-737,-6 7 0,4 3 1,3 2-1,-1-1 205,5-2 0,5 0 0,-8 1 0,-20 2-703,13 2-362,-8 2-134,-57 2 135,-13 4-1764,-7 2 2828,0 2 0,0-2 0,0-2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04.2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439 113 19829,'-32'0'370,"7"0"-370,25 0-11,0 0 11,0-3 145,25-5-100,32-8-34,-9 6 1,4 0-334,7-1 1,2-1 321,1 2 0,-2 0 0,35-4 0,-23 7-283,-24 5 148,-19 2 135,-10 4 0,-10 12 79,-6 9-1,-3 16 689,-18 2-588,-26 7 101,-24-2-157,23-23 1,-3-2 123,-42 19-68,8-12-78,6-8-124,40-14 93,7-3-70,29-5 11,18 0 0,19 0 0,25 0-11,12 4 0,-4 6-33,-6 6-35,-11 19 169,-22-6-22,-9 14 145,-22-12-56,-44 3-107,-22-11 1,-12-5-629,2-6 0,-5-2 567,9-2 0,-5 1 0,4-3-17,-7-4 1,6-3-360,10-3 1,5-4-1922,-20-16-1939,37-4 4236,31-4 0,11 20 0,0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31.9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19213,'0'89'1176,"0"9"-1014,0-48 1,0 2-1067,0 8 1,0 2 953,-1 5 1,2 0-29,2 1 1,3-1 63,0-3 0,2-2-86,5-7 0,1-1 11,14 35 23,2-21-12,-6-18 364,-4-16-655,-3-13-1501,-7-12 425,-3-4-913,-4-23-2918,-3 1 5273,0-18 1,0 19 0,0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04.9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 22104,'51'-16'16,"1"1"1,37-9-73,-31 16-593,-19 5-1369,-12 3-446,2 0-1615,-3 0 4079,-2 0 0,-16 0 0,-5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05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19908,'7'75'254,"0"-1"1,0 1 0,1-19 0,0 0-248,-1 16 1,-1 7-1,0-18-40,4-16-998,5-12-964,-10-27-4358,-2-7 6353,-3-15 0,0 10 0,0-10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05.6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87 20938,'97'-15'-647,"0"0"0,0 0 0,-42 1 0,0 1 647,44 4 0,17 5 0,-33 3 0,-49 1 0,-27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06.2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0 371 19919,'18'-50'364,"29"-3"0,8 2-319,6 1-17,-3 4 0,-3 1 17,-24 16 78,-14 7 124,-5 7-1,-8 9-55,-4 3-359,0 3 212,0 19-21,0 13 10,0 27-22,0-9 1,0 2-1,0 23-11,0 24-11,0-49-493,0-4-1278,0-16-213,0-9-963,0-12-4000,0-5 6958,0-4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06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14137,'0'13'4953,"7"-3"-4853,24-10-77,12 0-23,26 0-1243,-3 0-1783,-1 0 3026,-26-2 0,-13 2 0,-22-2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0:05.8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862 1 18518,'-36'88'116,"0"0"0,2-4 0,2-8 96,-9 1-695,1 9 673,-1 3-83,21-41 0,-1 2-12,1 3 0,0 1 74,1 4 1,1 1-64,1 4 1,1 3-1603,1 5 1,2 3 1629,2 6 1,1 3 5,2 6 0,0 3-318,2 7 0,0 1 234,4-31 0,0 0 0,-2 6-14,-1 5 0,-2 6 0,0 1 0,0-4-372,0 3 0,-1-4 1,0 5 340,-1-5 0,1 5 0,-2-1 0,1-7 4,-2-8 0,0-5 0,1-1-105,-3 26 0,1-3 146,-2-11 0,0-1 34,-2 11 0,0-3-57,5-27 1,-1-1 5,0 8 0,1-6-39,3-5 34,4-15 363,4-14-341,0-9 1241,0-9-1274,0-2 346,0-4-369,0 1 3415,0 1-3415,0 1 157,0-2 45,-3-1-90,2 0 45,-3 0-112,0 0-12,4 0 57,-4 0-79,4 2 0,-4-1-11,3 2 0,-2-3-22,-1 2 11,3-2 11,-2 2 0,-1 4 0,0 3 0,-1 11 0,-6 3 11,2 10-11,0 3-11,-9 17 11,15-14 0,-8 6-12,11-18 12,0-7 0,0-3 0,0-3 0,0-6 0,0 1 0,0-1 0,0 2 0,0 1 12,0 8-12,0-7 0,0 3 0,0-10 0,0-3 403,0 0-403,8-2 22,19 0-22,26 0 11,29 0-11,-27 0 0,3 0-1696,5 0 0,2 0 1696,12-1 0,3 0 0,4 0 0,3-2-235,9 0 0,7-1 235,-25 0 0,8 0 0,2-1 0,-5 1-368,11-2 0,-4 0 0,6-1 368,-20 2 0,5-1 0,2 0 0,-1 0 0,-4 0-315,4 0 0,-3-1 0,-1 0 0,1 0 312,8-1 0,1-1 1,1 1-1,1 0 5,-1 0 1,-1 0 0,3 0 0,5 0-3,-16 2 0,5-1 0,3 1 0,0 0 0,-3 0 0,-4 1 0,15-1 0,-5 0 0,-1 1 0,3 0 2,-5 0 0,4 1 1,-1 0-1,-2 0 1,-8 1-3,11 1 0,-7 1 0,-2 0 3,-5 0 1,-1 1 0,-1-1 291,-4 1 1,0 0-1,-1 0-295,-3 1 0,1-1 0,4-1 2,6 0 1,6-1 0,2 0 0,-4-1-3,9-1 0,-3-1 0,10-1 5,-18 1 1,10-2 0,4 0-1,2 0 1,-5-1 0,-7 1-6,5 0 0,-8-1 0,0 1 0,4-1 0,1 1 0,6-1 0,0-1 0,-3 2 0,-7 1-12,13 0 1,-8 2 0,-2 1 3,-8 0 1,-2 1 0,-3 1-10,21 0 0,-5 0 11,-14 1 1,-5 0 179,-14 1 1,-2 2-170,7 4 1,-4 2 6,15 4 1087,16 11-1087,-38-14 2003,2-1-2015,15-5 11,-17-2 11,9-2 1854,-27 0-1876,-7 0-168,-13 0-291,-5 0-964,-7 0-1547,-14-5-1971,-4-3 4941,-14-8 0,13 7 0,5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0:06.7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822 820 16109,'14'-66'459,"0"-1"1,0 7-1,5 9 91,14 18 178,-4 9 135,-9 3-225,-9 9-257,-2 6-258,-5 1-78,0 3-45,-4-2 34,3-2-34,2-5-12,3-8 12,4-16 12,4-11-12,-2-12 22,5-3-1721,-14 2 1699,2 6-11,-7 12 11,0 10 89,0 10-10,0 7 22,0 6 11,0 4 1643,0 3-1721,0 1-79,-3 0 0,-20 12 45,-15 31-462,8-2 1,-1 8 584,-9 21 0,-1 15-17,9-4 1,-1 12-1,-1 5 1,3-5-704,5-14 1,1-2-1,0 0 1,0 6 607,-1 3 0,-2 7 0,0 1 1,2-2-1,2-5 0,3-6 0,3-3 0,0-3 1,1 0-747,-6 22 1,2-2 0,0-2 734,4-9 0,0-1 0,2-2 26,2-6 0,1-1 0,1-2-87,-1 26 0,0 1 83,1-19 1,-1 2-1,0-4-16,1 8 0,-1-3 40,-7 17 0,-1-6-46,6-38 0,-1-5 0,-17 41-168,-1-18-705,4-15-1089,5-18-4380,11-21 6342,6-13 0,7-8 0,0-3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0:09.2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0 17946,'-3'38'147,"-6"4"-147,0-5 22,1 6 12,5 0-34,-1-1 0,0-7-23,-1-8 57,1-9-34,4-10 34,0-5 335,0-3-201,0-19 45,0-12 190,0-24 124,0-6-247,0 2 11,0 10 202,0 9-324,0 21-259,0 19 135,0 29-23,0 19-22,0 13 23,0-6-23,0-8 33,0-12-33,0-13-11,0-9-852,-7-7-817,2-5-1906,-3-1 3586,4 0 0,4 0 0,0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09.6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431 766 21129,'-77'-26'-56,"16"5"56,61 15 247,0-5 133,28-12-10,27-20-799,-6 14 0,7-3 490,10-9 1,4-1-501,12-5 0,2 1 461,0-4 1,1 2 11,4 2 0,0 2-34,-10 4 0,-2 3 5,-6 6 1,-4 4-6,-12 6 0,-4 3-34,22-5-89,-28 13 56,-22 7 67,-11 27 145,-8 22-89,0 38-39,-2-32 1,-4 4 21,-19 29 0,-5 0 20,9-24 1,-3-1-60,-16 15 0,1-6 1221,1 3-1221,15-33 0,16-12 79,3-23 312,0-4-323,-4-12 865,-19-2-631,-25-9-156,-35 5-833,27 12 0,-5 2 681,-11 1 0,-2 1 6,-11 0 0,-2 4 0,-5 5 0,0 3 0,-3 0 0,3 2-6,8 4 1,3 2-12,10-3 1,4-1-231,-30 3-302,36-7-179,26-7-1166,22-3-1859,6-10-1234,7-1 4987,14-11 0,-10 12 0,10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0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212 1015 19056,'13'-60'392,"0"1"0,1 2 1,2 7-360,17-1-457,19-13 446,18-5-17,-27 28 1,3-1 11,1-1 0,1 1-1,2-2 1,-2 0 17,-8 2 0,-2 0-12,-2 4 0,-4 1 281,9-27 300,-9 17-514,-16 12 40,-8 14-51,-4 9-134,-4 5-67,0 5 209,0 0 26,0 18-101,0 8 34,0 25-12,-14 43-21,3-15-247,1-25 1,0-1 257,2 19-1,4-5-22,4-6 0,0-10 0,0-9-33,11-12 33,-1-11 33,6-9 503,-4-7-492,-4-1 35,-3 0-34,-2 0-12,-3 0-33,4 0-67,-3 0 78,2 0 12,1 0 10,-3 0 102,2 0-12,-3-6 67,0-5 79,-28-3-179,-16-1 101,-41 8-191,35 4 0,-2 1 5,-6 1 1,-2 2-275,-3 1 1,-1 1 268,2 3 0,2 2-6,7-1 1,3 3-73,-27 9-169,33-6-649,20-5-326,9-4-514,9-2-91,-12-2-1388,5 0 523,-4 0 2692,-2 0 0,13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33.4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1853 222 19459,'-50'20'964,"-7"12"-516,-8 28-274,28-24 0,0 2-911,-3 4 1,2 3 842,-2 2 1,1 1 5,1-1 0,2 2-6,4-1 1,3-1-23,0-2 0,4 0 526,-6 44-532,11-3 68,14-2-68,6 0 12,0-10-45,9-3-2630,14-11 2608,16-6 89,15-4-67,10-6 11,-16-14 0,2-1-56,32 16 219,-31-17 1,-1 0-198,24 9-11,-3 1-11,1-4 12,1 0 10,1-2-22,8-1-34,5 0 34,8-5 17,-42-13 0,2 0 22,2-2 0,1-1-28,7-1 1,2-1-211,3-1 1,2-2 203,2-2 1,1-1 891,1 0 0,0-1-886,0-1 0,0 0-6,-1 0 1,-1 0-265,-1-1 0,0-2 276,1-2 0,0-1-17,-3-2 0,0-1-6,0-3 0,0 0 6,-3-1 0,-1 1 6,-1-1 0,0 0-6,-2 0 0,0 0 0,2 0 0,0 0 5,1 0 1,1-1-6,2-1 0,2 1 0,2-2 0,0-1 11,2 0 0,4-3-22,-8 1 0,3-1 0,-3 0-23,10-4 0,-2-1 23,-11 4 0,1-1 0,-5 1 11,-3-1 0,-5 0-17,-2 0 0,-1 0 6,-6 3 0,-3-1-90,31-20 357,-10 2-289,-9-2-57,-8-2 57,-3-2 33,-5-2-23,-4 1 23,0-2 0,0 0 0,-3-5-11,3 1 11,-3 0 11,0-20 12,-9 19-46,-9-17 23,-10 22-11,-6-3-34,0 1 651,0-1-618,0 3 1294,0 1-1282,0 6 681,-27-11-636,-1 16-22,-31-7-23,-2 11-3359,-25 5 3381,0 4 1,-6 2-18,12 5 1,-2 2-324,4 0 0,-4 0 0,3 2 323,-17 0 1,2 1-6,-4-2 0,-1 1 0,-1 2 0,1 0 0,3-1 0,2 1 11,2 1 0,1 1-11,2 0 0,0 1 0,4 0 0,1 1 0,-4 1 0,1 1-303,0 0 0,1 1 331,-1 1 0,-5 1-21,8 0 1,-6 0 0,4 0-8,17 0 0,3 0 0,-2 0 3,-18 0 1,-3 1 0,6 1-4,-2 1 0,4 0-6,3 1 1,1 1 5,6 1 0,1 1 0,2-3 0,0 0-60,1 2 0,-3-1 63,4-1 1,-5 0 0,3-1 2,-16 2 0,0-1 326,10 0 0,-4 0 1,4-1-333,-7 0 0,2 1 0,-1-1 0,2 0 140,7 0 1,2 1-141,8-1 0,4 0 709,-40 4-709,25 0-22,9 2-34,12 3 0,-35 22 45,14 0 86,20-8 0,-1 2-75,-35 19 0,43-22 0,-1-1 589,-1 0 0,-1-1-584,1 0 1,-1 0-6,-40 19 946,4-2-1064,38-15 1,2 1-780,-12 11-601,-4 8-1874,45-16-2690,3-11 6062,12-5 0,0-11 0,0-2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1.7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7941,'0'0'0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2.0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9857,'0'0'0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3.3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103 180 10462,'53'-21'594,"-1"-3"-281,-6-11-66,-9 5 134,-9 7-101,-16 6 403,-4 7 259,-8 2 324,0 6 404,0 1-1122,0-1-44,0 0-44,-15-1 537,-43 2-941,16 1-56,-30 14-22,46 5 11,6 16-1,12 0-55,5-1 11,3-7 56,7-7 56,24-11 281,52-3-136,-5-17 348,-16-6 0,-4-5 101,-7-11-202,-6-17 158,-38 19-416,-7 14-111,-10 2 66,-11 12-122,-16 3-23,-8 0-34,-1 3-11,2 15 23,7 11 11,8 14-23,13-1-22,9-5-34,7-13 46,43-11 111,0-8 0,27-23 0,2-7-22,-2-2-6,-18-2 0,-10-3 40,-28 5-34,-14 4-34,0 9 22,-21 6-33,-17 5 0,-36 3 0,-16 12-1707,37-2 0,0 3 1707,3 6 0,1 2-11,3 2 0,3 2-23,-19 20-156,26-5-68,21-18-325,40-7-268,36-22-432,-8-6 0,2-3-763,-6 2 1,-2-3 2045,3-9 0,-7 1 0,-13 2 0,-8 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4.0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51 17577,'-4'-24'1188,"3"3"-707,-2 19 2,-1 0-80,3 0-134,-10 2-180,10 0-55,-10 0-34,6 0 0,-7 23 45,-4 23 22,-8 38-17,11-27 1,1 3-815,-3 7 1,2 2 774,0 7 0,1 2 11,1 1 1,1 0-12,2 2 1,0 1 10,2-2 0,0 0-16,2-3 0,0 0 27,1-3 1,-2-2-264,-2-3 0,-1-3 252,2-4 1,-2-3-7,-3-5 1,-1-1-11,1 6 0,1-3-6,-7 17-23,5-4-66,8-49-226,4-12-1197,0-6 885,0-4-763,0-11 982,0-7-3043,0-5 3604,0-1 1,0 15-1,0 2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4.4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1 246 18675,'76'-31'147,"0"1"1,0-1 0,-5 3 0,-1 1 0,-8 6-46,28 3-102,-2 9-46,-10 5 46,-8 4 68,-6 0 44,4 9-112,-20-4 11,3 7 34,-30-8 179,-10-3-224,-7-1-997,-4-1-1154,-25-15-1671,8 1 3822,-26-11 0,29 15 0,-1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4.9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 17543,'-6'27'471,"54"-7"-381,40-15 0,19-6-1214,-31 1 1,2 1-1,2-2 1124,5-3 0,1 0 0,0-1 0,-2 2 0,-1 0 0,-1-1-146,-5-1 0,-3 0 1,-1 0-505,29 0 1,-9 3-708,-36 0 0,-6 2 1357,27 0 0,-70 0 0,-5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107 215 17476,'31'-41'426,"-6"8"-426,-25 29-112,0 2 292,0 0-24,0 18-88,0 5-35,0 13-33,0-3 0,0-7-56,0-9 56,0-7 23,0-5 212,0-3-34,22 0-178,9-13 44,26-15-11,4-18 56,-3-9 213,-9 5 482,-13 10 111,-19 12-436,-6 13-280,-26 7-180,-21 7 1,-26 13-12,-20 12-11,0 17 0,5 12-11,15-5-23,17-2-134,17-16-22,16-10 190,9-10 67,3-7 56,18-2-56,23-1-55,22-8 10,1-6 0,0-2 57,7-7 22,20-15-1,-76 22 158,-11-3-56,-4 3-102,0 0-100,-18-1 0,-12 8 101,-20 0-101,-7 7-33,8 2-46,4 0-279,16 9-1222,13 7-975,9 5-3148,7-5 5703,0-7 0,0-9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6.5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18205,'0'75'683,"0"1"1,0-2-1,0-3-890,0-19 0,0-2 279,0 1 1,0 1-51,0-1 1,0 0 11,3 39-12,6-6 201,3-18-313,1-9-760,-1-14-775,-4-12-56,-4-6-1647,3-15-2117,-6-1 5531,3-9 1,-4 0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7.0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18059,'27'-18'1199,"19"5"-1014,2 11 0,9 4-2892,38-2 0,5 0 2729,-23 0 1,2 0-20,-8 0 1,4 0 0,-5 0 625,3 0 1,-4 0-630,-4 0 0,-3 0-34,-6 0 1,-3 0-607,37 0 258,-28 0-1400,-19 3-2319,-26 1 4101,-10 6 0,-7-5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7.6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1 223 16647,'74'-6'556,"1"0"1,-3 1 0,-5-3-367,15-18-55,7 7-5751,-7 5 5689,-18 7 0,4 3-40,-13 1 1,1 1 561,20 0 0,2 1-590,-12-1 1,-2 0 0,2 0 0,-1 0 254,2-1 0,0-2-249,-5 0 0,-1-1-5,-5 0 0,-2 0-6,35-10 0,-24 4-12,-20-1 2988,-17 3-3356,-16 2 81,-5 1-261,-7 2 263,0 1-1485,-7 1-1165,-9 2 2947,-9 0 0,7 1 0,3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49.9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231 124 21241,'-15'53'1165,"3"2"-940,12-5-102,0 6 34,0 5-56,0 4-34,0 1-22,0-1-45,0-11 56,0-12-45,0-13-11,0-14-45,0-8-470,0-5 21,0-15-906,0-20-169,0-23-123,0-21 45,0-3-179,0 5-494,0-8 1738,-9 31 582,-9-4 246,-9 32 404,-1 8 593,-2 2 3419,-9-1-3217,18 6-380,-7-2-359,25 8-224,3 1-180,0-1-235,0 0-22,0-2-45,0-6 168,63-14-78,-8 5-40,-2 4 0,3 2 6,22-1-3448,-11 7 3404,-13 4 145,11 8-90,-26 7 12,9 6-23,-28 6 33,-9-2 57,-5 4 3470,-6 0-3336,0 7-56,-24 4-134,-18 3-34,-33 3-23,-11-2-264,-2-5 231,10-5-33,14-8-225,10-6-3718,20-4 2799,10-7-1871,15-2-3933,6-3 7021,3-5 1,0 4-1,0-3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7.9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6529,'0'0'0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18.2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1 19628,'-22'84'289,"-1"0"0,1 0 0,1-5 0,1-1 0,7-5-183,9 3 1,4-5-1771,-4-2 0,0-1 1675,-1-4 0,1-2 6,-1-5 0,2-2 994,-1 42-1011,4-15-23,0-17-560,0-15-2184,0-18-1509,0-15 4276,0-10 0,0-7 0,0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25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82 19561,'94'-5'17,"0"-1"1,0 1 0,-4 0 0,-1 0 0,-6 0-1014,9-3 1,-5 1 995,-3 0 0,-3 1-39,-10-1 0,-3 1-139,-14 2 0,-4 1-3878,19 0-919,-35 3 5056,-16 5 1,-18-4 0,0 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26.0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 17286,'95'-1'7,"-1"-1"1,1 1 0,0-1 0,-1 1-1,1 0 1,-5 2 0,-10 0 0,4-1-1,7-4 1,0-1 0,1 1 0,-1 0-1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26.1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 12960,'100'-3'-175,"-1"-1"0,1 0 0,-25 1 0,-4 0 0,-12 1 0,10 2 0,-65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26.3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 15594,'86'-2'0,"0"-1"0,-29 3 0,-7-1 0,4-4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26.5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13162,'0'0'0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26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13521,'100'-11'-171,"-1"0"0,1 0 0,-1 0 0,0 0 0,-6 2 1,-4 0-1,-4 1 0,-6 0 171,2-1 0,-5-1 0,-16 4 0,-1 2 0,-56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27.6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930 58 16008,'-88'31'347,"0"0"0,1 0 1,-1 0-1,0 0 1,-3 3-1,8 1 1,22 15-270,23 27 1,21 13-1,24-11-1026,43-12 0,24-14 974,-12-16 0,7-6 0,-1-6 58,16-8 0,-2-8-62,4 1 1,-1-8 44,3-17 1,-1-9-458,7-4 0,-2-9 465,-31 4 0,-2-6 0,-1-1 119,-3-1 0,0-1 0,-6-1 170,10-19 0,-10-2 175,-13 8 1,-13 1-204,-27-37-230,-28 52 0,-14 6-106,-14 6 0,-10 7-176,6 8 0,-7 5 1,-1 2 197,-6 0 0,-3 4 1,-1 4-300,-8 7 0,-2 4 0,1 4 251,1 1 0,0 4 0,3 4-83,3 3 1,2 4 0,7 11-1394,9 17 1,8 9 0,6-5-1106,-2-8 0,14 1 2607,21 27 0,16-11 0,9-45 0,15-8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52.3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188 262 17252,'-3'-85'919,"-5"16"-672,-5 55 33,0 3 56,-2 1-45,6 0 101,-3 4 56,8 0-78,0 3-112,4 0 381,0 2-527,0-1 224,0 1-213,0-2 11,0 1-22,0-4-89,0 0-1,0-2-22,0 2 123,0 1-89,0 2-34,0 2-11,-4 1 11,0 0 247,-15 95-135,12-45 0,0 5-563,-2 12 0,-1 8 1,1 0 487,3-4 0,0 0 1,1 6 6,1 6 1,1 7 0,0 2 0,1-6-42,-1 6 1,0-5 0,1 5-598,2-8 1,0 5 0,0-2-1,0-6 594,0-6 0,0-5 0,0-1 17,0 31 0,0-1-17,0-3 0,0-1 5,0-3 1,0-1-1,0 1 1,0-1 5,0-2 1,0 0-298,0-1 0,0-2 297,0-7 0,0 1-11,0 17 0,0-3-17,0-30 0,0-2-73,2 12 1,0-5-247,2 3-393,5-19-480,-5-11-93,0-20-3829,-4-9 5773,0-9 1,0-4 0,0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51.3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1 127 19202,'0'56'773,"0"0"-504,3 1-45,-3 3 45,3 0-169,0 3-44,-2-7-11,2-4 34,-3-9-56,0-8-12,0-11 34,0-9-45,0-9-315,3-5-1488,13-28 1019,-3-10 368,15-29-872,-13-2 661,5 3-90,-10 5 627,-3 8 90,-4 10 112,-3 6 381,0 9-67,0 2-113,3 3 494,4 2-594,6-2-45,11 1-146,9-2 46,15 0 88,10 1 349,30-3-214,-23 11-89,15 2 201,-41 11 124,-6 1-34,-10 8-45,-6 10 1,-6 11-91,-5 8 12,-6 2-124,0-1-44,-6 0-68,-20-4-67,-19-2-21,-20-5 4,13-12 1,-1-2-51,-17 5 0,-22 1-68,62-14-201,2-2 0,25-3 123,0 0 113,3 0 33,0 3-23,18 3 23,10 7 12,20 5 55,9 3 34,1 4-3460,3-2 3393,0-1-34,-3-2 0,-4-5 0,-7-3-728,-6-6-1233,-2-2-415,2-4-2453,-12-2 4829,0-5 0,-22 4 0,-1-5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53.4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293 126 21409,'-81'-2'41,"0"1"0,-1 0 0,34 1 105,59 0 224,35 0 258,51 0-354,-16 0 0,9 0-1576,-10 0 1,5 0 0,5 0 1362,-9-1 1,3-1 0,3 0-1,2 0-17,-7-1 1,2 1 0,2-1 0,2 0 0,0 0-171,9-1 0,2 0 0,1 0 0,1 0 0,0 0 139,-14 0 0,2 0 0,-1 1 0,1 0 0,0-1 1,0 2-13,-1-1 1,-1 0 0,0 1 0,2 0 0,1 0 0,3 2 9,-9 0 0,3 0 0,3 1 0,0 1 1,1 0-1,-2 0 0,-3 0 0,-3 1-295,5 0 1,-4 1 0,-2 1 0,0-1-1,1 1 1,3 1 284,1-1 1,4 1 0,1 0-1,1 1 1,-2-1 0,-2 2-1,-6-1-168,6 3 1,-6 1 0,-2 0 0,0 0 0,2-1 174,6 0 1,1-1 0,1 0 0,0 0 0,2 0-9,-11-2 0,1 1 0,0-1 0,1-1 0,2 1 0,0-1-2,6-1 0,1 0 0,0-1 1,2 0-1,1 0 0,0-1 2,-8 0 0,0-1 0,1 0 0,1 0 0,0 0 0,0-1 0,1 1-45,3-1 0,1 0 0,0 1 1,1-1-1,0-1 0,0 0 1,1 0 45,-10-1 0,0-1 1,1 0-1,0 0 1,0 0-1,1-1 1,-1 0-1,0 0 0,1 1 0,0-1 1,-1 0-1,1 0 1,0 0-1,0 0 1,-1-1-1,0 0 2,11-1 0,-1 0 0,0-1 1,-1-1-1,1 1 0,-2 0 1,0 0-40,-4 0 0,0 0 0,0 1 0,-1-1 0,-1 0 0,-1 1 0,-1-1 36,8 0 0,-2 1 0,0-1 0,-1 0 0,-2 1 0,-1 0 88,7 0 0,-1 1 0,-1-1 0,-2 1 0,-2 1-88,11-1 0,-2 1 0,-3 0 0,-3 1 0,-13 0 0,-3 1 0,-2-1 0,-2 2 0,10-1 0,-3 2 0,-3-1 0,20 0 0,-7 0 0,-14 0 0,-4 0 537,-7 0 0,-2 0-537,-7 0 0,-1 0 0,1 0 0,-1 0 879,-4-1 1,-1 0-880,47-3 11,-10 0 2630,-24 0-2641,-13 2 1722,-26 2-1823,-14 0 467,-7 0-534,-4 0-191,-22-2-178,-5-2 212,-18-5-326,4-3-1096,9-6-1749,11 1-3362,6 1 6858,10 0 0,1 10 0,4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56.3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 66 22428,'19'-34'427,"-5"6"-382,-14 26-213,0 0 168,-4 19 56,0 19 0,-12 33 11,-1 23-51,5-41 1,0 2 0,1 18 0,1-1-6,-3 24-11,9-41 0,1-4-22,3-8-517,0-20-1007,0-10-1546,22-9-1805,-13-16 4897,17-5 0,-21 1 0,-2 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2:58.0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21622,'23'67'661,"-5"10"-2352,-18 15 1714,0 6-23,0-2-348,0-11-1870,0-10-903,0-21-5473,0-22 8665,0-17 0,0-15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9:39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309 0 18059,'3'89'112,"-1"-1"0,0-4 0,-1-7 168,-1 11 213,0 1 0,0-2-67,0-4-157,-3-6-45,-23-5-56,-10-8-90,-21-5-33,1-9-11,6-7-12,9-11 23,13-9-45,16-13-67,4-5 67,8-19 39,19-26 0,9-10-22,-3 7 0,2-3-504,13-29 1,2-2 492,-6 19 0,-4 2 10,-10 4 1,-3 0-6,17-34 1,-19 16 32,2 18 57,-10 15 22,6 8-22,-2 13-101,7 1 0,11 7-22,18 0 437,28 3-471,18 2 28,-42 2 0,0 1-107,46 0 135,-25 3 23,-26 31 167,-29 4 68,-11 36-57,-48-1-123,13-32 1,-7 0-6,-14 2 0,-7-2-29,-3-1 1,-1-1-196,3-5 1,1-2 183,3-4 1,2-3 44,-31 8 547,24-12-502,24-13 23,18-5-46,11-3-10,4 0-12,7-8 360,28-8-427,16-10-22,23 1-157,10 8 123,-27 10 45,1 15 11,-22 16 23,1 17 22,4 13-45,-1 2 0,1-3-3392,18 10 3381,-14-22-291,17 5-774,-20-21-1108,2-3-785,-18-9 2958,-3-5 0,-19-8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9:40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 20098,'-10'79'282,"1"1"1,-1 0-1,0 0 1,7-20-1,-1 0-700,-6 13 1,-3 16 0,0-7 0,6-27-1937,7-29-4727,0-33 7081,0-15 0,0 10 0,0-9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9:40.5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94 20938,'95'-4'80,"0"1"0,0-1 0,0 1 0,-6-1 0,-1 0 1,-2 0-1,-8-1-777,-7-3 1,-5-1-1,-3 0 674,21-1 1,-5 0-382,-16 4 1,-5 0-859,16 1-755,-27 5 523,-27 4 1494,-12 9 0,-4-7 0,-4 6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9:41.1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256 257 20748,'-52'77'101,"1"0"0,5-7 0,8 4 190,16-1 0,7 6 0,2-10-246,-5 18 128,59-27 1,19-24-152,-14-55 1,5-19-538,15 2 1,8-3 0,-6 1 530,-1-4 1,-6 3-11,-8 6 0,-4 3 38,19-9 514,-35 22-558,-19 12 255,-14 23-221,-7 17 45,-13 27-57,-10 16-11,4-1 12,7-6 10,16-18 12,3-18 809,36-18-742,23-10-34,-2-19 1,7-9-309,14-6 0,3-8 263,-19 1 1,0-5 0,0-2-703,2-4 0,1-4 0,-2-1 762,-3-1 1,-3-2-1,-2-1-30,-8 2 1,-4 0 0,-3 1-155,9-19 0,-9 2 152,-16 13 1,-7 3 61,1-20-67,-26 35-56,-29 21-56,-23 28 39,14 4 1,-2 6-104,-3 7 1,4 8-1568,2 24 1,6 3-2662,-10 8 4928,24 12 1,25-75 0,0-7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13.3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456 122 20255,'-45'-29'369,"1"0"1,-27-17-156,60 36-69,3 6-100,3 1-11,-2 3-34,6 0-45,-3 0 45,1 12 179,-2 24 23,-6 33-130,3-18 1,-1 4-644,-1 9 1,-1 3 609,-2 6 0,-2 1-28,1 4 1,0 0 4,-3 0 1,1-1 5,1-2 1,1 0-23,0-3 0,0-2 5,3-3 1,1-3-182,0-3 0,1-2 176,3-6 0,2-1 0,-3 38-22,7-21-258,0-19-247,0-21-1882,0-14 2581,4-9-2200,4-15-494,8-19-1131,-2-7 3653,1-14 0,-10 27 0,-2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14.9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919 438 17577,'89'-4'364,"-1"0"0,0 0 0,0 0 0,1 0 1,-1 1-1,2-1 0,-2 1 0,-1 1 1,1-2-1,6 0-360,-9 0 1,5-1 0,3 0 0,0-1 0,-1 1 0,-4 0-1,-7 1-974,21-1 1,-8 1 0,-3 1 0,0 0 969,-3 2 0,-1 0 0,-2 1 0,-5-1 11,3 0 0,-5 0 0,1-1 4,2 0 0,0-2 0,1 1 0,1-2 0,1 1 0,1-1-8,0-1 1,1-1-1,-1 0-7,-2 0 0,0 0 0,4 0 5,-5-1 1,4 0 0,0 1 0,-6-1-460,0 1 0,-5 0 1,2-1 453,17 0 0,3 0 0,-8 0-6,-7 2 0,-6 0 212,-6 1 1,-1-1-224,-4 2 0,-1 0-11,-5-1 0,-1-1 0,1 0 0,0 0-28,1-1 0,2 0 6,2-1 0,2-1 16,3-1 0,0 0 28,-1 0 0,-1 0-200,1 0 1,-2-1 188,-6 2 0,-2 0-50,41-6 1057,-19 3-1114,-26 6 1,0 2 123,-15 4 2167,12 0-2145,-2 0 839,8 0-906,4 0 11,4 0-11,-3 0 34,-9 0-11,-16 0 443,-14 0-612,-14 0 633,-6 0-307,-3 0-57,0 7-78,0 4 34,-11 8 11,-2 10-23,-15 8-22,-1 19 11,-7 13-11,-5 19-172,21-39 1,2 3 176,0 3 1,4 2-1,4 1 1,3 0-6,3 0 0,1 0-6,3-3 1,0 0 5,0-1 0,0-1 0,1-2 0,2 0 11,2-2 1,2 1 10,13 47 0,0-8 1,0 0-23,-7-35 0,-1 1 5,4 27 1,-3-3 50,-8 3-45,-2-31-11,-3 1 0,0-29 23,0-3 342,0-1-365,0 2 11,0 1-22,0 0-11,0 1 11,0-3-79,0-1 23,0 7 56,0-10 11,0 4-12,0-8 1,0-2 11,0 3-112,0-1-168,0 3 202,0-1-12,0 0-33,0 0 112,-3-4 0,-2-1 11,-3-1-34,0 2 34,0-2 56,-15 5-45,4-6 45,-16 2 56,6-5 34,-14 0-101,-7 0 11,-29-1 201,-16 3-100,27-4 0,-4 0-791,-12 2 0,-4 0 750,18-2 0,-4 1 0,-1 0-755,-9 0 1,-2 0-1,-1 1 818,-6-1 0,-1 0 1,-1 1-53,-2-2 0,-1 1 0,0-1-505,-1 1 0,0-2 1,1 1 474,3-1 0,1 0 0,-7-1-3,22 1 0,-5-1 0,-2 0 0,1 1 0,5-1-44,-1 0 1,4 0-1,0 0 1,-4 0-341,-1 0 0,-5 0 0,-2 0 1,3 0-1,4 0 312,3 0 1,3 0 0,2 0-1,-3 0 14,-6 0 1,-2 0-1,-1 0 1,0 0-18,-2 0 1,-1-1 0,-1 1-1,-1 1-5,-5 2 0,0 0 0,-1 2 0,-1 0-77,18-2 0,-2 1 0,1 1 0,-1 0 0,1 0 78,-2 2 1,1 1 0,-1 0-1,1 1 1,0-1 4,1 0 0,0 0 0,1 1 0,0-1 1,2 0 32,-15 2 0,1-1 0,2 1 1,2-2-29,8 0 0,1 0 0,3-1 0,2 0-14,-10 1 0,4-1 1,3-1 541,-15 0 1,6-2-526,18-1 0,8-1-6,-4-2 1154,23 0-1232,38 0 1179,3 0-1123,22 0 2306,1 0-2564,21-1-33,-3 0 45,-4-1-2,10 2 248,-19 0 0,3 0 0,-20 0 23,-6 0 33,-2 0-11,-3 0-57,4 0 1,-3 0-336,3 0 145,-1 0 158,2 0-24,3 0 24,0 0-57,0 0-190,0 0 78,0 0-258,1 0-302,2 0-180,5 0-55,5-1-606,15-2-649,-2 0-482,-4-1 2745,-4 0 0,-21 2 0,3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16.1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333 0 15885,'-47'54'1233,"5"10"-931,29 23-760,5-34 0,1 2 548,2 11 0,1 1-46,0 4 1,0 2-11,2 3 0,0 0-29,2-2 1,0-1-1698,-1-3 1,-1-2 1691,0-5 0,-1-2 28,-2-6 0,-2-2 903,-9 39-964,-8-12-270,-5-15-157,-4-13-290,1-15 199,10-11-1701,7-13 2438,11-7-186,4-5 0,0-1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51.6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19762,'1'97'162,"1"0"1,3-7-1,3-23 1,-2-51-1,6-7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25.8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982 86 18272,'-34'52'1210,"-1"7"-863,6 13-89,-3 12-531,14-36 0,-1 2 390,-1 3 1,0 3-57,-1 2 1,0 1-23,-1 2 1,0 0-24,3-2 1,1-1 65,3-5 1,1-2-83,-6 33 194,12-22-182,4-24 21,4-19 68,0-12 440,0-11-541,4-24 280,22-21-246,6-33-193,-7 35 1,2-1 180,-3-2 1,-3-1-6,-1 2 0,1-2-23,11-15 0,1 0 6,-7 16 0,2 1-45,15-13 1,5 4 44,-5 17 0,3 4-17,7-1 0,4 2 11,5-1 1,3 3-1614,2 3 1,0 1 1623,-1 3 1,-1 2-6,-5 4 0,-1 3-56,-8 4 0,-1 2-190,35-1 178,-34 7 68,-17 6 135,-26 16 524,-8 12-334,0 23-123,-11 17-34,-28 9 1291,9-33 0,-7-2-1442,-11 2 0,-6-2 11,-8 2 0,-5-2 0,-8 0 0,-5-4-17,20-11 0,-2-3 0,-2 0-259,-5-2 1,-2-1 0,-5-2 250,-3-1 0,-7-1 0,1-1 0,4-2-15,1-2 1,4-2 0,-4 0-68,1-1 1,-7 1 0,4-3-1,14-3-162,9-7 1,9-5-1631,-43-14-964,104-16-12,66-5-1668,6 10 4515,-20 19 0,-3 4 0,-7 2 0,-13 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26.5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310 141 18339,'-15'94'372,"0"-1"1,0 1 0,0 0 0,-1-16 0,-1-4 0,-2-1 0,0 1-875,-4 5 0,0 3 0,-2-4 0,1-9 525,-13 20 0,6-26 753,19-43-754,9-12-22,3-42-44,14-29 38,1 7 0,3-5-1339,5-11 0,4-2 1339,5-6 1,1-1 5,1-1 0,1 0-102,-1 6 1,5-1 86,-2 16 0,4-1 0,-1 5-25,1-1 1,2 4 39,10-9 0,-2 10-1752,-2 18 1461,-16 18 269,-10 12-34,-3 10 2261,4 10-2205,2 8 190,2 12-190,-11-2 3414,-5 4-3167,-9 7 134,-3 9-90,-25 15-190,-25 14 11,-16-17 0,-9-1-794,18-15 1,-2-2 681,-19 14 0,3-2-1467,27-19 1,8-5 1387,-5 8-55,13-9 11,32-28 123,18-6 33,26 0 135,20-7 826,21 0-994,-18-2 3269,-15 4-3370,-16 5 101,-16 7 68,0 17-46,-3 15 124,2 20-102,2 3-32,7 1-606,26 15-1154,-4-30-572,21 4-2430,-32-38 4750,-4-7 0,-26-7 0,-2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26.8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1 19426,'-3'91'-143,"0"1"0,1 0 0,-1-1 0,0 1 1,0 0-1,4-12 0,0-11 0,-2 7 143,-3 7 0,-3 17 0,0-2 0,0-18 0,3-36 0,3-35 0,-2-16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27.0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1 254 20781,'69'-63'370,"1"0"0,10 5 0,8 15-352,-16 29 1,5 12 0,0 0-1280,-2-2 0,0 0 0,-1 3 1100,-4 2 1,0 2-1,-3 2-478,28 5 1,-4 3 73,-8 2 1,-2 5-3370,-1 5 1,-7 0 3413,8 2 0,-20-3 1,-61-24-1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28.2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130 195 18418,'-10'88'511,"0"-1"1,-1-2 0,-2-6-417,3-23 0,-2-4-56,-2 3 0,1-1-22,6-1 0,1-2-660,-10 40 643,12-14 224,0-22-224,4-20 114,0-18-103,0-11 124,33-24 324,18-19-358,-6 5 0,4-3 6,3-8 0,-1-3-62,-2 0 0,-3-1-28,-5 3 0,-5 0 139,9-28-408,-22 19 330,-15 20-78,-8 18-179,0 12 375,0 24-152,0 15-21,0 27-1,0 7-11,14 1-11,8-11 350,19-15-350,15-15 246,2-18 168,25-38-252,-37 3 1,2-10 31,7-16 1,2-11-1,-3 0-1040,2-10 1,-2-3 856,-6 10 1,2-4-1,-11 1-17,-15-18 1,-10 6-220,9-19 225,-20 0-123,-10 76-629,-13 12-468,-13 16-1044,-16 24 990,-1 18-6009,9 7 7352,9-5 0,19-31 0,6-8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29.6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8797 274 14787,'-76'-12'325,"0"-1"0,0 1 0,0-1 0,-24-3 0,2 1 0,4 3-273,19 5 0,4 3 1,-2 1-1220,-7-1 1,-1 0-1,-3 0 1174,-7 1 1,-3 0-1,-1 1-332,21 1 1,-1 0-1,-1 0 1,0 0 324,-3 1 0,0-1 0,-1 1 0,0 0 0,-3 0 0,0 0 0,0 0 0,-1 0 2,0 0 1,-2 0 0,1 0 0,-1 0 2,-3 0 1,0 0 0,-1 0 0,0 0 2,-1 0 0,-1 0 1,1 0-1,-1 0 73,-1 0 0,0 0 1,0 0-1,1 0-37,2 0 1,0 0 0,1 0 0,0 0-15,2 0 1,2 0 0,-1 0 0,2 0-3,4 0 0,0 0 0,1 0 0,1 0-6,-20 0 1,2 0 0,1 0-23,5 0 0,0 0 0,3 1 11,5 1 0,2 1 0,1 0-11,5 1 0,1 0 0,1 2 189,4 0 0,0 1 1,2 1-190,-29 5 0,3 2 5,3-1 1,-5 3-401,4 0 1,-7 2-1,4-1 395,18-3 0,4-1 0,-5 1 8,3-1 1,-4 2 0,0-1 0,5 0 236,0 0 1,4-1-1,-3 2-206,-1 1 0,-3 1 1,-1 1-1,5 0-6,-1-1 1,4 1 0,-2 1 39,-16 6 0,-3 2 0,10 0-40,4 3 1,9 1 0,7 2 0,4 4 142,0 2 0,2 3-148,2 5 0,3 2-28,1 1 0,4 8 97,14-2 0,3 8 0,4-2 15,0 12 0,5 1-25,5-8 0,2 3 0,7-4-42,12 11 1,11-3 38,7-1 0,11-1-28,16-1 0,11-4-38,-13-23 1,4-3 0,3-2-134,5 0 1,3-2 0,2-1 136,2-2 1,1-1-1,2-2-19,0 0 1,1-2 0,0 0 3,-5-2 1,-1 0 0,0 0-5,-2-3 1,-1 1 0,-1-1 212,-3 0 0,0 0 1,0-1-217,2-1 0,1 0 0,0-1-23,6 1 1,0-2-1,2 0 23,7-1 0,1-1 0,2-2 45,7 1 0,3-3 0,1-1-17,-19-4 0,1 0 0,0-2 0,2-1-17,1 0 0,0-1 0,3 0 1,4-1-371,4 0 0,7-1 0,2 0 0,-2 0 0,-5-1 364,-1 0 1,-4-1 0,-1 0 0,4 0 3,-3 0 0,4 0 0,1 0 0,-3 0 0,-7-1 115,14 0 1,-7 0 0,-2-1-121,-3 0 0,-2 0 0,0 0-4,-3 0 0,0 0 0,-2 0 0,-3 0 0,-1 0 0,0 0 0,-3 0 0,1 0 0,-1 0 0,0 0 0,1 0 0,-1 0-12,-4 1 1,1-1 0,4-1-109,24-3 1,6-3 0,-4 1 119,-21 1 0,-3 1 0,3-2-214,20-3 0,4-1 0,-6 0 169,-24 3 0,-3 0 1,-1 0-80,3 1 1,0-1 0,0 1-105,-1-1 1,0 0 0,0 0 122,2-1 1,1 1-1,-1 0 60,-1-2 0,0 0 1,0 0-27,4-1 0,0-1 0,0-1 56,1-1 0,1-1 0,0 0 11,4-3 1,1 0-1,1-2 197,2 0 1,1-1 0,1-1-194,1-2 0,1 0 0,1 0 0,1-1 0,1 0 0,-1 0 0,-4-1 0,0 1 0,-1-1-15,-5 0 0,-2 0 0,-1-1-49,-8 0 1,-1 0 0,-4-2 181,18-12 0,-6-4-101,-10 1 0,-6-7 61,-1-24 1,-8-4 21,-13 16 1,-5-2-95,5-22 0,-8-1-1,-12 20 1,-5 1 50,0-3 0,-4-1 67,-3 1 0,-2-4 37,-1 6 1,-1-4 0,0 4-133,0-9 0,-2 1 73,-4-22 0,-8 3 39,-7 31 0,-8 5 112,-12-1 0,-10 3-34,-16-2 1,-10 3-130,15 17 1,-4 2 0,-3 2 28,-13-1 0,-4 3 0,-5 1-85,13 8 1,-3 1 0,-3 2-1,-2 1-203,6 4 1,-3 2 0,-1 1 0,-3 1 0,-1 1 180,6 2 0,-1 1 0,-2 0 0,-2 2 1,-1 0-1,-1 0-87,5 1 0,0 0 1,-1 1-1,-2 0 1,-3 1-1,-3 1 1,-5 2 74,10 0 0,-3 2 0,-4 1 0,-3 0 0,-2 1 0,-1 1 0,-2 1 0,-1-1 0,0 2 0,0-1 0,0 1-124,10-1 0,-1 1 0,-1 0 0,-1 1 1,0 0-1,-1 0 0,0 1 0,0 0 1,0 0-1,-1 0 0,1 0 0,0 1 1,0-1-80,0 1 1,-2 0-1,-1 0 1,0 0 0,0 0-1,0 1 1,1 0 0,0 0-1,1 0 1,2 0-1,1 0 1,1 0 0,3 0-227,-10 3 0,1-1 0,0 1 0,1-1 1,2 1-1,2 0 0,4 0 0,3 0 1,4-1-1,5 0 430,-26 6 0,4 0 0,8-1 0,10-1 0,15-2 0,6 0 0,12-2 0,-22 11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15.3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19561,'18'61'145,"15"10"-78,-7 15-550,-4-37 0,1 1 505,0 1 1,0-1-12,-4 1 0,-1-1 34,10 44-11,-16-11 89,-5-8-34,-7-12-3658,0-9 3602,0-7 880,-3-12-890,-2-7 10,-3-9 12,4-9 298,0-5-500,4-3 2956,0-2-4088,0-14 101,0-15-750,14-23-1244,5-16 3182,2 12 0,-5 18 0,-13 22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16.2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691 137 11683,'38'-16'785,"-3"1"-315,-10 4-112,-1-1-189,-7 2 44,2 2 190,-13 1-33,1 4 213,-7 0 2128,0 3-2330,0-2 168,0 0-325,-22 0-78,-9 0-34,-29 2 0,-13 0-90,-13 0 34,-12 9-39,46-4 0,-1 2-1646,1 3 1,1 2 1684,-47 9 0,17-1 11,27-6-22,18-6 56,25-5-68,7-3 135,4 0-134,29-3 3403,11-7-3387,18 0 0,7-1-28,-13 2 1,1 0-423,27-2 1,1 2 410,-17 4 0,-1 2-11,9 0 0,2 2 17,2 0 0,2 0-12,3 1 1,2 0 5,2-1 0,0 0-11,-4 1 0,-2 0 6,-6-2 0,-3 1-1,-11 0 1,-4 1 16,23-2-11,-27 2 34,-30 0 494,-10 0 379,-11-3-336,-73-17-413,5 8-422,0 2 0,-7 0 275,5 7 1,-1 3-18,-9-1 1,-3 2-1,-10 1 1,-2 3 5,-4 1 0,2 2-11,7 1 0,3 2 0,9-1 0,6 0 0,-27 5-22,43-9-236,34-2-224,18-4 292,22 0-763,77-16 6,-35 9 1,4 0 202,6-3 1,0 2 104,-13 1 1,-6 3-463,4 4-1039,-13 9-3239,-16 2 5379,-8 7 0,-18-8 0,0-3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17.0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708 12 20837,'-51'8'90,"12"-2"-90,27-2-22,8-2-281,4-2 225,0 2 33,26 2 34,13 0 11,30 2 0,9-1-11,-4 1-1,-9 2-10,-16 0 0,-13 0 10,-15-2 12,-10-1 34,-7-2 257,-4 0 259,0 1-438,-22 4 44,-27 3 35,-37 5-107,30-7 0,-3 0-377,-7 0 1,-2 0 359,-1-1 0,-1 1-17,2-1 1,1 0 5,-4 0 0,5 1-22,-6 2-34,13-2-23,56-7 23,3-2 12,11 0 44,38-11-45,39-5-356,-24 2 1,4-2 344,5 0 0,1 1 0,-2-1 0,2 2-6,16 0 1,-2 3 5,-27 4 0,-3 1-23,8 1 1,-5 2-2523,-9 3 2511,-23 0 12,-13 0 22,-13 0 527,-3 0-471,-36 0-45,-38 0-139,8 2 0,-7 1 128,-17 0 0,-4 0 0,26 1 0,-1 1 0,1 0 498,-1-1 0,0 0 0,2 0-509,-20 0 0,6 0-1267,16-1 0,8-1 527,-4-2-952,36 0 291,101-7 426,-14-4 0,7-2-1323,12 1 1,3-2 2057,13-7 0,-9 0 0,-12 3 0,-18 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18.0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212 219 16591,'0'-30'4426,"0"6"-4213,0 24-79,0 0-22,-7 0-22,-13 10-79,-13 8 12,-9 16-12,-2 4-11,14 1-23,7-1 46,15-16-1,4-4-11,11-17 23,20-1-23,19-1 101,24-19-67,8-9 45,-8-16-68,-17-1 34,-21 11-11,-20 8 44,-9 13 91,-3 5-124,0 7-56,0 0 0,-18 2 0,-33 4 0,-1 7 0,-15 4-12,35 2 1,16-3-45,8-8 11,8-3 12,0-3 44,18 0 11,16 0 12,17 0 11,5-7-23,-10 0-11,-10-4 45,-19 1-44,-6 4 55,-11-5-10,0-1-57,0-4 56,-11-3-45,-17 3-11,-11 0 0,-21 5 0,6 5-11,1 2-69,5 4 36,15 0-12,1 0 44,11 12 1,5 2 0,8 13-34,4-5-123,4 1 168,11-12 0,17-3 11,25-16 12,18-14 22,7-10-34,-9-9 22,-12 7-10,-24 7 55,-14 13-33,-15 7-11,-4 5-34,0 2-79,-22 17 79,-19 10 0,1 3 0,-2 3-11,-17 15-34,5 3-22,44-32 33,10-12-33,14-5-11,26-9-717,19-17-684,23-13-124,-19-12 673,-22 9-3317,-23 16 4247,-18 14 0,0 10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2:25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3617 169 18653,'-51'-18'605,"-1"0"0,-32-13-448,58 23 78,2-2-67,-3 1-34,-3-1 12,-1 0-12,-6-1 225,-3 1-79,2 0-224,-8 2 180,1 3-180,-3 0-12,-8 2 24,1 1-35,-9 1 23,-3 1-33,-5 0-1,-2 0 23,-6 0-262,-2 0 228,-9 1 11,-4 4 34,0 3-44,-3 5 21,1 2 0,3 1 1,-1 2-6,36-7 0,0 0 0,-34 6 0,5 0-28,13-1 45,5-2 0,9-1-34,4 3-11,-3 1 0,-1 4 0,-1 3 12,-5 2-12,0 3 0,-2-1 11,-1-1 0,2 1-22,1 1-1640,15-5 1,0 2 1650,-28 14-6,26-13 1,1 1 5,-15 10-24,4 3 2,7 0 22,9 2-11,4-2 137,10 4-126,10-1 12,8 8-1,3 3-11,8 7-11,-1 0 11,6 2 3392,0-2-3392,0 0-3381,0 24 3381,0-21-229,0 22 229,0-25 11,0-4 0,0 2-11,0 13 0,1-17 0,1-3 0,2-6-33,15 16 33,0-18 45,17 11-34,-5-19-11,6-4 23,0-1-12,24 12-11,-8-10 0,25 13 56,-13-13-34,9 3 3246,7 1-3268,4-1 22,6 2-10,-2-5-12,1 2-17,-33-17 0,-2-2 17,27 10-6,-32-13 1,-3-2 5,5 1 420,15 1-375,-3 1-34,2-2-11,-4 2 0,-18-4 0,0 0 0,-1 1 12,2 0-1,2 0-11,6 0-11,2-4 11,6-1 33,0-3-33,0 1 0,-6 1 0,-2-1 0,-9 3 0,3 0 11,18 2 1,-9-3-12,19 2-23,-20-5 23,11-1 23,-4-2-23,6 1 0,-8 0-12,-8 1 24,-6 0-1,-8 2 0,-2-2-11,-2 1 0,0-2-56,27-1-34,-9 0 90,2-5 0,1-2 23,17-6 61,-21 1 0,-1-1-84,12-8 11,4 1-11,-11 3 45,-1 1-45,-3-1 0,-1 0 0,4-5-23,4-5 12,6-6 11,3-9 34,8-6-34,6-5 11,-2-1 6,-27 15 0,-3-1-17,7-9-23,12-21 23,-47 29 0,2-6-22,-5-7 22,4-3 22,-1-6-22,6-2 23,3-6-23,-5-1 0,4 1 44,-14 0-32,-2 2 21,-10 4-33,-3-2-3392,0 2 3392,0-5 11,0-3-11,-21-3 6,0 22 0,-5 0 5,-30-23-177,19 30 0,-1 2 233,-23-9-101,-3 5 79,-10 0-45,-1 3 90,-9 1-62,37 22 0,0-1-23,0 1 1,-2-2-1,-24-12 1,-1-1-6,18 10 0,-3-2-724,-5-3 1,-7-3 0,5 4 712,2 2 0,0 2-28,-22-11 0,0 3 674,21 11 0,1 3-742,-1-1 1,-2 1-192,0 3 0,-1 1 180,-1 1 1,0 2-29,-2 3 0,0 3-496,-4 2 1,-2 1-93,-6 3 0,-2 4-264,-13 11 1,1 3-723,20-5 0,2 5 1720,-11 11 0,11 0 0,21-4 0,6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51.8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1 166 15773,'91'-23'0,"0"0"0,0 0 0,0 0 0,-18 5 0,0-1 0,0 1 0,-1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29.6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212 70 21275,'-31'-39'448,"5"8"-235,26 31 471,0 0-617,-7 4-34,-2 14 1,-7 14-23,3 16 0,1 6-11,8 3 0,-3 0 0,6-1 12,-10-1-1,-2-4-11,-4-8 0,-3-4 0,8-13-23,4-7-448,4-12-246,4-3-2711,0-4-371,0-21 595,0 2 3204,0-16 0,0 19 0,0 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29.9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277 243 17521,'-79'-19'1699,"0"1"1,4 1 0,31 4-1695,88 12 1,29 2 16,-10-3 1,5-2-1895,7-1 0,8 1 0,-1-3 1875,-8-2 1,-1-1 0,0-1-8,-1 1 1,0-2-1,-3 0 403,26-6 0,-5-1-529,-18 6 1,-6 0-285,15-4 357,-38 10-1725,-32 5 101,-7 9-1154,-26 15-2160,-8 1 4995,-17 9 0,18-19 0,11-5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0.2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51 21398,'62'-4'30,"-1"-1"0,-3 2 0,-3-1-42,18-11-245,-3 7-651,2 0-235,1 6 12,-2 0-348,5 2-1839,-36 0 3318,-3 0 0,-32 0 0,-2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0.9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21005,'21'59'483,"-5"4"-405,-4 14-11,-8-3-56,3-5 1,-2-11-5684,3-11 5627,4-12 1286,-3-10-2193,3-9 489,-4-8-871,-4-5-43,0-3-151,-4 0 0,0 0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1.1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75 19459,'79'-10'-282,"1"0"1,0 0-1,0 0 1,12-1-1,-4 1 1,-27 2 0,-36 3-1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1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 9 21566,'-49'14'220,"-1"0"0,116-13 1,31-7-221,-30-1 3,19-4 1,17-2 0,-37 15 52,-56 14 22,1 14 23,-11 12-67,-33 7-1,-15-1 23,-12-16 1,-5-2 10,-21 13-67,31-21 0,6-3 0,17-6-100,16-8-13,13-5 68,10 0 45,42 0 169,24 0-169,-16-2 0,4-3 0,-1 1 0,-1-2-137,-1-1 0,-2 0-43,42-8-201,-13 6-403,-12 4-202,-5 3-5225,12 2 4004,-26 0-471,0 0-3541,-37 0 6219,-10 0 0,-7 0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2.5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0 22171,'-9'63'22,"2"-6"-78,7-20-929,0-4-1122,0-6-795,0-5-6929,0-10 9745,0-5 0,0-7 1,0 0-1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3.2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20300,'3'84'127,"-1"1"0,0-8 0,-1-8-94,-1 5-22,0-10 1,0-9-1,0-7 11,0-10-22,0-7-45,0-8-727,0-5-293,0-8-11,0-5-672,0-3-1826,0-2 3574,0-9 0,0 7 0,0-6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3.5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98 109 21308,'-54'-8'560,"10"3"-436,44 3-24,0 0 169,33 2-62,24-6 1,10-2-174,-4 2 0,4 0-637,28-5 1,0-1 607,-26 4 1,-4 0-6,-7 1 0,-2 1-173,41-2-455,-8 4-683,-15 2-706,-2 2-403,-14 4-4236,-24 2 6656,-12 4 0,-22-4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4.0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12 21835,'-41'9'414,"8"-2"-414,33-7 79,0 0 10,33 0-33,15 0 11,38-2-43,11-2 20,2-2-44,-9-2 12,-17 4-12,-21 1 0,-23 3 0,-10 0 22,-14 0 56,-2 0 102,-3 17 111,-32 12-123,-20 22-79,11-23 1,-4 1-1,0 1 1,-1 0-17,-5 3 0,3-2-73,-11 11-45,10-3-45,38-27 57,11-3 78,90-7-45,-2 2-878,-2-7 0,7-3 570,-17 0 0,-1-2-85,3-4 1,-1-2-645,-4 2 1,0-2-230,0 1 0,-4-1-3216,19-2 4482,-13 3 0,-62 9 0,-2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5:35.4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2914 79 16367,'-84'-14'304,"1"0"1,-1 0 0,5 1 0,1 2-1,10 3 44,-30 4-292,44 4 0,-1 0 11,-4 0 1,0 0-2669,4 0 1,-3 0 2975,-23 2 1,0 2-264,23-1 0,-1 1 548,-38 5 1,2 2-577,44-2 0,3 0-56,-16 2 0,3 0 62,-14 8 22,4-1 999,1 3-1010,2-1 11,0 1 0,-26 8-45,19-7-252,-16 8 285,27-11 80,-27 12-102,20-7 0,-18 9-44,26-10 56,8-2-1,1 1 2955,4-3-2999,11 1 803,3 1-848,9 1-3,6 5-9,2 1 433,11 24-409,2-7-12,6 20 0,15-16 11,37 21 22,8-16-427,-15-18 0,3-2 416,30 17-10,6 2-234,-42-26 1,1 1 226,2 1 1,0-1-6,0 0 0,-1 0 0,1-1 0,1 0 11,-2-2 0,0-1-11,1 0 0,1-1-11,42 21 0,3-5-28,-44-20 0,0-1 39,45 13 0,-42-18 0,1-1-23,-2-2 1,4-1 10,33-2 1,5-2 61,-16-2 1,3 0-25,-8-2 0,3 0 1,-2 0 18,16-1 0,-2 0-45,-1-2 0,2-2 11,-14 0 0,4 0 0,-4-1 0,7-1 1,-1-1-18,14-1 1,-3-1 10,-34 4 1,-3 0-1,-1 1 1,0-1-6,2-1 0,1-1 5,1 0 1,2-1-12,6-1 1,2-1-6,2-1 0,1-1 11,6-1 0,1 0-530,0 0 1,0 0 512,-6-1 1,1 1-283,9-3 0,-3 1 299,-25 3 0,-2 0 174,6-2 0,-4 0-174,9-9-213,-5-6 213,5-5 112,-2-5-101,-1-6 0,1-1 402,-10-3-413,10-17 12,-23 18 32,6-16-44,-27 20 1011,-4-3-921,-7-29-90,-3 18-101,-21-24 89,-11 27-10,-26 1 22,-19 4-392,17 28 1,-20 0-1,-10 1 1,-5 2-1,4 1 443,-3 4 1,-1 3-1,-3 2 1,-1 0 0,-2-2-179,6-2 1,-1-2 0,-2 1 0,-1-1 0,0 2 0,-1 4 121,10 3 0,-4 2 0,-1 1 1,1 2-1,4 0 0,5 0 1,8 1-64,-28-1 1,13 2 0,-3 0-640,3 1 0,-4 0 1,2 1-1,9 1 83,11-1 1,6 2-1,3 1-749,-29 7 1,10 1-4245,-13 4 5617,26 2 0,64-15 0,1-1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4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 31 22462,'-41'0'124,"35"0"-90,53 0-68,23 0-426,7 0-1243,-4-1-1278,0-5-3383,-21-1 6364,-10-2 0,-29 4 0,-6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4.7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19583,'4'73'1949,"0"7"-1657,-4 9-169,0-1-90,0-2 1,0-15-34,0-9 0,0-17-168,0-14-1087,0-12-437,0-11-2320,0-4 4012,0-15 0,0 9 0,0-9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4.9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1 114 21824,'80'-19'-325,"0"0"0,1-1 0,-10-13-1171,7 22 0,27 5 0,0 2 0,-28 3 1496,-13 1 0,-8 0 0,-49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5.5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310 137 22003,'80'-33'78,"6"1"-44,1 5-46,-26 14 1,-1 3-33,7-3 44,13 4 0,-57 9 11,-10 11 67,-5 2-33,-4 10 22,-4 2-11,0-1-134,-51 13 78,46-19 33,-4 7-10,69-19-23,-11-4 0,3 2 11,44 7-11,-6 1 0,-18 7 22,-23-1 57,-16 5 112,-18 4 156,-11 7-168,-51 12-151,4-17 0,-9-1-615,-29 4 1,-10-3 597,20-7 0,-2-1 1,-1-1-12,-3-2 0,-2-2 0,2-1-116,2-2 0,1-2 1,2-1-507,-22-1 0,8-2-1429,30-3 1,7-2 2050,-10-6 0,56 3 0,3-2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6.3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 1 21073,'-3'78'247,"-9"-4"-236,-1-19 11,-4-4-22,6-10-33,6-8-135,1-13-1009,4-7-190,0-9-650,0-3 1020,0-1 0,0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6.5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 67 21174,'-51'-15'773,"115"3"-846,23 9 0,14 2-349,-31 0 0,3-1 0,-1-1-695,-2 0 0,0 0 0,-6-1 237,2 0 1,-8 0-2830,8-3 3827,-18 4 1,-44 2 0,-4 1-1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6.8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 1 19505,'-10'60'74,"0"0"1,5-6 0,-3-9-75,-11-14 33,13-6-33,-1-3-224,7-6-1255,0-7-1658,0-5 3137,0-2 0,0-2 0,0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7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1 122 19841,'2'2'963,"16"0"-727,62-2-46,10 0-145,-36 0 0,2 0-491,4-1 0,2-2 446,3-2 0,1-3-611,-1-1 1,1-2-808,-1-4 1,-5-1-4511,11-7 6004,-20 1 1,-47 15-1,-4 2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7.7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21835,'26'80'313,"1"-7"-279,-15-24 11,1-9-45,-1-8-23,-8-9-1029,0-6-1156,-4-7-1590,0-4 3798,0-4 0,0-2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8.0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98 22799,'53'-15'128,"0"0"1,33-8-211,-17 20 0,13 4 0,-6 0-961,2-2 1,-6 0-325,-12-3 0,-6-1-2017,20-3 3384,-13-6 0,-49 9 0,-5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5:36.4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17521,'19'78'358,"1"0"1,-1-4 0,-3-6-23,0 19-157,-4-3 56,0-10-134,-8-8 23,-1 11-124,0-38-594,1 4-494,3-39-592,9-5-1446,-11-11 3126,11-7 0,-16 4 0,3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9:38.5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220 0 20221,'-26'52'1457,"7"-10"-1222,15-42-190,4 0 190,145-19-201,-98 14-29,32-6 1,-8 6 50,-55 13 123,-12 6 102,0 2-12,-4 5-90,-4-1-78,-22 2-34,-2-3-45,-13-5-22,13-4-22,16-7-101,5-1 44,7-2 79,18 0 68,29 0-24,22 0-32,21 0 10,9 0-44,-39 0 22,-4 4 0,-44 3 100,-8 11-32,-26 9-46,-52 10-17,17-14 1,-8-2-404,-19 1 1,-4-3 397,-1 0 0,1-3-224,11-4 0,6-4-2443,-13 3 2667,37-9 0,47-2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1:50.7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138 1410 22014,'-76'-20'336,"14"-1"-246,62-5-34,0-3-12,0-4 47,0-8-2,0-9 57,22-18 67,12-16-712,-5 34 1,4-2 576,0-5 1,0-1-1491,0-2 0,-1 0 1479,-4 0 1,-3 1-97,-5 4 0,-3 2 90,-1 5 1,-1-1-6,0-21 1,-2 4-46,2-2 11,3-27 12,-18 80 804,0 4-826,0 1 3282,0-2-3282,0 2 304,0 0-328,0 5-66,0 3-1749,0 0 415,0 12-896,0 10-549,0 11-2847,0-7 5704,0-6 0,0-14 0,0-2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1:51.3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397 863 18675,'42'-75'370,"0"1"0,11-1 0,11 7-285,-10 31 1,6 6 0,2-1-710,5-4 0,2 0 0,-1 0 735,-1 0 1,-1 0 0,-1 0-378,-4 4 1,0 0 0,-4 2 394,9-9 0,-5 4 341,23-14 751,-48 24-1121,-21 14-21,-15 9-46,0 2 929,0 4-996,0 12 1530,0 14-1530,-8 17-1653,7 9 1653,-7 4-237,14-6 1,6 1 247,22 14 17,-8-16 1,6-5 5,34-3 0,2-6 0,-13-7 11,-8-7-11,-18-8 11,-12-5-11,-10-4 168,-7-3 1647,-15-1-1748,-53 0 0,-23-2-67,7 0 0,-8 0-465,18-1 0,-8 0 0,-3 0 0,3 0 467,6 0 1,1 0 0,0 0 0,-1 0-6,-1-1 0,0 0 0,0 0 1,1 0-2,-22 1 0,2 0 0,4 1-295,14-2 1,3 1 0,5 0 236,-6 1 0,11 1-1461,-1 7-1121,120 0-5368,29 2 8012,-3-8 0,1-2 0,2 2 0,-11-4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0:30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237 180 18731,'6'59'639,"-8"-2"-550,-15-18-32,1 8 10,0 8 0,11 4 12,-2 5-1,7-3-11,0-4-67,0-9 0,0-12 0,0-11 11,0-12 90,0-7 493,0-4-561,7-37 57,20-52-79,-13-1-6,-1 28 1,-1 2 6,-12-11 21,0 14 12,0 11-11,0 13-23,0 7 0,0 5-11,0 5-34,0-3-10,14 1 10,15-5 34,28-4 0,14-3 11,10-3-11,-3 1-22,6 3-23,-31 11-67,-7 5-56,-27 9 78,-10 2 90,6 5 168,-2 11-67,3 8 146,-3 9 89,-5 6-112,-4 2 34,-4 6-23,-4 2-101,-22 0-44,-17-2-56,-26-4 22,-9-4-1736,13-13 1,-2-2 1679,17-7 0,-1 0-11,-20 4 0,1-2-23,-20-1-492,12-4-830,21-7-1333,28-3-5356,15-2 8045,21-2 0,2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0:30.9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521 28 18653,'-60'-10'97,"-1"0"0,4 2 0,4 13-933,13 29 0,5 11 1183,-24 29-224,23-20 0,2 2 23,-7 28-57,16 0-89,9-9 0,13-11 0,3-13 728,14-12-426,59-16-201,9-9-45,-16-13 0,3-6-22,-7-7 0,-2-6-1,1-3 1,-3-4 205,-2-5 0,-5-7-150,-6-15 1,-9-3-2914,6-26 2964,-25 28 0,-12 2 185,-45-11 636,-17 11-826,-15 28 0,-9 7-135,20 5 0,-1 2-6,-17 0 0,1 6-50,-19 22-56,19 12-1423,25 25-1524,25 9-4729,17-15 7788,11-11 0,0-27 0,0-7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0:31.6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838 3 18339,'-68'-3'403,"-13"3"-123,-17 11-647,40-3 0,-2 1 776,1 2 0,-1 2-90,0-2 1,2 1-236,7-2 0,3 0-84,-25 7 269,32-2-504,23-1 353,14 3-118,44-1 224,31 2-174,-9-8 1,7-3-40,11 1 1,3-2-377,2 1 1,-1 0 375,1 0 0,-3 1-11,-15 0 0,-3 2 0,-6-1 0,-4 3 145,31 26-145,-33-8 314,-18 12 223,-27-9-44,-7 2-145,-21 4-158,-31-7 1,-14-2-169,9-6 1,-4-2-435,-1-2 0,-6 1 0,4-4 429,-9 0 0,3-4-17,2-2 0,2-1 124,8-3 0,2-2-875,-42 0-1064,21-3-1053,38-2 2953,14 0 1,25 0 0,0 0-1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0:33.6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2716 64 17689,'-59'-17'160,"0"0"1,3 2 0,7 4-127,3 9-12,-2 2 23,-5 0 0,0 0 78,-15 0-11,-2 0 168,0 1 0,-3 1-157,18 1 0,-1 1 51,-26 1 0,0 1-235,23 1 1,3 0 105,-3 1 0,0 1-34,7 0 0,-2 0-97,-16 6 1,2 0 85,-23 9 0,32-8 0,3 0 12,-14 7-3156,-7 4 3156,3-2-1319,-6 3 1307,6-2 41,19-7 1,1 0-42,-28 9-6,31-9 0,0 1 6,-18 8-22,8 4 22,1 2-56,10 3 34,2 0 115,15 2-126,5 3 2633,8 5-2533,11 10 56,1 6 45,8 9-123,0 7 22,0 8-67,18 3-11,20-4 11,-7-44 0,7-4 777,7-3 0,4-3-766,5-2 1,6-4 10,4-6 0,8-3 1,-2-2 38,18 1 1,4-3-750,-10-3 0,5-1 0,-4-2 693,19-2 1,-4-3 5,2 1 0,0-2-1215,-4 1 0,-1 0 1215,-3 0 0,-1 0-11,-7-1 0,2 0-450,-10 0 0,4 0 0,-4-1 450,11 0 0,1 0-134,-14 0 1,2 0 0,-3 0 127,9 1 1,-2-2 5,-1-2 0,2-3-17,5-1 1,1-3-113,-1-5 0,0-2 73,-1-3 0,1-1-39,1-1 0,0-1 5,-8 0 0,2-3-142,-10 2 1,3-1-1,-4-1 170,6-4 1,-2-1 61,-12 4 0,2-2 0,-7 1 427,-4-1 0,-4-3-422,9-16 1,-5-3 39,11-22-23,-32 23 0,-7-1 34,-14-17-44,-11-3 44,-40 1-51,10 32 1,-8 2 33,-19-3 1,-9 2 174,-7-3 1,-4 0-98,-7-2 1,-3 2-29,25 12 1,-2 2 0,-1 0-90,-2 0 0,-1 2 0,-1 1-53,-3 1 1,-1 2 0,-1 1 459,-1 2 1,0 2 0,-7 2-495,-3 4 0,-7 3 1,-1 1-1,4 2-380,-8 0 0,3 2 0,-4 2-523,2 4 1,-7 2-1,2 2 1,12 1-2872,-13 6 1,10 5 3860,0 4 0,15 1 0,30-2 0,14-7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0:35.3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1 707 21252,'35'-51'471,"14"5"-449,27 17-11,-23 11 1,4 1-2833,15-3 1,6-1 2827,-16 4 1,3-1 0,3 0-5,7-2 1,3-1 0,2 0-30,7-2 1,1 0 0,1 0 28,0-2 1,1-1 0,-2 1-1,-4 1 1,0 1 0,-3-1-1,-9 1 1,-2 1 0,-4 1 317,15-4 1,-8 2-300,-21 5 1,-6 2 53,9 0-9,-35 9 168,-13 5-280,-39 14 1761,-2 5-4394,-15 12 1123,21-10 1555,17-4 0,11-13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0:35.7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 0 19101,'-37'33'1378,"28"0"-1165,50-4 44,25 12-54,19 8-147,-39-20 0,2 1-1829,4 1 1,1 0 1794,4 0 1,0-1-18,0 1 1,1-1 204,2-4 1,1-1-194,-2-2 0,4-2-6,30 0 0,2-5 0,-22-5 1,-1-3-12,21 1 0,-1-4 0,-30-4 0,-3-2-97,-7 1 0,-1 0-1808,38-2-751,-24-8-7175,-31 0 9826,-16-7 1,-18 11 0,0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0:36.3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39 695 21745,'-30'-23'403,"22"-12"-364,39-14 1,16-5-631,-15 11 0,1-1 602,16-18 1,0 1-7,-17 17 1,-3 2 16,28-35 66,-15 13 47,-10 19 213,-16 16-303,-4 14-45,-8 9-79,0 4 549,-4 2-560,3 0 355,9 11-254,23 35-11,-2-1 56,7 29-3426,-17-20 3382,-3-1-1,-3 0-11,-1-4-146,3 8-369,-9-18-135,2 1-425,-5-20 3100,-6-6-3953,3-3-2094,-4-7 4022,0 0 0,0-4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5:37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372 633 19190,'-38'-2'4471,"8"-12"-4348,30-12-89,9-18 0,14-15-12,16-6-22,12-5-310,6 0 310,1 5 0,3 3 0,-4 8-22,-2 13 11,-11 10 87,-10 14-98,-14 8-79,-7 6-56,-10 3 135,3 0 11,-2 0 199,3 0-233,0 0 23,-1 0 33,1 6-11,6 8 22,1 8-10,13 12-1,21 20 0,-6-10-11,20 17 34,-27-25-34,1 0 0,-12-9 11,-9-4 22,-3-2-21,-12-9 10,6-1-22,-5-8 45,2 0-23,-3-3 79,0 3-34,0 2 0,-24 0-44,-21 6-12,-43-1-431,28-3 0,-4 0 420,-10 2 0,-3 0-6,-8 1 1,-2 0-1,1 1 1,1 1-23,7-2 0,3 1-359,10-1 1,5-1-5732,-25 6 6118,41-7 0,23-3 0,21-5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0:36.5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 17577,'94'-19'0,"-18"3"0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0:37.3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481 266 20905,'0'66'560,"0"-7"-470,0-20-34,0-8-34,0-9 1,0-7 21,0-9 46,0-2 156,0-4-223,7-21-12,13-16-22,20-26 11,22-13-6,-25 37 1,3 1-23,6 0 0,1 2-301,-1 4 0,0 3 329,-1 3 0,-1 3-33,26-6 10,-25 14-77,-22 9-24,-12 6-21,-10 0 145,3 9 78,-4 10 1,0 17 89,-26 13-68,-20 6 113,-36 0 149,33-29 1,-4-1-335,-12 1 0,2-2-28,-19 4-34,9-5-112,59-19 135,14-4 11,21 0 11,34-8 1,12-3-12,-13 4 0,4 0-669,35-6 1,2 0 657,-31 7 0,-5 2 0,40-1-34,-20 5-67,-22 22 269,-26 5 112,-10 23 67,-53 1-213,-41 3-603,13-24 0,-9-3 480,-17 2 0,-6-3 15,26-9 0,-1-1 0,-1-2-15,-1 0 0,-1-2 0,0-2-34,3-3 1,0-1-1,2-2-269,-22 2 1,6-3-813,14-4 0,7-3-2616,-6-10 4030,34-6 1,32 5-1,0 3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19.7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1 921 24860,'10'-89'112,"2"36"0,5-2-101,7-10 1,6-2-1363,5-5 1,3 1 1344,0 2 1,2 2 5,-3 7 0,0 3 395,-5 12 1,1 4-407,19-19 443,-22 29-488,-11 16-11,-16 12-22,-3 20 100,0 24 34,0 35-29,-1-25 1,-1 3 305,-3 5 0,-2 2-311,1-1 0,-2-1-11,-2-4 0,1-2-11,0 39-56,1-22-258,8-21-430,0-17-343,0-16-2163,11-9 808,3-5-226,3-2-581,-5 0 3463,-9 0 1,-3 0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19.8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1 226 22249,'72'-26'-594,"1"-1"0,0 0 0,0 1 1,22-8-1,0 3 0,-13 9-2375,-22 15 0,-7 4 2969,7-4 0,-8 2 0,-16 1 0,-7-3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21.0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981 63 22272,'-50'-17'314,"0"-1"0,-29-10-247,79 28-22,-4 0-34,-4 4 101,-12 26 145,-5 26-151,6-11 1,-2 5-297,1 6 1,-1 2 217,-2 2 0,1-1-6,1-2 1,1-2-18,3-6 1,1-2 16,-4 27-22,8-23 34,8-24-34,4-14 11,0-15 203,36-78-147,2 1-230,-4 3 0,1-4 196,-6 16 1,-1 3-17,-4-1 0,-3 3-17,12-36 11,-10 27-45,-14 29-33,-2 23-147,-3 10 114,11 6 100,25 9 56,15 12 0,7 5-50,-11-5 0,1 1 19,18 11 0,-2 0-149,9 6 191,-32-5-56,-22-11 35,-16 5 43,-10-7-44,-34 10-23,-19 1-22,-31 3 23,-2 0-23,18-7-23,19-1 824,27-6-868,15-3 45,31-2 22,35-3 44,36-1-27,-35-7 0,2 2-17,14 2 0,-3 2 11,16 8 112,-5 10-33,-62 0 201,-16 6-100,-46 8-152,4-17 0,-9-2-675,-27 4 0,-10-4 636,19-6 0,-4-1 0,-2-1-650,-6-2 1,-1-3 0,-1 0 593,1-2 0,-1-1 0,2-2-41,2-2 0,0-1 0,4-1-549,-22-1 1,7-4-386,21-7 0,9-3-6992,-6-10 8023,45-17 0,19 23 0,2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24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8 17420,'-40'-4'1614,"7"0"-1065,25 4-123,3 0-180,1 0-112,1 0 1,2 7 44,-3 14 34,1 17 45,2 22-1705,-3 14 1593,4 14-90,0 8-458,0 2 525,-3 0-55,-6-3-24,-7 1 12,-5-1-34,9-45 1,0 0-18,-1-1 1,2 0 6,-7 43-12,7-10 0,7-17 11,4-15-22,0-19 11,0-10 1437,0-11-1796,0-6 378,0-2-949,0-2-616,0-16-650,0-9-1278,0-6 3474,0-3 0,0 21 0,0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24.9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172 208 21308,'-94'-20'1558,"21"4"-1278,69 13-224,4-3-11,4-4 156,36-7-122,35-5-509,-12 8 1,5 1 429,7-3 0,3 0-11,3 3 0,0 2-12,-9 1 1,-4 1 16,-7 4 1,-4 2-107,31 0-202,-26 3-236,-18 0-66,-12 8-4538,-12 41 1423,-7-23 3731,-6 29 0,-7-48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25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10170,'39'37'9830,"26"-7"-9512,4-33 0,7-8-279,-10 5 0,1 0-585,11-6 0,-1-1 546,-18 3 0,0 0 11,14 1 0,-3 1-11,21-3 0,5 4 303,-60 7-774,-8-2 279,-7 2-379,-5-3-135,-8 0-381,-4-4-2986,-4 2 4073,0-6 0,0 8 0,0-2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26.0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8086,'0'0'0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26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8467,'0'0'0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53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3582 1 18048,'-88'0'181,"0"0"1,0 0-1,15 0 1,3 0-1,-2 5-151,-16 10 0,-3 6 0,7 0-1272,3 0 1,0 2 1248,-12 4 1,-8 4-1,8-2 10,3-1 0,5-1-12,-6 2 1,0 0-1,1 0 1,0 1 11,-2 1 0,1 0-6,5 0 0,-3 3-4,13-2 1,-2 5 0,4-2-20,-9 7 1,3 3 18,13-7 1,-2 3 0,7 1-8,0 6 0,6 1 5,-2 5 1,2 1-1,1 2 1,1 2-6,0 2 0,2 3 0,0 1 0,2 2 0,1-1 0,0 7 0,11-2 0,0 7 0,3-3 17,-2 12 0,6 5 2,11-20 1,2 9-1,3 0 1,3-8 19,1 17 1,6-4-33,5-13 0,3 2 1,5-6 14,8 0 1,8-5 11,9 0 0,8-4-34,7-3 0,11-2 22,4-7 0,9-1 1,-2-4 5,17 4 0,3-4-639,-9-7 1,6-1-1,-3-4 629,-17-13 1,-1-3 0,0-2-16,3 0 1,0-1 0,1-2-189,1 0 0,1-2 1,0 0 191,0-2 1,0 0-1,0-1-589,0-1 0,0-1 1,0 0 581,0 0 0,-1-1 0,1 0 3,-2-1 1,1 0 0,-1-1-66,2 1 0,-1 0 1,1-1 61,1 0 0,0 0 0,1 0-4,2 0 0,1 0 1,1-2-20,1-2 1,1-1-1,1-2 38,3 0 0,0-1 0,0-3-15,1-3 0,-1-2 0,0-1 11,-1-1 0,0 0 1,-1-3-12,-2 0 0,-1-3 0,-2-1-27,-2 1 1,-2-2 0,2-5-5,-5-3 0,2-4 1,-1-1-1,-4 0 23,4-3 1,-4 1 0,1-4 7,-6 2 0,1-3 0,-1-2 0,-7 2 11,-3-2 0,-6 0 0,-1-1 0,19-25 1,-2-4 219,-16 11 1,0-4 0,-4 4-199,5-5 1,-4 0 411,3-14 0,-7 3-344,-7-10-23,-24 23 1,-4-2-79,-1 12 0,-3-1 5,-5-28 1,-8-2-34,-6 9 0,-6 2 28,-9-11 0,-7-1 563,9 29 1,-4-1 0,-2 1-568,-2-1 0,-3 1 0,-3 2-13,-3 2 1,-4 1 0,-3 3-29,-6 2 0,-4 2 1,-5 5-330,-7 1 0,-4 5 0,-5 3 222,14 10 1,-3 3-1,-3 2 1,-1 2-71,-8 3 1,-2 3 0,-2 2 0,-1 1-10,12 3 0,-2 0 0,0 1 1,-2 3-1,-2 2-673,3 3 0,-3 3 0,-2 2 0,2 2 0,2-1 1,6 0 903,-7 1 0,4 0 0,4 0 0,0 2 0,-27 4 0,3 1 0,25 2 0,27 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27.5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326 166 12792,'-19'-5'4393,"5"2"-3228,14 3 706,0 0-1221,-7-5-33,5 2-102,-5-3-56,7 4 124,0 2-616,0-1 33,0-2 33,7 1-22,13-3 1,10 2-12,3-1 0,-9 3 0,-12 1 33,-8 0 146,-4 0-201,-7 0-23,5 0-22,-5 0-45,7 0-325,0 0 336,-4 0 67,-4 0-44,-1 0 78,-7 0-34,7 0-100,-2 0 33,6 0 78,2 0-861,3 0 973,-11 0 68,-3 0-90,-14 0-11,-4 0-33,-2 0-35,-2 0 12,0 12-11,-8 20-11,12 4 11,5 25 33,20-28-11,7 7 0,0-20 1,0-1-1,0-1 0,11-4 23,13-1 10,18-1-32,11-6-24,29 2 12,-19-6-56,23 0 56,-25-2 12,4 0-12,-3 0 123,-2-9-67,-6-4 22,-2-12-55,-3-6 10,-4-5-10,-8-3 66,-2-12-44,-20 13-23,-1-7-22,-14 15-11,0 5 11,0 5-89,-7-6-23,-9 11 112,-17-8-12,-8 11-32,-12 4-102,0 5-140,4 2 1,-2 2 49,-31 11-167,21-3 0,0 2 106,12 6 0,4 2 11,-1 2 0,1 1-475,-40 21-159,20 4-659,12-6-954,28-12 2533,10-7 0,15-18 0,0-1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30.9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195 442 23000,'-4'-41'101,"15"-3"-90,7 13-11,18-9 68,1 0-46,0-1 0,-1 1 12,-11 4-23,-5 1 12,-8 9-23,-8 3 44,0 8-32,-4 5 10,0 2-22,0 6-11,0 0-12,0-1 23,0 2-560,0-2 572,7 3 21,6 7-33,11 3 0,2 6 23,5 1-1,-2-3-22,14 7 0,-11-6-34,3 6 34,-15-6 0,-4 4 68,4 1-46,-3 5-11,11 3-11,-3-1 0,7 3 0,1-5 11,-4-2-11,-1-5 12,-7-3-1,-5-5-11,-4-2-45,-4 0 23,-4 3 66,0 0 12,-4 6-44,0-5 10,0 3-22,0-3 22,0 2-22,0-6 23,0-1 22,0-5-12,0 0-22,-4-2 23,-4 2-23,-8 0 0,-12 2-11,-13 0 0,-18 1 0,-7 1 0,-28-1-405,16 1 1,0-1 415,-19 1 12,-1-2-147,12 2 124,9-2 0,20-1-67,16 0-135,13-2-224,12-1-414,8 0-750,4-1-1928,4-14 136,0 1 3382,11-10 0,-8 13 0,8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31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16031,'5'75'1915,"-2"5"-1443,-3 6-925,0 12 531,0-44 0,0 0-50,0 1 0,0 1-17,0-1 1,0 0 4,5 0 1,1-1-11,0-2 0,2-1 10,4 0 1,4 0-12,0-2 1,0-1 5,1 0 1,0 0-12,15 44 91,-7 3-80,-13 0-11,-7-43 0,-3 0-277,-1 0 1,-2 1 225,1 3 1,0-1-113,1-1 1,-2-1-96,-1-2 1,-3-1-180,-11 36-247,-6-15-89,1-22-96,6-17-958,11-18-1462,0-7 3289,4-11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32.2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13263,'0'-4'5782,"0"0"-4494,51-11-1153,5 7-124,31-10-11,-5 12-280,-16 4-807,7 0 34,4 2 22,-7 0-538,2 0-391,-14 6-147,-9 5-706,-24 4 2813,-10 2 0,-15-8 0,0-4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32.8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20479,'89'2'313,"1"1"1,-5-2 0,-13 1-56,-18 2-135,3 5-67,3 4 23,9 1-12,5-7-11,14-3-333,-1-4 277,3 0-68,-9 0-189,-15-5-28,-21-2-175,-18-1 1,-19 2-470,-4 5-2041,-4 1 1569,-22 0-1097,9 0 2498,-14 0 0,19 0 0,5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55.9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1391 238 14081,'-96'21'260,"0"0"0,0-1 0,8-1 0,2 0 0,19-4-14,14-1 46,-3 2-46,3 3 79,-8 4 11,-4 5-56,-8 9-100,-1 2 144,-3 11-296,4 5 151,7 8-101,2 3-33,14 4 56,10 1-3244,12 4 3266,11 2-56,9 3-198,4 5 109,15 0 22,35 2 0,15-21 0,12-4-62,-7-15 1,4-3-474,-6-4 1,4 2-1,-3-7 513,13-1 0,-1-6 44,2-2 0,1-4-146,1-3 0,0-3 174,1-5 0,-1-2-28,0-3 1,1-1 898,1-2 0,0-2-871,0-1 1,1 0 10,1-4 1,4-3-18,-14 0 1,2-2 0,-3 0-34,10-3 1,-2-1 16,18-5 0,-6-1-6,-33 6 1,-4-1-7,0-3 1,0-3 11,1-4 0,1-4-45,6-3 1,-1-4 16,3-9 0,2-2-230,9-4 0,1-4 159,-26 14 0,1-2 1,-1-2-525,3-2 0,0-2 0,-1-1 595,0-1 0,0-2 0,-3-1 44,-3 0 1,-2-1 0,-2 1 184,13-22 1,-6 0 45,-16 11 0,-7 1 5,-11 10 0,-6 3 246,-4-26-784,-48 18 526,-24 14-150,5 24 0,-8 5-42,-8-2 0,-5 3-71,-12 0 1,-7 0-21,5 0 0,-6-1 1,3 0-128,19 3 0,3 0 0,-3-1-11,-17-4 0,-4-1 0,8 2-419,-1-2 1,1 4-139,7 4 0,-7 3 1,5 0-3,-13 0 1,-1 3-18,10 6 1,-4 4 0,11 2-835,17-1 0,7 4 1816,-2 7 1,11 2 0,23-2 0,6-2-1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45.8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19561,'3'70'1075,"6"-1"-907,0-15 11,6 5 46,-10 7-57,3 6-23,-8 15-4307,0 8 4207,0-44 0,0 3-28,0 20 0,0 1 297,-1-20 0,2-1-303,1 13 1,3-4-1,4 3-22,7-17 0,-3-18-180,-1-11 1,-4-11 3119,0-2-3332,0-7 412,0 2-345,-3-2-583,-2 0-985,-3-9 425,0-12-2813,4-25 4292,-3 8 0,2 2 0,-3 26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46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236 297 13196,'0'-11'4022,"0"3"-3147,0 8 346,0 0-874,-15-2-89,12 1-247,-12 0 56,15 1 292,0 0-225,0-4-89,0 2 22,0-2-67,0 2-750,0 2 245,-7 0-682,-9 0 548,-9 0 605,-8 0 34,1 0 67,3 0 23,1 0 168,10 0 258,7 0-113,7 0 11,4 0-246,22-3 1,23-2-433,41-6 381,-24 3 1,5-1-615,14-4 0,5-2 549,-21 4 0,2-2 1,2 0-31,3-1 1,2-1-1,0 1-7,-1-1 0,0 0 0,-2 1-15,26-4 0,-5 1-51,-18 4 1,-6 2-734,21 0-549,-46 8 10,-27 4 505,-13 17-538,-3 11-1153,-18 18-1929,-5-10 4438,-17-5 0,17-22 0,5-5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47.0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14204,'50'7'2392,"-1"0"1,37 8-2281,6-20-23,-12 5-77,1 0 88,13 0 46,5-4-129,-48 1 0,-1-2-17,33-5-12,-7 0-88,-30 4-113,-15 5-246,-19 1 134,-8 0-2952,-4 0 0,0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47.9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464 16 14820,'-47'-9'1390,"4"2"-975,22 7 33,2 0-34,2 0-156,5 0-135,-4 0-89,4 0-1,-5 4 13,-3 0 10,0 7 0,-5 1 11,-3 7 56,-1 1-22,-3 7 22,3 3 12,1 1 133,7 4-189,5-5-46,8 2 35,4-7-57,4-2-22,0-4 22,0-7 56,0 1 23,15-5-23,3-2 67,21 0-21,-1-2-46,7 0-67,-8-2-169,-1 0 169,-4-2 12,1 0 44,3 0 269,-3 0-168,4-11-56,-9-2-1,0-10-44,-7-1 12,-1-1-35,-4 3-10,1-1 21,-8 4 1,-2 1 0,-7 0 56,0 6 11,0 5-45,0 1-157,0 2 68,0-3-90,-7-2-78,-10-2-113,-8 3 1,-11-3 134,-1 2-247,-4 0-739,-7 3 123,10 2-538,-2 2-1098,15 2 2667,9 0 0,8 0 0,4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23.7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0 18283,'-12'54'1658,"0"14"-1344,-12 22-798,15-36 1,1 2 606,0 6 1,2 1-52,2 5 1,2 0-39,0 2 0,1 1-17,1-1 0,0 0-12,0-3 1,0-2-1,0-5 1,0-2 439,0 42-445,0-21 0,0-22 213,0-17-224,0-17-292,0-12-459,0-7-1137,0-4-95,0-13-1199,0 0 3193,0-13 0,0 14 0,0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50.2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309 574 22272,'48'-70'22,"2"0"-22,3 3 34,0-1-34,-12 5 33,-1 3 1,-15 9-23,-5 10 23,-12 8-34,-4 10 0,-4 7-12,0 8 12,0 5-649,0 3 470,0 15 212,0 13 23,4 22-45,7 12-11,6 5 23,4 0-23,-1-3 11,-4-7-11,-3-6 0,-1-12-22,-8-8 22,0-13 11,-4-7 0,0-6-22,0 1 33,0 2 1,0 0-1,0 2-3403,-11-1 3381,-21 3-6,-22 4 28,-34 1-17,35-8 1,-1 0-278,-7 1 1,-1-1 277,0-2 0,1-1-6,6 0 0,4-1-90,-23-1-537,34-2 1136,26-2-2078,42 0-1602,16-4 3171,33-5 0,-31 3 0,-6-3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50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90 20121,'18'-38'324,"-3"6"-290,-15 24 11,0 3 123,0 0-67,0 5 78,0-2-179,0 19 247,0 19-124,0 36-39,0-22 0,0 4-704,0 10 0,0 3 676,0 7 0,0 3-6,0 4 0,0 2-22,0-3 0,0 1-28,0-1 0,0 0 11,0-7 1,0-2-12,0-3 0,0-1 16,0-6 1,0-1 5,0-5 1,0-1-12,0 42-11,0-16 0,0-16-201,0-17-696,0-14-604,0-8 971,0-9-1666,0-1-908,-4-9 3104,3 0 0,-2-6 0,3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51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58 168 16782,'-32'0'268,"7"0"-178,25 0 22,7-3 90,20-1 22,19-6 247,42-2-225,-37 6 1,5-1-454,18-4 1,5 1 408,9-1 0,4 0-180,-25 2 0,1 0 1,2 1-20,2 0 1,2 0 0,-1 1-4,-1 0 0,-1 1 0,-2 1-101,27-1 0,-3 2-342,-11 1 1,-6 1-63,-16 1 1,-6 2-848,19-1 1172,-37 15-1052,-21 6-919,-26 8 2151,-21-1 0,14-17 0,-11-2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1:52.1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63 18474,'52'3'362,"-1"0"0,5-4 1,-1-3-347,-5-4 1,0-2-17,1-2 0,0 2-11,38-4-90,-23 7-280,-11 5-482,-21 2-381,-3 0-863,-14 3-1209,-5 0 3316,-8 3 0,-4-4 0,0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2:09.1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2009 48 13162,'-43'-13'1524,"8"2"-851,23 7-203,4 0-89,4 0-89,-3 2-136,6 1 494,-3 1-415,4-2-156,0 0-12,0-1 841,0 2-404,0 25-224,18 13 180,8 35-772,-3-26 0,3 1 412,1 7 1,-1 3-51,0 7 1,-2 2-34,0 1 0,-4 2-6,-4 1 0,-3 0 17,-2-2 0,-2-1-28,-2-1 0,-2-1 17,-1-2 0,0 0-6,-1-1 0,2-1-11,3 1 0,3-1 0,2-2 0,3 0-1539,5-2 0,3-1 1545,5-3 0,3-3-1019,0-2 1,2-2 1017,0-4 1,1-2-175,27 27 192,-14-13 395,-15-15-396,-10-8 2155,-14-10-2133,-1-3 3412,-8-5-3130,0-1 818,0 1-764,-11-2-88,-14 0-90,-20-3-90,-20 0-11,-12 1-90,-20 1-160,44-3 1,-4 1 155,-9 0 1,-7 1-1,2-1-351,-20 4 0,-2-1 347,5 0 1,-5-1 0,2 0-746,14-2 0,1-1 1,0 1 741,-3 1 0,-2-1 0,0 0 22,0 0 0,-1 0 1,1 0-289,6 0 0,1-1 0,2 0 327,-27 1 1,3-1-17,15-1 0,4-2-17,16-2 0,4 0 103,-39 0-86,48-2 418,15 0-597,29 0 1992,4 0-1858,14 0 1189,12 0-1828,15 0-3496,33 1 1715,-22 7-877,6-5 3297,-34 4 0,-16-7 0,-4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2:09.7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821 1 15975,'64'16'2325,"0"0"0,-25 32-1989,-32 12 0,-21 3-258,-28-13 1,-18-7-1127,-26 4 0,-7-8 1104,10-10 0,0-4-40,2 0 1,0 0 0,2-4 0,4-1-6,16-4 0,7 0 670,-17 5-726,38-10 205,24-7-227,7-2 67,47-2 67,23 0 6,-13 0 0,5 0 97,2 0 1,-2 0-132,-9 1 0,-2 0 40,37-1 22,-24 2-68,-25-2 46,-5 0 77,-25 0 259,24-14-269,-2-12-112,33-23-23,2-14 0,0-4 1016,-9 4-915,-23 11 212,-15 12-200,-16 11-124,-3 8 0,-18 6 0,-26 3-90,-31 6-84,23 4 1,-2 0-276,0 2 1,1 0-1255,-42 9-1658,41 12-1614,25 0 4975,29 5 0,0-18 0,0-3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4:25.3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1035 409 11761,'30'-9'7867,"-6"2"-7867,-21 7 11,6 0 79,12 0 447,52 0-167,2 0-197,-15 0 1,5 0-171,-3 0 0,1-1 109,8-2 0,3-2-651,10 0 0,1-2 595,8-2 0,1-3-38,-28 5 1,0-1 0,2 0-631,0 0 1,1 0 0,0 0 622,0 0 0,0 0 1,0 0-5,-1 0 1,1 0-1,-1 1-4,0 0 1,0 0 0,-1 0-4,0 0 0,0 0 0,-1 0 0,30-3 0,-2 0-318,-5 2 0,-2 0 318,-10 0 0,1 1-119,12 0 1,-3 2 106,-25 2 1,-1 0 11,12-1 0,-1 1 0,22 1 0,5-1 11,-44 2 1,0 0-12,1-1 0,1 1 5,6-1 1,2 1-6,0-1 0,2-1 0,1-2 0,0 0 0,-2 1 0,3-2 11,14-2 0,-2-1-6,-23 3 1,-3 1 0,8-3 0,-4 1 821,1 0-816,-15-1-11,1 1 0,-8 1 1878,5 1-1867,7-3 871,-13 4-870,-4-2 595,-14 3-574,-15 1-10,2 1-68,-6 1 269,0 0-224,-6 0-11,-4 7 11,-8 3 11,-2 10 0,-3 4 0,2 5-22,-2 5 22,2 8 1,-2 7-12,5 9 0,-8 8 0,8 6 11,-8 5-11,5 4 0,1 2 0,6 4-530,7-2 564,4 4-34,3-6 11,0 1 12,0-7-12,0-4 11,0-10-11,0-8-11,3-11 12,1-8-12,0-12 0,2-5 585,-5-6-574,2-2 0,-3-4 23,0-2 33,0-2 158,0-3 111,0 3-22,0-3-236,0 3-33,-6-2-12,-5 2-33,-6 0 0,-3 0 0,-4 5 0,-3-3 0,-6 6 12,-2-1-12,-5 5 22,3-1-22,-7 3 0,0 0-22,-4 1 22,1 2-23,9-2-44,2-2 33,12 4 1,3-5 33,8 3 0,3-6 33,6 1-33,-2-5 12,0 3 10,-2-3-11,-2 2 12,1 0-1,-8 1 34,-1-2 34,-5 0 627,-70 2-639,1-2-665,6-2 0,-9 0 626,-2-1 1,-4-1 1,22 0 0,-3 0 0,-2 0 0,-10 0 0,-3 1 0,0-1-11,21-1 1,-1 1 0,0-1 0,1 1 2,-24 1 1,0 1 0,1 0-12,4-1 1,2 0-1,1 1-556,5-1 0,2 1 1,1-1 533,3 1 0,1-1 0,1 1 7,1-1 1,1 1-1,-1-1-7,2 1 0,1-2 0,0 1 0,1 0 0,2 0 0,-6 0-83,2-1 0,-5 0 0,0 0 0,4-1 83,-3 1 0,3 0 0,-6-1-235,-12 2 1,-9-1 0,1 1 0,11-1 234,17-2 0,7 0 0,-1 0 3,-16 2 1,-2 0 0,9-1-4,11-2 0,7 0 850,-35 0-861,27-2 1516,22 0-1527,16 0 403,15 0-482,7 0 1421,8 0-4906,0 0 1267,27 0-258,-3 0 2577,32 0 0,-32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5:28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115 85 19583,'0'-45'1333,"0"9"-638,0 34 33,0 1-639,0 12-89,0 4 45,-3 16 0,0 7-11,-10 8-11,-1 10 33,-4 7 33,-1 10-21,5 7-3416,0 2 3382,4-4-12,7-10-22,0-11 0,3-16 34,0-11 22,0-15 11,0-6 3426,0-8-3224,0-1-628,0-2-347,0-14-885,0-10-605,0-20-482,0-9-123,0-7-494,0 14 3295,0 8 0,0 26 0,0 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5:29.6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122 247 12176,'0'-23'9830,"36"-39"-8936,18 24-917,11-22 23,-3 22-168,-14 24 11,-23 6 45,12 5 112,-16 16 44,3 5 80,-3 13-34,-8 0 212,-7 1 34,-6-1-112,0 2-78,-27 5-90,-16 2-3403,-38 4 3352,35-21 1,0-2-1,-1-1 1,1 0-6,-35 14-45,18-7-111,30-13-214,12-4 34,21-10 336,15 0 157,19-7 3324,22-4-3469,12-5-12,-10 1-12,-17 5-144,-21 6-136,-14 2 292,-6 11 180,0 13 122,0 19-224,0 17-22,0 4 23,0 14-68,0-27-11,6-2-134,4-31-482,4-9-259,9-4 46,-2-3-717,12 0-225,5-2-805,3-1-1425,-10-1 4001,-8 1 0,-16 1 0,-4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5:30.2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21835,'0'93'762,"0"0"-683,0-7-35,0-3-32,0-5 32,0-10-32,0-12-4264,3-15 3960,4-13 726,-3-16-1072,5-5-304,-8-7-1198,2-8-258,-3-9-437,0-4 3683,0-6 0,0 16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2:30.3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1704 162 11179,'29'-69'1737,"-4"11"-953,-22 49-45,0 2-167,-3 1-180,0 2-22,0 1 145,0-1-89,0 4-22,0-2-12,-6 8-359,-22 19 146,-36 22-151,15-10 0,-5 3-1685,-17 9 1,-6 3 1682,23-15 0,-2 1 0,-1 1-15,-5 2 1,-2 2 0,1-1-498,-1 2 0,1 0 0,-1 0 497,2 0 0,0 0 1,0 0-245,3-1 0,0 0 0,1-1 149,-21 17 0,2-2-555,7-6 1,2-2-399,9-6 1,6-4-3458,-8 3 4494,22-14 0,39-28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5:30.5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18955,'90'-10'133,"-1"0"1,1 0-1,-1-1 1,1 1-1,-1 0 1,23-4-1,0 0 1,-12 2-1,-27 4 1,-13 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5:31.6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108 108 22003,'-34'3'561,"7"0"-494,27-3-11,0 0-34,-3 0-11,3 0-11,-6 0 23,5 0 750,-2 0-729,0 0-21,-1 0 22,-3 0-45,4 0 0,-3 0-101,2 0-11,0 13 112,1 15 33,3 24 12,0 20-11,0 8-1,0 5-21,12-6 21,3-6-10,15-8-12,1-11 11,0-10-22,-4-13 23,-7-12-12,-9-8 22,1-8-33,-5-1 23,4-2-23,-2 0 157,1-12-101,1-5-12,5-18-44,7-8 23,-1-8-12,23-33-11,-21 22 11,15-19 12,-22 37-12,-7 11-11,-4 12 0,-6 12-67,0 4-90,0 5 157,0 6 11,0 13 23,0 15-12,0 16-22,6 7 11,5-2-11,6-7 0,6-8 0,8-11-78,-3-13-12,2-6 90,-4-10 34,4 0 78,5-2 0,2-7-44,-3-3-12,-4-8 11,-3 2-34,-6 1 46,5-10-46,-14 4-33,7-16 23,-12-3-23,3-16 0,0-14 0,-6-5 0,2-1-11,-6 12-1,0 13 12,0 16-56,0 14-11,0 11 67,0 7-426,0 4-347,-3 1-2465,0 17-628,-1-6 3866,1 13 0,3-16 0,0-4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54.1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171 169 15247,'0'-86'638,"0"16"-324,0 64 134,0 2-201,0 2-158,0 2-145,0 9 0,0 8 56,0 20 56,0 11-22,0 16 89,0 6-101,0 11 17,-9-20 1,-3 2-18,-5 31-17,1-32 1,-3-1 50,-5 18-3448,-1-3 2283,1-8-1838,10-28 2947,4-12 0,10-26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3:59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797 1 18832,'-58'19'-8,"0"-1"1,-1 2 0,3 2-178,10 4 0,1 1-542,-3 2 1,0 0 53,1 2 1,0 1-720,-5 3 0,3-2-1891,-24 17 3357,3-4 0,47-33 0,5-2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4:00.0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822 0 16109,'-17'47'997,"-2"1"-896,2-1-22,-18 12-57,-11 13-17,12-32 1,-4 0-890,-5 2 1,-4 0 536,-4 2 0,-4 0-247,-5-1 0,-2 0-146,1 0 1,3-2-371,14-12 1,3-2 1109,-24 15 0,48-32 0,6-5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5:42.9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10415 106 14518,'-77'0'769,"1"0"1,7 1-1,5-2-578,-9-6-102,13-1-77,7-5 21,8 0 68,1 5 56,-8-5-3482,16 6 3370,-10-5-23,21 7-22,-11-1-22,-1 5 22,-22 1 0,-19 0 11,27-1 0,-4 2-221,-7 1 1,-2 1 270,-3 0 1,-1 0 72,-3 2 1,0 0 61,2 1 1,0 0-102,0-2 0,-1 1-56,0 1 1,-2 0-18,1 1 1,0 0-12,-4-1 0,0 2 11,1-1 1,-3 1 36,7 0 1,-5 0 0,4 0 7,-12 2 0,0 0 701,12-2 1,-3 1 0,4 0-719,-5 3 0,3-1-16,-5 2 0,0 0-12,-3 3 0,-2 1-22,-4 3 0,-3 1 7,24-6 1,-3 1 0,-5 2 25,-5 1 1,-8 2 0,0 1 0,3-2 7,-7 3 0,3-1 0,-4 1-445,5-2 1,-4 1-1,0 0 1,7-1 440,6 0 0,4-2 1,-5 3 57,-11 6 0,-9 3 0,1 2 0,7-3-54,11-3 0,5 0 1,-5 2-23,-6 2 1,-7 3-1,2 0 1,10-2 41,-14 8 1,9-2-34,-5 3 0,0 2-10,28-14 1,0 1 0,0 0-12,2 2 1,0 2 0,0 0 14,-1 1 0,0 1 1,1 2-360,-1 2 0,0 1 0,0 1 359,-1 2 1,0 1 0,-1 0-9,-1 3 1,1 0 0,-1 1-11,-1 2 0,0 1 0,0-1 3,-1 1 1,1-1 0,1 1-5,1 0 1,0-1 0,1 0 7,-2-1 0,1 0 1,0-1-9,4-2 1,0 0 0,1-1-1,1-1 1,-1-1 0,2 0-1,1-1 1,2 0 0,-1 1 7,-22 20 1,2 1 21,23-22 1,1 2-1,1-1-11,-22 24 1,3 1-47,20-22 1,1 0-1,1 1 46,-21 26 1,3 2-104,18-22 0,2 2 0,0 1 96,1 4 0,0 2 0,2 2 3,1 4 1,0 1 0,2 3 34,0 3 1,1 1-1,3 2-31,3 0 1,2 2 0,2 0-12,1-1 0,2 1 0,2 0-8,3-2 1,3-1 0,2 0 7,2-4 0,2 1 1,0-2-1,0-4 0,1 0 1,1-2 27,-4 28 0,-1-3-6,-2-5 1,-2-2 27,-1-3 1,-1-1 11,-4-5 0,-2 4-17,3-6 0,-2 4 0,2-4-45,-4 9 0,1 0-7,7-13 0,0 4 0,4-5 133,4 2 1,4-4-138,4 2 0,1 1 0,1-1 0,0 0 5,-1 3 1,2-1 61,3-2 1,3-1-63,2-2 1,2-3-6,2-5 0,1-3 5,1-6 1,1-2 1051,9 29-1057,-5-10 0,4-14 0,-3-1 0,3-4 1568,4 1-1568,1 1 22,7 2 1,-3 3-23,4-1 0,-8 2 1176,-2-3-1074,-6-6 598,-1-2-555,-4-6-22,1-3-100,3-2 22,4 0-23,5 2-11,7 7 23,5 5-12,7 8 12,2 4-23,6 3 11,-3 3-22,1 3 0,2-3-267,1 1 256,8-7 22,4-1-11,8-5 23,-3-4-12,-1-7 11,-8-5-10,-11-5-1,-3-2 0,-6 3-11,4 3 11,7 6-11,5 5 0,13 4-180,-33-23 0,2-1 180,7 1 0,2 0-321,4 1 1,2-1 309,2 0 0,3-1 11,27 9 0,0-2 11,-27-10 0,-1-2-11,20 6 0,-2-2 22,14-1 1,-4 0-12,-6-3 0,-2 1-22,3 0 0,-17-5 0,4 0-40,-15-4 1,3 0-455,27 4 0,2-2 488,-17-4 0,0-2 11,6-2 1,3-1 5,4 0 0,0-2 72,-3-1 1,0-2-67,1 0 0,0 0-1,-3-1 1,-2-1 10,-5 0 1,2 1-11,24 2 0,1 1-6,-26-2 0,0 0 0,21 4 0,-2 0-343,-25-2 0,-2 0 343,3 0 0,0 0-6,0 0 0,1-1 6,3 0 0,0 0-6,-2 1 1,0 0 10,4-1 1,0 0-12,0-1 1,5 0 8,-7 0 1,6-1 0,0 1-746,2 0 1,2 0 0,-1 0 741,0 1 0,-1 0 0,0-1 0,-7 1 0,-2 0 0,-4-1 119,6 2 1,-2 0-114,26 0 0,1-1-6,-23 1 0,0-1 128,22 1 1,0-1-124,-26-1 1,-3 0-6,6 0 0,1 0-6,7 0 1,0 0 5,5-1 0,0 0 0,3 0 0,1 0-6,2-1 1,-1 0-1,-4 0 1,-2 0 10,-1 0 1,-2 0 103,-9 1 0,1 1-126,19 2 1,-1 2 16,-23 0 0,-1 1-6,17 1 1,-1 1-1,-21-1 0,-1-1 6,5 1 0,0-2 28,6 1 0,1 0-28,6-2 0,2 0 0,3-1 0,2 0-17,2-1 1,1 1 900,3-1 1,1 0-885,-2 1 0,-1 0 0,1 0 0,3 1-15,-13 1 0,3 1 0,-2-1 11,-17-1 0,-3 0 1,2 1 6,12 1 1,4 0 0,3 1-7,-6-1 0,6 1 0,-2 0 1,-5-1-2,-4-1 0,-5-1 0,6 1 4,6 0 0,8 2 0,-1-2 0,-7 0-4,-9-3 1,-7-1-1,2 0-22,3 1 0,1-2 0,1 1 14,2-1 1,1-1 0,0 1 11,3 0 0,-1 1 0,1-1 11,0-1 0,0 0 1,0 0-12,-2 2 0,1-1 0,-1 1-4,-1 0 0,0-1 1,-1 1-5,-4 0 1,0 2-1,-1-1 8,-1 1 0,0 0 0,0 0-6,29 2 1,-1 2-6,-1 0 0,-2 1 11,-2-1 0,0 0 11,1 1 0,0-1-11,-2 0 0,1-2 0,3 1 0,1 0 0,1-1 0,1-1 0,0 1 0,0-2-4,-30-1 0,1 0 1,0-1 3,30 1 0,-1 0-23,-2 0 1,3 0 3,-13-2 0,4 1 1,-4 1 12,9 0 1,0 1 5,-12-1 0,3-2 0,-5 1-12,2 1 1,-3 0 0,7-1 0,0 0 11,0-1 0,1 0 0,3 1 0,1 0-11,1-2 0,5 0-8,-12 1 0,6 1 1,1-1 14,3-1 0,1 0 0,4 0-10,-8 0 0,5 1 0,-1-1 0,-4 1 3,10-1 0,-4 0 0,-1 0 7,0 0 0,-1 0 1,-5 0 3,-20 0 0,-3 0 0,0 0 0,1 0 0,-1 0 0,1 0 0,0 0 0,0 0 0,5 0-8,22 0 1,6 0-1,-5 0 8,-20 0 0,-4 0 0,3 0-547,21 0 0,3 0 0,-6 0 547,-25 0 0,-3 1 0,-1-1 0,2 2 0,0-1 0,-1 0-4,1 1 0,0 0 1,0 0-9,32 2 1,-1 0-23,-1-1 1,3 0-12,-11-1 0,4 0 0,-3 0 37,-21-1 1,-3 0 0,3-1-1,17 1 1,4-1-1,-7 1 55,6-1 0,-5 0-47,-3 0 0,-1 0 11,0 0 0,3 0-15,-7 0 0,3 1 1,-2 0 3,16 0 0,1 0-370,-12-1 0,5 1 0,-4 0 375,15 1 1,-3-1-2,-28 0 0,2-1 0,0 0-36,2 0 1,2 1-1,-1 0 28,2-1 0,-1 0 1,1 0-1,0 0 0,0 0 1,-1 0 3,0 0 0,-1 0 0,0 0-4,-4 0 0,0 0 0,4 0 4,22 0 0,5 0 0,-5 0 0,-20 0 0,-4 0 0,3 0 4,18 0 0,3 0 0,0 0-4,-2 0 0,0 0 0,-4 0 0,-19 0 0,-3 0 0,4 0 0,16 0 0,5 0 0,-6 0 0,7 0 0,-3 0 0,3 0 0,0 0 5,5 0 1,0 0-1,1 0 1,1 0-6,-32 0 0,0 0 0,-1 0 0,34 0 0,-2 0-6,-1 0 1,-1 0 348,-5 0 0,0 0-354,-5 0 0,0 0 5,-7 0 1,2 0-14,-11 0 0,4 0 1,-5 0 1,11-3 0,0 0 6,-13 1 0,4-1 0,-5 0 11,7-3 0,-2 0-30,3-1 0,1 1 35,5-1 1,0 2 5,-2 0 0,2 0-11,3 0 0,1 0 0,-3 2 0,0 0-6,-1 0 1,4-1 8,-9 1 1,5 1 0,-3-1-4,14-2 0,0 0 4,-14 2 0,2 0 0,2-1-8,0-1 0,2 0 0,0 0-241,2 2 0,0-1 0,1 1 245,0-2 0,1 1 0,-3-1-4,-5 1 0,-2 0 1,-5 1-3,4-1 0,-4 0-512,2-3 1,0-1 517,2 0 0,0 0 27,4-3 1,0-2-28,5 0 0,0-1 5,4 0 1,-1-1-115,-3-1 1,0 0 108,-3 1 0,0-1 0,-7 1 0,-1-1 22,-5 1 1,1-1-12,23-9 0,0-2 545,-22 5 1,0-1-554,-10 3 1,2-2 0,1-1 7,5-4 0,0-2 1,-2 1-1,16-5 0,-1 0-4,-12 3 1,2-2-1,-4 2 77,6-3 0,-5 1-73,-4 0 0,-1-2-17,-4 1 1,0 0 10,-1-2 1,0 0 0,-3-1 0,1 0 5,7-5 0,2 0-11,1-2 0,0-2 6,7-2 0,0 0 8,-1-1 0,-1 0-20,-1 3 0,-1 0 12,-5 3 0,-2 2 16,-6 3 0,-2 2 241,-8 5 0,-2-1-263,31-26 28,-37 19 0,-2-1-28,23-31 0,-24 24 0,1-1 1136,-4 5 1,0 0-1132,1-4 1,1-1-12,1-3 1,-1-1 16,-3-1 0,-1-1-11,-3 1 0,-1 0-1010,-3 1 1,-1-1 1009,-1 2 0,-2 1-17,-3-1 1,-3 0 408,-1 2 1,-3-1-303,0-49-34,-7 1-133,-4 46 1,0 1 87,0-2 0,0 0 6,-3-2 0,-1-3-17,-5-30 0,-2-2-6,2 18 1,-1-1-321,-3-26 0,-1 0 326,2 23 0,0 3-6,0-3 1,-1-2 1000,-4-1 0,-2 0-995,1 0 0,-1 1 0,-1 2 0,-1 0 0,-2 3 0,-2 2-6,3 4 0,-2 2 6,-3 1 0,-2 1 28,3 3 0,-1 2-28,0-1 0,1-1-114,1 2 1,1-1 118,1 3 1,2-1-12,2-1 1,1 1 5,-1 2 0,2 0-17,0 1 0,1-1-6,-2 1 1,0 1 22,0-2 0,-1 1-28,-1 0 0,-1 0 22,-2-1 1,-2 1-1,0 2 1,-3 2-6,-3-1 0,-3 1 11,-2 2 0,-1 2 0,-3-1 0,-2 2 0,0 2 0,-1 2 0,-2 1 0,0 2 0,2 3 0,0 2 0,3 2 0,-1 1 0,-36-25 0,4 7 0,-3 0 311,-2 6-356,15 12 0,-2 0 395,13 6 1,0 1-357,-22-9 0,-1 0 0,17 6 1,1 1 10,-6-4 1,0-1-6,0 0 0,0 0 0,-6-4 0,1 0-240,0-1 0,0 1 251,-3-1 0,0-1-6,5 0 1,1 1-6,0 2 0,1 0 0,6 1 0,1 0 0,2 3 0,-2 0 68,-16-10 1,0 0-69,17 9 0,0-1 0,-13-8 0,-6-2 3,4 4 1,-5-4 0,5 4-4,-3-1 0,-1 0-168,-3-2 0,-6-2 1,6 3 172,7 4 1,4 2-12,-2-2 1,0 1 5,-2-1 0,0 0-82,0 1 1,0 1 81,-3 1 0,1 0 0,3 2 0,-3-1 3,12 6 1,-4-2 0,3 3 7,-10-3 1,1 1-12,-18-6 0,2 1 0,26 13 0,4 3-6,-2-2 1,0 1-1,3 3 0,-2 0-833,-21-4 1,-3 0 821,16 6 0,0 0 17,-15-3 0,-5 0-774,-13 2 0,1 0 768,22 1 1,1 1-49,7 1 1,-4-1 0,4 1 47,-5-2 1,3-1 10,-4-2 1,-1 1 0,3-1 0,1 0-6,-2-4 0,-1 1 0,3 1 0,-3 0 3,5 0 1,-3-2 0,2 1-4,-14-3 0,0 1 3,10 2 1,-4 0 0,4 0-10,-9-1 1,-1 1 8,-3 2 1,-8 0 0,4 1-4,18 2 0,2 1 0,-3 0-111,-22-2 0,-6 0 1,6 1 110,22 3 0,3 1 0,1 1 0,-2-1 0,0-1 0,0 2 3,0-1 1,0 0 0,0 1-4,2-2 0,1 0 0,0 1 0,1-1 0,1 1 0,0 0 5,-30-5 1,2-1-12,7 0 1,-3-2 5,10 2 0,-4-1 0,5 0 0,-11-3 0,1 0 0,12 2 0,-4 0 0,4 1 5,-9-2 1,3 1-6,-5-1 0,-1 1 761,-2 0 0,-6 0-764,26 6 0,-6 0 1,-1 1-1,3 0 3,-5 0 0,3 0 0,-4 1-3,6 0 0,-5 1 0,0-1 1,1 1 2,3-1 0,0 1 0,1-1 0,4 1 336,-2-2 1,4 0-1,-3 0-336,-19-2 0,-3-1 0,5 0 0,-5-4 0,4-1 5,-2-1 1,-2 0-10,27 5 1,-3 0-1,1-1 7,-3-1 1,0 0 0,-2 0-8,-3-1 1,-1 1-1,-7-1 4,-7-1 0,-6-2 0,-3 1 0,5 1 5,17 3 1,3 1 0,0 0 0,-5 0-325,0-1 0,-4 0 1,-2-1-1,2 1 1,4 1 320,-1 1 1,5 1 0,1 1 0,-1 0-3,-2-1 0,1 0 0,-1 0 0,1 1-116,-3-1 1,1 1-1,0 0 1,-1 0 115,3 1 0,-1 0 0,1 0 0,-1 0 0,3 0 0,-1 0 0,0 0 0,-5 0 0,0 0 0,-5 1 0,-2 0 0,1 1 0,4-1-305,-3 0 0,4 0 0,0 0 0,-4 1 305,1 0 0,-4-1 0,-2 2 0,3-1 0,4 1-6,1 1 1,4 1-1,1 0 1,0 0-81,-5-1 1,0 1 0,-1 1 0,1-1 82,0 2 0,-1 0 0,1 0 1,-1 0 47,-1 0 0,-1 0 1,1 0-1,-1 0-48,-1 1 0,0 0 1,0 0-1,-1 0 5,2 0 1,-1 0 0,0 0 0,0 0-83,-1 0 0,0 0 0,-1 0 0,1 0 85,2 0 1,0 1 0,1-1-1,0-1-5,2 1 0,0 0 0,1-1 0,0 1 160,2-1 0,1-1 0,0 1 0,0-1-158,6 0 1,3 1 0,-4-1 0,-6-1-2,0-1 1,-8 0 0,-4-1 0,0 0 0,3 0 0,7 1-2,-4-1 0,8 0 0,-1 1 0,-6-2 53,6 2 1,-7-1-1,-2 0 1,0-1 0,5 1-1,9 0-50,-17-1 1,10 0 0,-1-1-4,-4 1 0,0 0 0,0 1 4,-1-1 0,0 1 0,-1 0 109,-3-1 1,0 1-1,-1 0-113,0 2 0,0 0 0,0 0 0,-2-1 0,0 1 0,0 0 0,2-1 0,0 0 0,1 1 0,0 0 0,1 0 0,1 0 0,3 0 0,1-1 0,1 2 4,-1 0 0,1 1 0,0 0-1,2 0 1,1 0 0,-2 1-4,-2 0 0,-1 0 0,-1 0 0,0 0 0,-1 0 0,-7 0 0,14 0 0,-7 0 0,-2 0 0,0 0 0,5 0 0,-3 0 0,5 0 0,0 1 0,-6 0 2,-2 0 0,-5 0 0,-2 1 1,2-1-1,6 1-2,4 0 0,5 0 0,1 0 0,0 1-194,-3-1 0,-1 2 0,1-1 0,0-1 194,2 1 0,1-1 0,-1 0 0,1-1-135,2 0 0,1 0 0,-1 0 0,1 0 132,3 0 0,-1-1 1,1 1-1,1-1-118,-22 0 1,1 0-1,1 0 121,3 0 0,2 0 0,-1 0 139,2 0 1,0 1 0,0 0-140,2-1 0,1-1 0,-5 2 0,0 0 0,-6 1 0,0 0 0,5 0-4,-2-1 0,4 1 1,-4 0 3,8 0 0,-5 1 0,2 0 0,8 0-6,-20 2 1,6 0 461,-2 1 1,6 1-536,37-2 0,5 1-930,-33 8-2061,71 2-1007,11-3 4077,0 0 0,0-9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6:14.0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862 4004 13779,'-47'-66'455,"0"-1"1,4 7 0,13 5-31,26 5 113,4 1-325,0 0 23,0-1-91,0 4 169,0-2-180,0-2 1,0-7 133,0-15-3380,0-12 3745,9 8 1,4-5-399,-4 18 1,2-3-449,5-12 1,3-9 0,0 7 245,0 6 1,2 3-173,-3 6 0,2-2 0,0 4 189,3 1 0,4 2 34,18-20 0,3 2-62,-14 22 1,2 2-18,12-14 1,1 5-6,13-11 23,-9 15-23,-9 14-23,-4 11 2537,-10 19-2671,34 2 101,-6 13 67,16 1 1,9 2-7,-20 0 1,1 2-30,33-1 1,3 2 23,-21 1 0,-2-1 5,5-1 1,-1-1-6,-5 0 0,-1-1 0,-7-1 0,-2 0 197,-4 0 1,-3 0-198,-5 1 0,-2 0 0,46 3 11,-9 0-11,-8-1 12,-4-1-1,-4-2 0,0 0 56,4-2 0,8-2 11,-14-18 1,3-7-51,-14 6 0,2-4-300,23-19 1,-2-4 310,-20 7 0,-3 0 0,3 0 0,0-1-139,-2 0 0,0-1 133,-5 3 1,-1 2 0,-3 1 0,1-1 22,13-8 0,1 0-39,-20 12 0,1 1-12,18-9 1,0 2-6,-23 12 0,1 1-1214,26-12 0,3-1 1214,-19 10 0,2 0-553,8-1 1,6 0 0,-5 3 546,-6 5 1,-3 3-213,16-3 1,-3 5 173,11 7-14,0 8 58,-23 3 22,5 8 0,-18 6 23,2 12 1,6 4-46,-2-3 22,6 2 1480,-3-7-1435,29 8-33,-15-12 2218,20 2-2241,-19-10 3367,9-3-3361,-9-2 0,4 0-17,-12-2 0,2 1-695,26 0 0,1 1 700,-17-2 1,-1 0-1,0 0 1,1 0-6,1 1 0,0-1-11,-5 0 0,-2-2-205,0 2 0,-2-2 233,-2 0 0,-2 0-6,-2-1 0,-2 0-6,-2 0 1,2 0-94,20 1 0,11-2 99,-17-3 0,7-3 0,2-1 1,-4 1-318,7 0 1,-3-1 0,8-3 311,-5-1 1,8-2 0,4-3 0,-5 0-1,-10 2-3,-3-3 1,-8 1-1,4-1 0,22-6 1,5-1 0,-8 2 1,-2 0 1,-6 1 0,0 1 0,-1 1-6,-7 2 0,-3-1-216,-2 3 1,-1 1 215,-8 0 0,-1 1-35,-2 3 0,-3 2 46,-3 0 0,-2 1 12,48 0-12,-12 0 22,-6 6-21,-10 0-1,2 2 0,-6 0 23,10 0-23,2 0 0,11 0 11,-18 2 1,3 0-18,-18 1 1,1 0-1,20 1 1,-1 2-6,-22 0 0,-2 1 11,0-1 1,1 0 422,4 2 0,-1 0-434,0-2 0,-1 0 5,2 0 1,0 0 672,0-1 0,-1 1-673,-1-3 1,0 0 5,-1 1 0,6 0 26,14-3 1,10 0-1,-5-1-9,3 1 0,2 0-745,1-1 1,8 0 0,-7 0 722,3 0 0,-5 0-6,4-2 0,0-2-264,6 1 1,-1-2 257,-1 0 1,0-2 5,-6 0 0,3-1-4,-14 2 0,3-1 1,-4 1 8,12-2 1,-2-1 1,-15 1 1,3 0-1,-5 0-1,4-2 0,0-2 16,-4-1 0,4-1 1,-2 0-7,9-2 1,3 0 5,11-1 1,9-2 0,-7 2 1146,-5 2 0,-2 2-1169,-10 1 0,3 0 0,-5 0 6,7 1 0,-1 1-1,19 1 1,-2 2-1,-30 1 1,-1 2-6,13 2 0,-5 1 1098,2 1-1053,21 1-34,-31 9 0,16 2-11,-27 8 23,15 11-12,-17-6-11,12 7 11,-22-11-11,-2-2 0,6 1 798,1-2-787,8-1-11,11-3 11,14-2 12,-33-8 0,3-1-299,4 0 0,2-2 281,10 0 1,2 0-1,2-1 1,3 0-805,7 0 1,2 0 798,2 0 0,0-2 0,3-2 0,1-1-1333,-1-1 1,0 0 1332,1-3 0,-1 0-44,-5 1 0,8 0 44,-1 3 0,14 1 0,2 0 0,-12 0 0,-21 2 0,-8-1 0,6 1-9,13-1 1,10 1-1,-5 0 1,-19 0 8,14 2-772,-7 4 1,1 1 771,14 4 241,-22-1 1,12 1 0,-6 2-242,-1 3 0,-2 2-12,20 6 1,-1 1 886,-26-5 0,-4 1-875,-8-1 0,-5 1-12,10 10 12,-3 1 12,-3 5 22,2 7-12,0 8-89,-16-7 1,0 3 77,22 23-11,-24-21 0,-2-1-11,9 16 3034,3 1-3023,-22-16 0,1 3-1499,5 7 1,1 1 1498,-4 0 0,1 2-290,16 19 0,0-3 262,-18-31 0,1-2 5,11 12 1,1-3-34,16 7-1680,-3-13 1736,-2-9 0,-7-6 11,-8-5 0,6 10-11,-9-10 1955,2 12-2078,-4 1 78,-14-6-1300,1 7 1334,-14-13 2279,-2-1-2268,-3 33 0,-18-17 0,-26 31 0,-31-25-236,22-22 0,-3 1 236,-7 1 0,-1 0 5,-3 2 1,-1 1 0,-3-2 0,-4 1 5,13-4 0,-4 3 0,-3-1-710,-14 4 0,-4 1 0,3-2 699,15-4 0,2-1 0,-2 1 0,-16 7 0,-3 2 0,14-4 1048,24-10 1,5 2-1060,-19 19 0,5 2-23,6 9 23,6 20 0,32-24-23,11 2-22,4-8 56,22 15 0,5-19-1785,22 13 1785,17 4 12,-16-10 2256,12 16-2257,1 2 0,-17-16-11,-4-11 0,0 0 11,4 5 1,13 9-12,-27-18 22,-11-2-22,-9 0-11,-9-1 11,-3 4 3392,0-2-3364,-45 16 0,-15 1-17,-2 4-325,-14-2 0,-5-3 314,-6-8-6,20-15 1,-2-1-68,19-8 0,0 0 11,-19 5 1,1-1-28,-22 4-1524,40-14 0,0-1 1613,-45 9-237,25-10 1,-1 0 241,19-1 1,0 1-1,-15 0 1,-6 4 9,6 3 0,-3 4 0,4-2-10,-2 0 1,0 1-105,-2 1 0,-7 2 1,9-2 103,12-4 1,2-1 128,-30 7 1,1-1-130,32-7 1,0-1 5,-23 5 0,3-1 2793,-2 2-2793,12-5 1,-2-1-7,13-2 1,-1-1 83,-19 4 1,-1-1-79,-23 4 45,8 0-11,-1-1-45,41-6 1070,1 0-1115,37-4-3165,4 5 3210,4 7 444,-4 71-421,-7-5-12,3-31 0,-1-2 11,-16 17 1,-3-40 22,-33 12-34,2-10-11,13-9 0,-3-1 11,-33 7 0,-11 1 3404,3-5-3403,-3-3 10,0-7 0,2-6-171,-2-5 182,7-3 23,-2 0-51,24-4 1,-1-2-6,11 1 0,0-2 0,-20-3 0,-1-1 11,17 2 1,1 0-7,-3 1 1,-2-1 11,0 1 0,-1 0-1,-2 1 1,0-1 11,2 0 0,-1 0-6,-25-2 1,1-1-12,28 5 0,1-1 0,-16-2 1,3 0-12,-6-1 0,6-4 11,3 2-11,13 3 0,-4 1 0,9 2 0,-1 1-6,-24 0 1,-2 1-467,9 2 0,0 0 472,-10 2 0,-8 0 18,-4 2 1,-8-1 0,3 2-542,20 0 1,1 0-1,-2 1 545,3-2 1,-4 1-1,0 0 1,6 1-6,-30 4 0,5 1-452,3-1 1,1 0 434,5 0 0,1 2 0,3 0 0,2 1 11,6-1 1,1 0-12,4 0 0,0 1 0,6-2 0,0 0-101,2 0 0,1-1 101,2-1 0,1 0 0,3 0 0,-1-1 11,-18 3 0,1-1-5,17-1 0,2-1-6,-15 3 0,2-1 658,-28 2-636,-1-4 1,-2-2-12,47-2 0,0 0 0,-40 0 1,8 0 10,30-2 68,2-9-45,3-7-1,0-10-32,1-7 10,-1 1 1563,-4 3-1562,-3 4 1207,-13 5-1230,7 10 0,-4 1 11,12 3 0,-5 1-116,-19 1 1,-10 1 0,5 1 120,2 1 1,-4 0 22,10 1 1,-10 0-1,0 0 1,8 2-12,-21 4 0,4 1-17,12-3 0,-3 1 0,6 3-5,0 5 0,3 3-6,-15 5 0,4 1 0,29-7 0,2 1-20,-10 5 0,6-1 20,3 0 0,1-1 11,3-7-11,-4-1 22,4-5-22,-14-2-11,22-2-101,-13-4 11,21-12 1013,-4-9-912,-3-16 0,-1 0 12,-4-2 89,-33-3-56,11 16-440,19 12 0,-3 2 389,6 7 0,-3 3 6,-9 0 0,-3 2 6,-12-1 0,-3 2-633,-10 1 0,-5 0 630,24 1 1,-2-1 0,-1 3-4,-3 1 0,0 2 0,-1 0 11,-3 1 0,1 1 1,-6 2 4,-2 3 1,-5 2 0,-1 1 0,5 0-461,-4-1 1,3 0 0,-3 1 459,6-1 1,-4 1 0,0 0 0,8-1-10,4-1 1,6-1-1,2-1 10,-27 5 0,3-1-319,7 0 1,4-1 306,9-2 1,2 0-6,7-1 0,0-1 44,-20 2 1,2-1-40,23-4 1,1-1-6,-18 2 0,2-1 0,-15-4 990,2-1-990,29-2 0,0-2-33,-35-11 658,34 3 1,2-4-637,-27-26 495,4-10-479,37 23 1,-1 0-1,0 2 1,0 1 5,-3 2 0,-2 1 0,0 4 1,-1 3 21,0 1 1,0 3-12,-3 2 1,-1 2-18,-3 2 1,-2 0-6,-4 2 0,-2 1-41,-4-1 1,-2 2 45,-2 2 1,-3 4-6,2 4 0,-5 4 0,-3 3 3,-10 5 1,-2 4 0,0 0-1,22-7 0,1 1 0,-1 0 0,1 0-318,-3 1 1,-1 0-1,2-1 1,4-1 317,-2-1 1,4-2 0,0-1 1,-30 5 1,0-2 11,6-3 0,2-3-12,11-4 1,2-3-6,11-1 0,2-2 155,-33-2-155,21-1 0,19-12 363,1-12-363,6-17 0,-2-12 0,3-4 353,18 18 0,-1-1-353,-28-38 0,6 1 0,19 11-11,20 17 0,10-3 1479,1-5-1457,4-2-11,0-5 0,0 7 0,0 0 11,0 9 1,0 6-12,0 4-12,-3 3 12,-5 1 12,-8 0-12,-5 4-12,0-22 24,8 13-12,6-22-12,7 12 12,0-5 0,0-3 0,0-3-11,15-1 22,3-1-33,14 3 22,11-25 22,-4 21-22,-15 19 0,0 0 0,24-25-11,5-5-11,9 1 22,-14 23 0,1 0-23,17-16-16,-23 23 0,-4 2-230,-7 0-191,-12 4-346,-12 8-259,-1 0-1377,-2-4-270,14-6-2790,-5 6 5502,10-2 0,-15 21 0,-2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3:23.1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1777 130 18485,'48'-72'1288,"-9"15"-1019,-39 57 975,0 0-1098,0 6-90,-39 17-34,-33 19-959,6-8 1,-7 1 939,14-8 1,-2 1 0,-3 0 14,-6 3 1,-3-1 0,-1 0-34,0 1 0,-2-1 0,1-1 22,0-1 1,1-1-1,-3 1-334,-11 4 1,-3-1 0,6-1 326,-5 2 0,4-1-17,-12 3 1,10-2-63,10 1-7686,34-12 7765,33-16 0,8-2 0,15-9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3:23.6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859 1 17028,'-79'56'236,"0"1"1,0-1 0,-1 0 0,1 0 0,5-7 0,7-6 0,0 6-354,2 7 0,-4 8 1,9-3-1,22-14 61,21-5 86,11-13-142,63-13 482,23-10-827,-4-6 1,6-3 518,4-4 0,2-3-62,6-1 0,-1-2 33,-4-2 1,-4-1-34,-11 3 0,-5 1-23,-16 3 1,-5 1-12,12-2 246,-34 5-112,-17 4 169,-9 1 561,0 0 946,-6 0-1394,-22 0 43,-9 0-156,-23-7-101,-28-21-101,20-2-39,23 7 0,2-2 17,-14-10-45,6-1-470,-6 7-1390,-3 7-1356,-15 10-5569,14 6 8785,0 6 0,38 0 0,5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16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3602 481 15247,'-78'-14'709,"-1"1"1,20 2-1,3 2-435,3 5 1,5 3-5,-6-1-147,-39-4 34,20 2-101,-9-2 22,-11 2-44,-5 0 22,0 2-791,47-2 1,1 1 868,-48 0 102,4-6 105,1 3-129,7 1-66,2 0-23,6 5 357,-3-2-430,9 10 1,-2 3-29,23-1 1,0 2-441,-27 9 0,2 4 440,26-3 1,3 2 27,-2 1 1,0 0-1,-4 1 0,0-1 34,0 0 0,0 1-45,2 0 1,0 0-7,-1 1 1,-1 1-6,4 0 0,0 1-17,-5 2 0,-1 2 6,5-2 1,1 1-2,-2 3 1,1 1 224,3-1 1,1 1-214,4 1 0,2 0 179,2-1 0,3 1-95,-30 35-34,16 0 0,4 0-22,9 6-22,11 2 11,14-18 0,2 3-34,4-13 0,2 0-367,1 18 0,0-1 356,2-15 0,0-2 6,0 0 0,0 0-1,1 0 1,2-1-2074,12 43 2068,7-6 8,4-34 1,2-2-9,14 21 22,-12-27 0,2-2-11,17 14 101,8 1 582,8 10-616,-29-33 0,1 1 1134,3 3 0,1 2-1190,2 1 1,0 0-18,3-1 1,1 0-54,2 1 0,0 0 48,-3-5 0,3 0 5,20 12 1,2-3 27,-20-15 1,1-1-29,19 9 1,-1-4-6,-20-15 0,-1-3 11,1 0 1,1-1-12,-2 0 0,0-1 23,44 10-23,-3 2 11,-5-2 0,-8 0 1,0 2-12,-7-2 11,-2 3-11,-3-1 11,-3-6-11,-2 0-124,-3-6 951,0 0-827,4-1 179,29 4-167,-18-4-12,22 6 0,-25-9 33,1 3-33,6-1-45,2-2-157,3-4 202,-22-6 0,0-1 146,27-1-118,-30 0 0,-2 0 540,18 0-557,-10 0-11,-1 0-22,-2-5 22,-4-7 22,12-9 1,3-10-23,8-9 11,7-5-147,-41 21 0,1-1 136,3-1 0,1-2 0,3 0 0,2-2-11,21-18 0,0-2-6,-18 12 0,-1-2-11,14-13 0,0-5 16,-3-4 1,-5-2-408,-15 13 1,-2-2 406,17-15 1,-4 0 11,-21 19 0,-4 1 5,-2 2 1,-1 0-6,-2 2 0,-3 0 0,8-36-60,-13 4 94,-13 4-23,-7-2 130,2 17 0,-4-4-124,-9-2 0,-3 0-17,5-3 0,-3 1 11,-8 5 0,-3 5 23,-10-24 212,1 4-224,-4-1 23,-9 2-316,-4 2 282,-12-4 23,-4 2-34,29 34 0,-1 0 5,0 0 1,0 0 5,-3 0 0,0 1-1545,1 0 1,0 1 1533,-1 0 0,-1 1 0,-2 1 0,1 0 0,0 0 0,-2-2-6,-18-11 1,-2 0 5,15 12 0,0 0 0,-14-11 0,0 1 189,18 16 1,1 1-190,-4-3 0,-1 0 0,2 1 0,-1 1-171,0 1 1,-1 0 164,0 1 1,-2 1-23,-18-6 0,-1 2-6,11 6 0,-1 1 34,-15-5 0,0 0 6,18 8 0,0 1-6,-3 0 0,-1 1-34,-1-1 0,-2 1-39,-3 0 0,-1 1 0,1 0 0,-4 1-252,-23-6 1,-1 0 66,24 8 1,-1 2-130,-20-5 0,0 4-257,25 9 0,1 2-331,-8 1 0,1 1-779,18 2 1,2 2 1753,-7 6 0,9 0 0,17-2 0,2 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2:31.4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961 1 17722,'-38'26'438,"-2"12"-337,0 20-101,-11 22-615,23-34 0,-1 2 637,-6 7 1,-1 1-23,-2 3 0,-2 0 0,-3 1 0,-2 0-34,0 0 1,-2-1 16,1-5 0,-2 0-11,-12 11 0,1-2-236,18-23 1,2-2-1552,-4 5 1,6-6-5649,14-16 7513,14-23 1,9 0 0,0-8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34.2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2447 0 20233,'-98'21'15,"0"-1"0,1 1 0,-1-1 1,0 1-1,0-1 0,12-3 0,3-3 1,1 0-1,0 2 0,-3 2 1,-2 3-37,6 3 0,-4 4 0,-3 2 0,0 2 0,1 1 0,2-2 0,4-2 0,7-3-793,-27 7 1,7-3 0,6-3 0,6-1 409,-1 1 1,5-1 0,16-6-841,-5 0-219,43-11-733,17-7-3873,11-2 6069,18 0 0,-13 0 0,13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36.1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1773 1 15538,'-78'52'78,"0"0"0,0 0 1,0 0-1,4-3 1,0 0-1,2-3 1,2-4-42,-2-2 0,3-5 1,0-1-819,0 0 0,1 0 1,0-2 787,0 0 1,-1-1-1,2-1-402,5-2 0,1 0 1,1-1 349,-20 10 0,5 0-633,12-4 0,7-4-2319,-6 5 2997,29-12 0,33-22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6:20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2960 129 17140,'87'-6'35,"1"-1"1,-1 1 0,-6-1 0,-1 2 0,-11 1-19,-16 3 0,-4 2 11,3-1 0,0 0 39,0 0 0,1 2-274,12 3 0,3 1 342,8-1 0,4 1-698,-16-1 1,4 2 0,1-2 599,7-1 1,1-1-1,3 0-648,10 0 0,3-2 0,0 1 644,-18-1 1,0 0 0,1-1 0,0 0 5,3-2 0,1-1 0,0-1 1,-1 0-484,-1 0 1,-1 0 0,1-2 0,3 0 451,-2-1 1,3-1 0,2-1 0,-3 0 0,-5 1-15,17-2 1,-6 0 0,6 0 13,-12 3 1,7-1 0,1 1 0,-5 1 0,-11 1 36,13 0 0,-7 1-19,-6 1 0,2 1 0,-11 0 131,17 2-45,-8 0-10,7 0-1,6 0-34,12 0-45,-23 0 1,2 0-7,-17 1 1,-1 0-12,16 0 1,2 0 5,-8 2 1,-4 0-12,30-1 16,-39 1 1,-3 0 687,11-3-693,-7 2 1983,-4-2-1983,3 0 3247,-6 0-3236,3 0 354,-12 0-365,-8 0 109,-14 0-52,-10 0 324,-6 0 515,-3 0-705,0 7-101,-21 27-101,-7 13 0,-17 32 0,12 7-456,21-36 0,4 3 456,3 4 0,3 2 11,1 6 0,2 2-6,-1 3 1,0 1-6,-1 5 0,2 2 0,3 2 0,3 2 6,2 4 0,2 1 5,2 2 0,1 0-11,0 2 0,0 0-533,-4-3 1,-1 0 537,0-3 1,-1 0-6,-2-3 0,0-1 0,2-3 0,0 4-916,-3-8 0,1 3 0,-1-2 927,2 11 0,-1-1-11,0-13 0,0 4 0,-2-6-184,-2 3 1,0-4 183,2-1 0,0-1 11,-4-3 0,1-1-11,0-5 0,1-1-6,0-5 1,0 2 16,1 12 0,2-1-11,4 29 0,-2-35 0,1-3 505,9 17-494,0-1-11,3-4 730,-4-3-730,-4-7 3188,4 7-3188,-7-24 682,-1 3-682,-1-24 11,-6-1-11,3 1 11,-4 5-22,0 4 22,0 5-11,0 1 0,0 7 0,0-11 0,0 7 0,0-14-11,0 1 11,3-2 11,2 14-11,3-6 0,-4 14 0,0-6 0,-4 1 11,0 6 0,0-8 1,0 0 88,0-6 102,0-7-135,-7 2-33,1-12-34,-2 3 11,1-8 0,3 2 45,-15 8 34,1-1-12,-10 6-22,3-2-21,-3-1 43,-4 1-22,-9 1-22,-1-3 10,-13 1 1,1-4 0,-14-1-23,-6-2 12,-11 1-23,15-5 0,-4-1 11,10-2 1,-1 1 10,-23 2 1,-6 0 7,17-2 0,-3-1 1,3 0-788,-17 3 1,-2 1 752,8-3 1,-6 1-1,6 0 4,19-2 0,3 0 1,0 1-5,-5-1 1,-1 1-1,0-1 8,1 1 0,0-1 0,1 1-8,-1 0 1,1 0-1,-1 0 15,3-1 1,-1 1-1,-4 1 23,-2 1 0,-5 2 0,-1 1 0,4-2-23,-3 2 0,3 0 1,-3 0-7,4 0 1,-5 1 0,2-1 0,6 0-6,-28 5 0,7-1-11,7-2 0,2-1-83,9-2 0,-1-1 83,-10 1 0,0-2 16,6-4 1,1-2-6,2 2 1,3-3-274,10-2 0,4-2 262,-24 0 22,1 0-22,-2 0 0,-4 0 0,-3 0-298,-1 0 298,44 1 0,-4 2 0,-24 2 0,-2 3-6,14-3 1,-1 1 5,-22 5 0,1 0 5,18-3 1,1 0-6,-2 1 0,0 0 0,1-1 0,-3 0 5,-23 1 1,0-1-6,25-4 0,2 1 5,-19 1 1,4 0-6,-14-1 11,5-1-11,16-1 0,4-2 0,0 2 0,4-1 1369,-4 2-1369,18 0 0,0-1 0,-31 4 0,31-2 0,0-1 190,-22 4-190,8-2 0,-3 2 11,-9-6-11,23 2 595,1-4-595,32 0 394,2 0-394,6 0-11,-3 2-1,3 0 12,-2 2-11,-2 0 22,0-2-11,-2 1 12,9-2 10,-9 0-22,6-1-22,-7 0-3404,-8 0 3426,-12 0 0,4 0-22,1-5 22,15-3 0,11-9-34,2-9 68,6-9 3358,1-12-3392,4-11 22,-3-11-22,2-9 0,-6-8-357,-1-5 357,2 41 0,-1 0 5,-2-2 1,-2-1-1,2-2 1,-3-3-6,-10-32 0,-2-2-387,7 19 1,1-1 386,0 7 0,-1-4 0,3 4 0,0-12 0,4 3 5,-1-5 1,2 0-6,3 0 0,3 1 0,-2 2 0,2 0 0,3 3 0,0 2 0,0 3 0,0 1 0,0 3 0,0 0 0,0 3 0,0 1 6,1 1 0,-2 1-6,0 1 0,-1 1 5,2 0 1,-1 1-12,-3 0 1,1 1 10,2-2 1,1 1-1,-4 1 1,0-2-1515,1-23 0,-2-1 1503,1 23 1,-1 1 10,2-17 1,-2 3 203,-6-12-209,6 8 0,-7 6 11,1 7-11,1 5 0,-1 7-11,-1 8 22,-1 6 525,-3 8-536,3 7 3381,2 5-3381,6 11 0,-2-1-11,6 6-56,-3 0 67,4-1 0,0-2 0,0-2 0,0-4 0,0 0 0,0-1 0,8-5 0,1-3 0,18-7 0,6-10 0,12-6 0,4-7 0,22-20 0,-21 20 0,12-12 0,-29 27 0,-1 3 0,-11 2-12,3 7-10,-4 0-12,0 6 23,5-2-22,3 1 33,-3 1-23,3-3 23,-4 4-11,-3 2 11,-8 5-22,-2-1-1,-10 4 23,2-4-33,-3 7 33,0-2-12,11 2 12,6-5 0,23-9 0,13-13 0,24-10 0,10-10 0,-37 22 0,1 1 0,-3 1 0,-1 1-483,42-19 483,-12 8 0,-16 13-11,-1-2 11,-28 14-22,-2 0 11,-26 8-12,3 2 12,-6 0-34,3 0 517,-1-4-472,5 4 11,5-7 0,3 4-22,-3-3 0,2 3-23,-6 0-10,7 2 10,4 1 0,9 0 23,18 0 0,11 8 11,19 3 7,-8-3 1,13 1-1,-6-1-7,-11-1 0,2 0 4,22-1 0,11-1 0,-17-2-16,12-1 12,-37-2 0,-4 0 0,11 0 0,0 0 0,0 0 0,29 0-22,-25 0-1680,-14-4 1,-3-1 1712,3-2-11,3-7 0,-26 3 11,-8 1-33,-3 0 11,-5 2-23,0 3 3359,-4 1-3370,8-2 45,1 0-11,3 0 11,1-1 0,-1 2-11,-7 0 11,-5 2-23,-8 2-526,-4 1 448,0-2 11,0 0-67,0-4-302,0-2-34,0-2 0,0-1-593,0-1-80,0 0-55,0 1-494,-11 1-840,-10 2-761,-5 4 3316,-2 2 0,15 2 0,6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6:21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1 500 15695,'34'-44'156,"1"0"1,-4 6 0,14 4 201,18 15 1,24 4-1,17 3 1,9 3 0,2 0-1,-5 0 1,-14-3-276,-3-3 0,-8 0 0,-2 0 0,3-1 0,8 1-438,-6 2 0,8 0 0,6 0 1,1-1-1,0 1 0,-4 0 1,-9 1-1,-9-1 360,10-4 1,-8 0 0,-11 1-1,-13 5 29,15 3 840,-10 3-830,-25 5 418,-4 0-428,42 0-1,-15 0 35,26 0-12,10 0-23,-29 0-22,5 0 1,-39 0 1569,-18 0-1480,-5 0 22,-8 0-3400,-4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9:32.9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0 290 19034,'49'-23'-19,"-1"0"0,6-2 1,1 2-16,4 4 0,1 1-591,4-3 1,-1 1 551,-1 2 1,-2 0 44,-8 2 0,-1 1 271,34-7-411,-28 7-236,-21 7-159,-16 5-871,-12 1-773,-5 2 447,-3 0 1,0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9:33.6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1 348 17644,'65'-38'-239,"-1"0"0,2 2 0,-2 4-81,-12 11 1,-1 3-2825,2-1 1,0 1 2403,41-16-123,-9 5 146,-5 0-751,-27 12-161,-15 2 1629,-27 12 0,-11 3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9:34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1 270 16266,'74'-13'67,"-1"-1"1,-1 0-1,-3-3-67,-17 0 0,-2-1-118,3-1 0,0 0-213,-2 2 1,0-1-802,43-15-447,-16 4-897,-32 10 2476,-20 3 0,-23 13 0,-3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9:41.3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66 270 17902,'-37'0'527,"8"0"-348,29 0-112,19 0-44,25-3-1,38-14-22,-26 5 0,3-2-332,4-6 1,1-2 320,5 2 0,-1-1-152,-7 0 1,-2 1-63,-1 3 1,-3 1-89,28-12-460,-26 9-460,-26 7-1456,-19 6 2689,-9 5 0,-3 1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7:47.9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1220 1046 19302,'-61'-44'1393,"0"-1"0,45-18 1,27-6-1350,28 13 1,21 0 0,0 0-1112,-4 2 0,1-1 0,-7-2 1067,-7-2 0,-6-2 0,-9 4 0,-10-2 0,-8 4 1026,1-32-993,-11 24 533,0 31-566,0 18-78,0 10-34,-7 51 112,5 6-11,-2-3 0,1 4 1197,3 41-1186,10-3 0,15-14-56,13-19 0,3-18 45,-1-20 11,-15-10 56,-8-9 45,-7 0 11,-9-2 602,3 3-692,-4 0 79,0 4 23,-15-2-51,-30 3 0,-14 1-51,-1 0 0,-7 0-560,-4 0 1,-7 2 0,0 0 548,2-1 0,0-1 1,-1 1-721,-6 0 0,-2 0 1,0 0 708,2-1 0,1 0 0,1 0-4,5-1 0,2-1 1,3 0-34,-16 0 0,7-1-47,25 0 0,8-2-947,-4-2-1613,37-1-124,50 1-1176,6-1 3944,38 0 0,-38-1 0,-6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26.8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44 21488,'-20'46'56,"1"0"0,0 4 0,4 2-56,7 6 0,3 1 16,-1 2 1,0 0 0,1 1 0,-1-1 22,-3-3 0,-2-1-336,-3-2 0,-1-2 313,-3-4 1,-1-2 17,-26 34 0,7-16-23,6-18 201,12-21-189,12-14 79,4-10-136,4-33 1,0-21 33,18-43-6,-5 38 1,4-2-347,8-4 0,4 0 335,2 0 0,6-3 17,-2 10 0,4-2 0,1 4-6,11-7 1,4 3 5,14-15 0,4 7-28,-14 27 0,1 6 22,-1 6 1,0 3-18,-10 6 1,-2 3-180,32 0 214,-30 10-102,-16 48 393,-17-3 21,-9 42-55,-39-11-23,-24 1-168,10-36 1,-6-3-40,-8 2 1,-2-2-360,-1-4 0,-1-1 331,-2-2 0,2-1-11,10-6 0,4-1 630,-31 3-1056,44-10-1266,19-9-515,44-16-2152,9-5 4359,33-18 0,-30 17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3:31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2339 0 15493,'-70'10'176,"0"0"1,0 0-1,-27 3 1,19-1 58,40-2-167,-8 3-46,-2 1-22,-28 13-11,30-10 0,-3 2-494,-16 7 0,-4 3 303,-13 5 0,-2 2-343,21-9 1,-2 0 0,-1 1 286,-5 1 0,-2 1 1,0 0 44,-1 0 0,0-1 0,-1 0-273,-1-1 1,0 0 0,1-1-151,0 0 1,0 0 0,5-4 635,-7 2 0,7-4 0,15-2 0,11-5 0,20-10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27.5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1 288 18821,'8'97'273,"0"0"0,1 0 1,-1 0-1,0 0 1,0 0-1,2 14 1,0 10-1,0-8 0,-3-26 1,-4-45-633,-3-40 101,0-43 258,0-18 0,0-19 0,0 1-6,-1-15 1,2-3-559,4 6 1,3-6 0,4 7 580,5-4 0,12 6-17,11 20 0,10 1 0,0 7 5,6-4 1,5 8-70,0 13 1,7 3-1,-7 8 218,33 3-166,-42 17 1,-4 8 11,4 25 168,-7 12 79,-11 25 45,-14 9-23,-13 2 44,-34-11 1,-11-2-247,-25 16-45,0-19 1,-5-6 44,14-24 0,0-5-56,2 1 1,2-1-12,-28 13-45,30 0 0,24-5 23,17 4 1379,14 0-1335,38 5 57,17-2-68,-12-17 0,5-1-11,-7 0 0,-1-1 0,46 15 0,-23 2-34,-14 39-190,-30-22-515,-8 28-1300,-18-33-213,4-9-1939,4-14 4191,15-10 0,-11-12 0,6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27.8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0 19628,'-7'87'5,"1"0"1,-1 0-1,1 1 1,-1-1 0,0 0-1,2-8 1,0-10 0,-2 5-844,-3 27 0,-2 17 0,-1-19 1,-1-55-4888,2-60 5725,-4-13 0,11 4 0,-2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28.0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86 21152,'55'-21'194,"0"1"0,12 1 0,7 5-1057,-5 10 1,7 6-1,-1 0 713,0-2 1,1 0 0,-1 0-580,-2 0 1,-1 0 0,-1 0-578,26-1 1,-7 0-449,-31 0 1,-7 0 1948,19-3 0,-60 2 0,-11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28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116 578 17521,'-31'91'885,"-1"-1"0,5 1 1,6-3-786,17-17 1,5-2-936,2-1 1,5-1 884,6-7 1,7-3-1,4-8 1,5-4-51,7-5 0,4-6 11,44 11 34,0-20 78,9-18-14,-47-21 1,-1-9-93,4-4 0,-2-7 11,0-19 0,-6-7-12,-2-6 1,-6-2-802,-3-2 0,-6 0 818,-8 5 1,-5 2-1011,4-31 1380,-13 34 167,-3 33-548,0 27-22,0 41 45,0 29-17,7 11 0,8 5-23,9-22 1,8-1-912,10 22 1,12-8 905,8-33 0,7-12 17,3-3 0,2-7 273,-3-7 1,2-5-291,1-3 0,1-9 381,-5-15 0,-1-11-320,4-6 1,-4-10 6,-4-22 0,-7-10-12,-21 20 0,-4-2 0,-4-3-19,-7-5 0,-5-2 1,-3 0-35,-2 0 1,-2 0 0,-7 0-10,-9-30 1,-13 4-330,-10 8 1,-13 7 317,-14 9 1,-13 10 12,13 24 0,-6 6 1,-7 4-129,-3 7 0,-7 4 0,-2 3 0,6 2-399,0-1 1,4 2 0,-3 6-535,-16 5 1,-3 5 0,17 5-8400,-3 20 9464,35 22 0,44-29 0,0-6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29.3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5742 154 15034,'-96'-8'273,"0"1"1,0 0 0,0 0 0,0 0 0,0 0 0,0 0-1,0 0 1,1 0 0,-1 0 0,0-1 0,0 1 0,0 0 0,0 0-1,0 0 1,0 0 0,0 0 0,0 0 0,-12 1 0,12 2-1,6 0 1,4 1 0,0 1 0,-5 0 0,-8 1 0,-11 1-523,29-1 1,-6 1 0,-7-1-1,-6 1 1,-5-1 0,-4 0 0,-2 1-1,-3 0 1,0 1 0,-1-1 0,1 2-1,2 0 1,2 1 0,4 0 0,4 2-1,6 0 1,6 1 0,7 2 0,8 1-1,10 1 264,-34 11 1,19 3 0,10 3 0,0 2 0,-7 3 2,-13 3 1,-8 2-1,-2 4 1,4 1-1,11 2 1,17 2-12,7 16 1,18 2-1,5 4 8,0 5 0,6 3 0,4 2-15,5 1 0,5 3 0,3 0 7,2 2 1,5 1 0,1 0-5,2-1 1,2 0 0,4 0-4,6-3 0,4 0 0,4-1 90,2-1 1,4-2-1,7-1-83,8-1 1,8-2 0,6-2-287,9 0 0,7-1 0,7-5 279,-10-14 0,4-2 0,4-2 0,3-2 151,-6-7 1,3-1 0,2-1 0,3-2-1,2-2-140,-3-3 0,2-1 0,3-2 1,2-1-1,1-1 0,1-1-144,-3-2 0,2 0 0,1-2 0,2 0 0,1-2 0,1 1 0,1-2 141,-3-1 0,1-1 1,2 0-1,0-1 1,2-1-1,0 0 0,1-1 1,0 0-109,-4-2 1,-1 0-1,0-1 1,1 0 0,1 0-1,2-2 1,2 1 0,3-1-1,4-1 96,-16-1 0,3 0 0,4 0 0,1-1 0,3 0 0,1 0 0,1-1 0,0 0 0,0 0 0,0-1 0,-2 0 0,-1 0 0,-2-1 0,-3 0-48,9-1 0,-2 0 0,-3-1 0,0 0 0,-2-1 0,0 0 0,1 0 0,0-1 0,3 0 0,1 0 0,3 0 42,-6 0 0,3 0 1,2 0-1,2 0 1,1-1-1,1 1 1,0-1-1,1-1 1,-2 1-1,0-1 1,-2-1-1,-2 0 0,-3-1 1,-2 0-46,12-2 0,-2-1 0,-2-1 0,-3-1 0,-1 0 0,0-1 0,-2 1 0,1-2 1,1 1-1,0 0 55,1-1 0,-1 0 0,0 0 0,1-1 0,-1 1 0,0-1 0,0-1 0,-1 1 0,0-1 0,0 0 0,-2 1 0,0-1 0,-1 0 0,1 0 0,-1-1 0,0 1 0,-1-1 0,0 0 0,-1 0 0,-1 0 4,5-1 1,-2 0 0,0 0 0,-1 0 0,0 0 0,0-1 0,0-1 0,1-1 0,1 0 6,-3-1 0,2-1 0,1-1 1,1-1-1,0-1 0,-1 1 1,-2-1-1,-2 1 0,-3 0 0,-4 2 37,21-8 1,-6 2 0,-4 1-1,-1-1 1,-1-2 0,1-2-19,-8 2 0,4-1 1,1-2-1,-3 0 1,-4-1-1,-9-1 0,-10 0 104,11-17 0,-15-2 0,-10-4 15,-11 1 1,-8-3-1,-11-2-42,-13-35 0,-23-1-107,-12 29 0,-14 2 0,-7 1-3,2 12 0,-7 2 0,-4 1 0,-6 2-2,2 6 1,-5 3 0,-4 0-1,-3 2 1,-1 1 4,-10-3 0,-3 1 0,-3 1 0,-3 2 0,-2 2 0,8 4 0,-3 1 0,-2 2 0,-2 1 0,-2 1 0,-1 1-2,17 6 1,-1 1-1,-2 0 1,-1 2 0,-1 0-1,-1 0 1,-1 2 0,-1 0-7,3 2 1,-2 0 0,-1 1-1,0 1 1,-2 0 0,0 2 0,-1-1-1,-1 2 1,0-1 4,3 2 1,-2 1 0,0 0 0,-1 0 0,0 2-1,-1-1 1,-1 1 0,0 1 0,0-1 0,-1 1 2,5 0 0,-1 0 0,-1 0 0,0 1 0,0-1 0,-1 2 0,0-1 0,-1 1 0,1 1 0,-1 0 0,1 0-15,-4 2 1,1 0 0,-1 1-1,-1 0 1,1 1 0,-1 0-1,0 0 1,1 1 0,-1 0-1,1-1 1,-1 1-13,2 0 1,-1 0-1,0 0 1,0-1-1,0 2 1,0-1 0,0 1-1,1 0 1,0 1-1,-1 0 1,2 1-22,1 0 0,0 1 0,0 1 0,0 0 0,1 0 1,0 1-1,0-1 0,0 2 0,1-1 0,0 0 1,1 0-20,-6 1 1,1 0 0,0 0 0,0 0 0,1 1 0,0-1 0,1 1 0,0 0 0,1 1 0,0-1-35,-4 2 0,-1 0 0,2 0 0,0 0 0,0 0 0,1 1 1,1 0-1,-1 1 0,1-1-839,3 1 0,-2 1 0,0-1 0,0 2 0,1-1 0,3 0 0,2 0 0,5-1 0,4 0 940,-20 3 0,8 0 0,4-1 0,3 1 0,1-1 0,-15 3 0,-2 2 0,14-3 0,33-3 0,36-4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30.2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 16288,'27'-4'1794,"-5"1"-1716,-22 3 325,0 12 54,-2 32 1,-2 33-1,-1 21 1,0 9 0,1-3-1,2-16-438,2-6 1,3-7 0,-1 1 0,-1 9-20,-3 7 0,-2 11 0,0 6 0,0-1 0,1-8 0,4-15-680,5 5 0,3-11 0,-1-20-721,-2-10 1401,5-32 0,-11-23 0,0-18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7:38.0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3496 216 17017,'-92'-15'481,"-1"0"1,0 0 0,0 0 0,8 2 0,1-1 0,4 1-1,8 2-167,-6-3 0,7 2-799,3 1 0,1 1 619,-4 0 1,1 0-63,3 2 1,-1 1-23,0 0 1,-2 2-12,0 1 1,-2 2-18,0 0 0,-2 0-16,-3 1 0,0 2-407,-4 7 1,-1 2 400,-1-1 0,-1 3 0,0 8 0,1 3 5,3-1 1,1 1-6,5 2 0,2 1 17,4-1 0,2 1-12,2 1 1,2 0 16,4-1 1,2 1-1,0 0 1,2 1 5,4-2 0,3 2-28,5 1 0,2 0 45,-33 30 3,20 7-15,12 4-10,21 9 16,10-18 0,9 3-39,12-13 0,7 0-6,5 16 1,8-3 200,11-15 0,7-6-195,11 1 0,5-3-1043,3 0 1,3-2 1047,10 0 1,4-2-6,3-4 0,7-1-403,-23-11 0,7 0 0,2-1 0,-5-1 403,9 0 0,-3-3 0,4 1-364,-3-1 0,5 0 1,0-1-1,-4-2 364,4-3 0,-5-2 0,1-1-263,1 0 1,-1-1-1,0-2 278,1 0 0,1-2 0,-1 0 62,-3 0 1,0-1-1,-1 0-77,-2-1 0,-1 0 0,0 0 221,-3 0 1,0 1 0,-2-2-189,1-2 1,-2-1 0,1-1-27,0-2 1,0 0-1,1-3 0,2-4 1,2-1 0,-1-3 7,1-1 0,-1-3 0,1 0-15,-1-2 0,-1-1 0,-1-1 11,-2 0 0,-1-1 0,-2-1-4,-5-1 1,-3 0 0,-1-1 8,23-14 1,-5-4 0,-13-1 0,-6-3 719,-10 2 1,-10-6-670,-10-25 1,-15-3-29,-15 21 0,-11 1 39,-20-22 1,-18 5 735,-18 24 0,-11 10-773,15 12 0,-5 3 0,-1 2 210,-7 0 1,-1 2 0,-3 1-234,-3 1 1,-3 2 0,0 0-19,-1 2 0,0 0 0,-8 2-3,13 5 1,-6 0 0,-3 2 0,1 0 0,4 1-249,-1 1 1,4 1 0,0 1 0,-5 0 234,-1 1 0,-5 0 1,-2 0-1,3 1 1,6 2-75,5 1 0,5 1 0,2 1 0,-1 1-773,-22 2 0,0 1 0,2 1 351,2 2 0,2 2 1,2 3-659,4 2 1,1 3 0,7 1-2275,-6 5 0,9 2 3444,9-3 0,15 0 0,30-5 0,11-8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7:39.1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41 203 20826,'-22'11'684,"3"-2"-684,19-9 56,0 0 134,15 0-66,32 0-2205,1 0 0,9 0 2120,27 0 0,11 0-24,-12 0 0,7 0 0,4 0-345,-10 0 0,3 0 0,3 0 1,3 0 331,-7-1 0,2 0 0,3-1 1,1 1-1,2-1-250,-8 0 1,2 0 0,1-1 0,2 1 0,0-1 0,1-1 247,-7 1 0,1-1 0,0 0 0,1-1 0,1 1 0,0-1 0,0 1-141,4-1 1,1 0 0,0 1 0,1-1 0,0 0 0,-1 0 0,0 0 144,-1-1 1,1 1 0,-1 0 0,0-1 0,0 1-1,-1 0 1,0 0-5,-4 0 0,0 0 0,0 1 0,0-1 0,-1 1 0,-2 0 0,0-1 2,6 1 0,-2-1 0,0 1 0,-2 0 0,-1 0 0,-1 0 46,6 0 0,-1-1 0,-2 1 0,-1 1 0,-3-1-48,7 1 0,-3 0 0,-2 0 0,-2 1 199,11-1 1,-4 0-1,-3 1-203,-15 1 1,-4 1-1,-1-1 4,17 0 0,-3 0 17,-13 1 0,-2 0-17,-10 0 0,1 0 638,11 0 0,-2 0-604,28 0-34,-36 0 0,-3 0 22,11 0 2019,-6 0-2030,-18 0-22,-14 0-90,-13 0 2211,-10 0-2255,-2 0 665,-3 0-1888,-18 2-94,7 2-1844,-9-1 3306,12 0 0,8-3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7:39.5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757 131 18227,'88'-3'35,"0"-1"0,1 1 0,-1-1 1,-1 1-1,0 0 0,-1 0 1,-6 1-36,3-1 0,-5 0 0,0 1-910,3 0 1,1 1-1,-2 0 898,-10 0 1,-1 1 0,-2-1-39,25 0 0,-6 2-89,-23 4 0,-7 4 284,9 17 1059,-36 25-251,-83 19-707,5-28 1,-10-1-61,3-9 1,-8-1 0,-2-1-1,-10 2 1,-4-2 0,0-1-812,-2 0 1,-1 0-1,2-3 752,3-2 0,1-2 0,2-1 35,-23 5 1,5-5 428,22-8 0,7-3-153,-20 1-416,48-46-11,22-29 124,22 8 1,9-4-119,7-8 0,5-1 5,4 0 1,0 2-23,-2 9 0,-4 3-56,3-25 297,-66 31-482,-13 34 0,-13 10 648,-2 3 1,-7 6-1,-4 2-878,-20 5 1,-5 3 0,2 2-931,12-1 0,2 2 1,2 1 1400,5 3 0,2 1 0,11-1 0,-15 10 0,36-10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7:40.6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342 106 18462,'-20'89'728,"0"0"0,4-9 1,3-10-382,5-15-145,4-8-123,-4-8 10,0-10-10,3-7-3348,-2-11 3415,-1-5-34,-9-4-23,-7-2-89,-5 0-89,0-14-315,8-14 348,10-23-11,7-14 34,4-9 33,36-3 2484,17 5-2540,-7 35 1,9 4 55,22-6 0,4 3 16,-19 10 1,-1 3-262,10-4 0,-5 6 178,-6 7-146,-21 7 336,-25 9 23,-3 14 112,-11 8 871,0 18-872,-22 4-78,-16 3-89,-24-3-23,-11-4 0,7-12-11,9-9-11,20-9 526,17-8-571,13-3-146,7-1 112,43-12 34,18-3-34,22 3 1,6 2-6,-27 2 0,-1 2-386,24 0 1,-4 5 413,1 15 11,-20 7 67,-23 20 224,-22 4 113,-10 6 78,-22 1-202,-39-1-191,10-23 1,-7-3-804,-18-1 0,-6-4 747,-9 1 1,-3-4-17,-1-4 0,0-4-17,0-1 0,1-3-6,8 0 1,2-6-864,5-14 1,7-7-1664,-5-20-360,52-37-6520,69 22 9412,-8 29 0,1 5 0,10 4 0,-11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3:32.8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10821,'0'0'0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7:41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810 184 19796,'9'-26'2028,"-14"14"-1832,-53 30 0,-19 21-51,31-11 1,1 3 11,-23 19 0,8 9 22,28 4 1,10 0-180,-10 28-250,41-33 1,14-6 293,50-3 6,-11-30 1,7-7 16,7-2 1,3-5-695,6-2 0,1-6 655,-2-10 0,0-6 5,-3-3 1,-3-7-1,-11-14 1,-7-7 44,-12-3 1,-10-4-256,-12-5 1,-9-2 215,-6 1 1,-14 2 5,-25 4 0,-15 6-389,-9 5 0,-11 10 362,2 15 1,-9 8 0,-2 2-19,-5-1 0,-2 4 0,-6 6-20,-2 9 1,-6 7-1,-1 4 1,8 0-11,4 1 0,5 2 0,2 6-232,-13 11 1,0 6 0,22 5-961,22 11 1,27 1-6477,60 28 7698,29-22 0,-4-45 0,-10-14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7:52.6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2285 422 21084,'-54'-14'116,"0"0"0,1 0 0,4 5-60,-8 9-921,-24 0 943,-13 0-22,34 2 0,-1 1-293,-4 1 0,-1 0 349,-7 4 0,-1 0 11,-1 0 1,-1 0-35,-1 2 1,0-1-17,-1 0 0,2 0 0,3 1 0,2 1-51,2-1 0,1 2-16,2 2 0,2 2-6,4 1 0,1 2-6,-2 3 0,1 3 0,7 2 1,3 4-6,4-1 0,3 3 149,6 4 0,5 3-138,-9 43 0,17 8 0,17 5 0,7 4 29,38-41 1,22 5 0,-3-6-681,-4 0 1,5-3 666,0-11 1,10 2 0,3-2 0,-4-8-14,-1-6 1,-2-7 0,2-1 11,8 1 0,2-1 0,2-2 0,6-2 0,3-1 0,1-2-12,6-2 1,1-2 0,1-1-338,-20-5 0,0 0 1,1-1-1,1-1 342,1 0 1,1-1-1,1 0 1,-1-2-1,1-1 1,-1 0-1,0-2 1,1-1 10,1-1 1,0-1-1,0-1 1,1-1-18,0-1 1,0-1 0,0-1 0,1-2 5,2-1 1,0-3-1,1 0 1,-1-1-9,1 1 0,0-2 0,-1 1 0,1-2 0,-1-1 0,0 0 0,0-1 0,-2 0 8,-2 0 0,-1-2 1,-1 1-1,-1-2 3,-6 2 0,-1-1 1,-1-1-1,-2-1-4,17-7 1,-2-2 0,-3 0 10,-8 3 1,-3 0 0,-1-6 10,4-11 1,-2-7 0,-8 1-82,-1-5 0,-10-5 63,4-21 1,-15-2 4,-30 25 1,-15 2-12,-19-2 1,-13 3 39,-7 0 0,-11 5-27,-1 17 1,-7 5 0,-4 2-384,-6-1 0,-5 3 0,-2 2 383,-10 0 1,-4 3 0,-2 3-19,18 6 0,-1 1 0,-3 2 0,0 2-189,-5 0 1,-1 1 0,-1 1-1,-1 2 183,-4 0 1,0 2-1,-2 1 1,1 1-4,-2-1 1,1 1 0,-1 1-1,0 1-22,3 2 0,2 0 1,-2 2-1,-5 2-358,18 2 1,-5 1-1,-1 2 1,-1 1-1,3 0 1,4 0-343,-16 4 0,5 0 0,2 1 0,-1 2-628,-3 0 1,-2 3-1,5 0 1,10-1 1394,-17 8 1,23-3 0,34-8 0,11-5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7:53.1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1 152 14238,'38'-44'-1938,"-3"1"750,-7 17-4022,-6 4 5210,-3 10 0,-11 7 0,-4 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7:53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1 340 22137,'72'62'20,"0"-1"0,0 1 0,-3-7 1,-3-1-1,-27-10 2,-39-4 12,0-17 44,0-12-22,3-9-56,13-21 12,16-22 55,18-36-646,-18 27 0,1-2 601,1-4 1,2 1-23,1-1 0,2 3-196,1 5 1,2 3 178,-2 7 0,2 2 17,36-20 22,-13 21-22,-13 12-180,-11 13 113,-2 7 56,6 3 11,8 8 0,8 8 0,-3 10 1207,-5 2-1229,-20-1 398,-13-7-376,-13-3 67,-7-3 56,0-1 80,-22-2-114,-5 0-44,-18-7-11,8 0-34,13-4-191,12 0-179,8 0 68,4 0 302,33 0 33,26 5-33,36 5-270,-38-1 1,0 1 252,-3 2 0,-1 2-230,41 17 247,-18 4 146,-15 17-1,-30-13 203,-10 13-23,-42-19-157,-39 8-107,10-22 1,-11-2-32,-21-1 0,-15-1 0,4-2-382,17-4 1,3-1 0,-5-1 351,4-1 0,-4 0 0,0 0 0,9-3-129,-20 0 1,10-2-304,21 1 1,7-4-1765,-1-12-3317,30 2 5513,51-16 0,-22 16 0,22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7:54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862 152 18821,'-31'87'394,"1"0"0,-1 0 1,1 0-1,25-15 1,27-14-418,40-17 1,33-9-1,12-12 1,-11-16-1393,-18-18 0,-2-15 0,-3-9 0,-3-1 1448,19-14 1,-5-6-1,-17-1 17,-19-5 1,-15 0 662,-6 4 1,-16 3-423,-26 7 0,-17 7-291,-20 9 0,-14 9 60,-1 10 0,-9 6 0,-10 6-215,3 9 0,-10 5 1,-5 5-1,0 2 1,7-1-772,-2 1 1,4 0 0,2 2 0,-3 3 42,-9 3 1,-5 2 0,6 3 0,16 1 882,0 15 0,24-2 0,28-10 0,26-8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34.0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115 1 17521,'-6'82'526,"0"1"1,2-3 0,-1-8-258,-7 7-1348,4 6 1237,3 3-24,2 4-50,-1-4-50,0 0-23,-4-8 79,-1-8-68,1-9 56,0-11-78,0-12 180,0-9-920,3-14-3675,2-12-3708,3-20 8271,11-19 1,-9 10 0,9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3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74 149 16524,'-41'-44'4414,"9"10"-4380,32 34-12,36 0 46,31 0 16,25-1 0,11 2-62,-14 1 1,3 1-499,-8-1 1,5 1 0,-2 0 527,-15 0 0,-3 1 1,1 0 3,6-1 0,1 0 0,1 0-8,5-1 1,1-1-1,1 0-340,5 0 1,1-1 0,1 1 305,5-1 1,1 0 0,0 0-15,1-1 0,1 0 0,-1-1 11,-1-1 0,-1-2 1,-2 0-577,-6 1 0,-2-1 0,-2-1 572,-10 0 1,-3-1-1,-3 1-7,17-2 0,-6 0-171,-12 2 1,-8 1 170,9-2 751,-24 2-740,-34 5 1086,-3-2-1097,8-2 2112,9 0-2123,7-2 567,5 4-567,0 0-11,-4 2 10,-2 0-21,-9 0 10,5 0-55,-10 0 11,7 0 67,0 4 11,5 9 0,4 9 12,-1 13 133,4 10-77,-2 11-12,5 9-33,-1 13-274,-1 4 240,2 6-44,-5 5 44,6-2 0,-14 4 56,-7-26 0,0 1-45,-10-16 0,1 1 0,6 17 0,2 0-5,-6-20 0,1-4 10,3 0 1,1 0-17,12 40 11,-5-13-11,-4-15 307,-7-16-307,-5-12-112,-5-6 112,-3-15 33,0 0-33,0-11 168,-50 0-168,-35 0-946,1 0 1,-19 0-1,1 0 987,11 0 0,0 0 1,-6 0-31,16 0 0,-6 0 1,-2-1-1,0 2 0,3-1 8,-12 0 1,2 1 0,0 0 0,-1 0 0,15 0 0,-1 0 0,0 0 0,-1 1 0,0-1-9,-3 1 0,0 1 1,-1-1-1,1 1 0,0-1 2,4 0 1,1 0-1,-1 0 1,0 1 0,-3-1-5,4-1 0,-4 1 1,-1 0-1,1-1 0,3 1 1,5-1-10,-7 0 0,6 1 0,3-2 0,-3 1-215,-8 0 0,-3-1 1,5 0-1,13-3 120,7-4 0,12-2-387,-18-11-123,39-11-863,16 11-919,9 5-657,6 9 3044,-3 5 0,4 1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35.8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147 137 18866,'0'55'627,"0"0"0,-2 2 1,-3-2-3318,-3-7 0,-4 2 2779,-13 37 1,-1-3 1373,-2-13-1346,2-2 1,12-25-118,28-70-34,15-20-22,14-37 6,-1 10 0,4-3 22,-11 17 0,2 0 33,15-16 1,3 5-40,-13 24 1,2 6 10,0 6 1,1 4-3,37-17-31,-8 18-57,-18 15 23,-11 9 2998,-9 5-2964,-7 7 48,-5 12 8,-8 10 1385,-7 12-1116,-6 0-22,-3 2 134,-25 1-146,-32 5-530,10-22 1,-5-1 333,-12 3 1,-3 0-24,-3 1 1,1-1-11,4 1 0,2 1-6,8-4 0,4 1-34,-14 24-44,29 4 78,40-18 78,47-3 90,33-19-468,-26-12 1,3-2 299,-1 0 0,-1-1 0,-6-1 0,-4 0-11,24 2 607,-36 5-797,-19 7 201,-18 13 11,0 12 67,0 16-55,-11 11-12,7-12 0,-1 2-33,-8 23-124,6 20 58,43-50-1626,13-12-1817,15-19 3531,-6-7 0,-36-11 0,-7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36.2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0 20401,'-3'75'280,"1"1"0,0-5 0,1-6-235,1 16 0,0-9-23,0-12-22,0-14-22,0-12-595,0-9-806,0-11-123,0-4-818,0-7 515,0-3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36.5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 21140,'93'-2'-451,"1"0"1,0-1 0,-1 1 0,1 0 0,0 0 0,8-1 0,8 1 0,-7-1 0,-21 1 0,-36 1 0,-35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3:37.9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3367 0 12344,'-84'5'266,"1"0"1,-1 0 0,8-1 0,2 0 0,11 2 114,-13 13-1709,-8 4 1384,34-7 0,-2 2 33,-10 3 1,-3 2-23,-10 7 0,-3 2-823,16-7 0,-2 1 0,-1 2 756,-5 3 0,-2 2 0,-1 0 0,-10 3 0,-1-1 0,-1 2 0,-1 1 0,-1 0 0,0 0 0,-2-1 0,0 0 0,0-1 0,4-1 0,2-2 0,0 0 7,7-2 1,2-1-1,0-2-7,7-2 0,0-2 0,3 0 0,-19 7 0,3-1 189,9-6 1,4-1-610,10-3 0,6-1-2851,-6 0 3271,21-6 0,36-13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37.4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47 18530,'-14'68'1893,"-1"6"-1535,-9 14-99,4 3-5740,7 0 5581,5-10-66,1-9 1453,6-15-1487,-3-13 837,4-13-770,0-14 269,0-9-156,0-8 3256,11-12-3436,6-10 12,30-31-1,-13 11 0,8-10 0,-22 28 0,-7 5-11,-5 9 0,-4 4-11,-4 4-190,0 2 178,0 21 124,3 5-11,13 21 33,5-4-67,12-4-56,3-7 11,-6-11 11,5-7 124,1-9 56,9-3-157,16-30-11,8-19-619,-32 8 1,-3-6 606,-1-8 1,-5-3-6,-7-1 0,-5-1-1,-4 0 1,-5-1-1357,-4-5 0,-2 3 1351,-1-11-11,-11 7-123,-3 54 67,-6 7-246,7 24-752,6 10-1187,7 24-1885,14-11 4126,1-6 0,2-25 0,-6-5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38.1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79 6 22395,'-50'-5'516,"21"17"-23,68 17-236,28 22-162,-17-22 1,5 1-1121,7 2 1,3 0 1130,10 2 1,3-1-79,11 1 0,5 0-21,-21-11 1,2 0 0,4-1 14,10 2 0,3 0 1,3-1-457,-16-5 0,2 0 1,1 0-1,2-1 445,6 1 0,2-1 0,0 0 1,1 0-7,0 1 1,0 0 0,1-1-1,-1 0-3,-2-1 1,1 0 0,-2-1 0,-1 1-3,-7-1 0,-2 0 0,-1 1 0,-2-2 11,16 4 1,-2 0-1,-3-1-394,-13-1 0,-3-1 1,-3-1 382,19 5 0,-6-1-12,-20-4 1,-6 0-67,21 7 67,-38-7 1022,-23-3-943,-13-7 2272,-3 0-2295,-10-4 1815,-33 0-2051,-17-5-313,-30-5-124,4-8-100,9-2-1267,12-3-1568,19 1 3563,22-3 0,13 12 0,11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58:38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334 1 18742,'88'18'38,"0"0"0,0 0 0,-6-1 0,-1 0 1,-12 0-28,25 12 90,-12 5-34,-14 3 56,-15 0 68,-20 19 168,-13-9 189,-13 16-279,-50-13 22,-22 0-106,8-24 1,-8-4-477,-7 0 0,-2-3 515,-9 0 0,-1-4-731,-4-3 1,-1-2 668,4-4 0,2-1-44,11-1 0,5-5-118,-27-18 0,46-19-23,30-34-123,39 26 1,13-1 27,2-5 1,6 2-338,18 1 0,5 5 74,-8 6 0,-3 4-186,19-9-2000,-38 22-7264,-31 16 9702,-49 19 0,27-10 0,-26 9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7:58.2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228 204 22036,'-63'0'269,"0"0"1,-35 0-57,94 0-45,37 0-56,29 0-73,-6 0 0,6 0-1416,14-2 0,4-1 1405,16-1 0,5-1-21,-26 1 1,1-2 0,2 1 3,8 0 0,3 0 0,1 0-11,4 1 0,1-1 0,1 1 0,3 1 0,0 1 0,0 1-3,-24 0 0,0 0 1,1 0-1,-1 0 3,2 1 0,-1 0 0,2 0 0,-1 0 0,2 0 0,1 0 0,0 0 0,2 0-507,4 1 1,2 0-1,0 0 1,2 0 508,5 0 1,1-1 0,1 1 0,2-1-3,-15 1 0,1 1 0,1-1 0,2 0 0,-1 0-353,7 0 0,0-1 0,1 1 1,1-1-1,1 0 354,-14 1 1,1-1 0,1 0 0,0 1 0,1-1 0,0 0-196,5 0 0,0 0 0,1 0 0,1 0 0,-1 0 0,1 0 195,1 0 1,-1-1 0,1 1 0,0-1 0,0 0 0,1 1-61,0-2 1,2 1 0,-1 0 0,0-1 0,1 1 0,-1 0 63,-1 0 1,1-1 0,0 1-1,-1 0 1,0 0 0,0 0-6,-1 0 0,-1-1 0,0 1 0,0-1 0,0 1 0,0 0 0,0 1 0,0-1 0,1 1 0,-1 0 0,0 0 0,0 0-4,-2 0 0,0 0 0,0 0 1,0 0-1,-1 0 0,1 0 2,1 0 0,-1 0 0,1 0 1,-1 0-1,0 0 0,1 0 2,-2 0 0,1 0 0,0 0 0,-1 0 0,1 0 0,0 0 0,2 0 0,-1 0 0,0 0 0,1-1 0,0 2 0,0-1 0,1 0 0,0 1 0,0-1 0,0 1 0,0-1 0,1 1 0,1 0 0,-2 0 0,1 0 0,1 0 0,4 0 0,5 0 3,-15 0 1,5-1 0,3 1 0,3-1-1,1 1 1,-1-1 0,-1 1 0,-2-1 0,-4 1-4,9 0 0,-3 0 0,-3-1 0,-1 1 0,2 0 0,2 0 0,5-1 2,-17 0 0,5 1 0,1-1 1,3 0-1,0 0 0,0-1 0,-1 1 1,-2 0-1,-2 0 0,-4 0-2,15 0 0,-4 0 0,-2 0 0,-2 0 0,0 0 0,0 0 0,2 0-3,-9 0 0,1 0 0,0 0 1,0 0-1,0 0 0,0 0 0,0 0 1,-1 0 0,1 0 1,0 0-1,-1 0 1,1 0 0,-1 0-1,1 0 1,0 0-1,-1 0 0,2 0 1,-1 0 0,1 0-1,-1 0 1,1 0 0,-1 0-1,1 0 1,-1 0 1,0 0 0,0 0 0,0 0 0,0 0 0,0 0 0,0 0 0,-1 0 0,1 0-2,10 0 1,1 0-1,-1 0 1,0 0-1,0 0 1,-1 0-1,1 0 3,-2 0 1,-1 0 0,1 0-1,0 0 1,-1 0 0,0 0-1,-1 0 2,-2 0 0,0 0 0,-1 0 1,1 0-1,-1 0 0,-1 0 1,1 0-4,-1 0 0,-1 0 0,1 0 0,-1 0 0,0 0 0,0 0 0,0 0 0,-1 0 0,0 0 0,0 0 0,0 0 0,0 0 0,-1 0 0,2 0 0,0 0 0,1 0 0,0 0 0,0 0 0,0 0 0,0 0 0,1 0-5,0 0 0,1 0 0,-1 1 0,1-1 1,0 0-1,0 0 0,1-1 5,1 1 0,0-1 0,0 0 0,1 0 0,-1 0 0,1 0 0,-1-1 0,2 1 0,-1-1 0,1 1 0,-1-1 0,1 0 0,0 0 0,-1 0-2,1 0 0,-1 0 1,1-1-1,-1 1 1,1 0-1,-1-1 1,0 1 1,-2-1 0,0 1 0,0-1 0,0 1 0,0-1 0,-1 1 0,0-1 0,-3 1 0,-1 0 0,1-1 0,-1 1 0,0 0 0,-1 0 0,0 0 1,10 0 1,-3 1 0,1-1 0,0 0 0,2 1 0,3-1-1,-12 0 0,4 0 1,1 0-1,1-1 1,0 1-1,-1 0 1,-3 0-1,-3 0 2,7 1 1,-4-1 0,-2 1 0,-1-1 0,2 1 0,4-1-4,-1 0 0,4 1 0,2-1 0,0 0 0,-2 0 0,-3 0 0,-5 0 0,5 0 0,-5 1 0,-3-1 0,-2 1 0,2-1-3,-1 1 1,-1-1 0,0 1 0,-1-1-1,0 1 0,16-1 0,-1 0 1,1 1-1,3 0 3,-18 0 0,3 0 0,2 0 0,-1 1 0,-2-1 0,-5 1-3,12-1 0,-5 1 1,-2-1-1,3 1 3,-5 0 0,5 0 0,-1 0 0,-4 0 0,-10 0 0,0 0 0,-9 0 0,-3 0 412,16 0 1,-7 0-436,22 0 1429,-41 0-1406,-28 0 2137,-17 0-2126,-7 0 3127,0 0-3675,-7 0 225,-27 0-1883,-25 0-1156,-3 0 3351,-4 0 0,44 0 0,4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7:58.7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1 16502,'95'3'248,"0"1"1,0 0 0,-5 0-1,0 0 1,-11 0-171,-11 2 1,-5 0-891,3 0 1,-1-1 844,-5-1 1,-2 0-12,33 6 12,-27 0 518,-32 3-473,-16 6 892,-13 10-242,-3 13-68,-29 12 101,-25 7-1008,11-27 1,-5-3 480,-10 0 0,-2-1-22,1-3 0,-1-2 174,-1 0 1,0-3-248,8-4 0,0-1-65,-1 2 0,4-3-64,-4-1 34,9-1-45,42-14 1121,3 0-1121,18-17 235,8-15-168,16-27 484,-13-16-517,-10-4-12,-15 3 0,-44 11-33,-24 13-85,7 32 1,-8 6-1652,-4 3 1,-2 3 1079,-3 2 0,1 5-1143,6 8 1,7 3-7749,-16 9 9558,31 10 0,42-13 0,3-7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00.3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829 0 13566,'9'85'393,"-1"0"1,0 0 0,1 1 0,0 9-1,1 2 1,0 3 0,0 1-1473,-2-12 1,0 3 0,0 0 0,0 3 0,0 1 1113,0-8 1,0 3-1,0 0 1,1 2-1,-1 0 1,1 1-168,-1-8 1,0 0-1,0 1 1,1 1-1,-1 0 1,0 1-1,0 0 149,-1 3 1,1 0 0,-1 2-1,0-1 1,0 1 0,0 0-1,0 0-9,-1 0 1,1-3 0,0 0 0,-1 2-1,1 2 1,-1 5 0,-1 6 36,-2-24 1,0 5 0,0 4-1,0 4 1,0 1 0,-1 2-1,0 1 1,0 0 0,0-1 0,-1-2-1,1-3 1,-1-3 0,1-5-157,-1 20 1,1-6 0,0-4 0,-1-2 0,0 0 0,-1 1-1,-1 5 1,0 5 113,0-13 1,-1 5 0,0 4 0,-1 3 0,0 1-1,0 1 1,-1-1 0,0-1 0,-1-3 0,-1-3-1,0-5 1,-1-6-4,-3 14 0,-1-7 0,0-4 0,-2-3 0,-1-2 0,0 1 0,-2 3-4,0 1 1,-2 1 0,-1 0 0,-1-1 0,-1 1 0,1-1 0,-1 0-12,0 0 1,0-1-1,-1 0 1,0 1 0,0-1-1,1 0 1,-1 0-25,1-2 1,0 1-1,0 0 1,1 0-1,-1 0 1,1-1-1,1 0-34,-4 12 0,1 0 1,1 0-1,0 0 0,0-1 1,2 0-2,1-3 0,1 1 0,0-1 1,1 0-1,1 0 0,1-1 42,0-3 0,1-1 1,0 0-1,1 0 1,1-1-1,1 0 32,2-3 0,0 0 0,1-1 0,1-1 0,0 1 0,0-2-7,-2 13 0,1-2 1,0 0-1,0-1 0,1 0 124,2-6 1,0-1 0,1 0 0,-1 1-1,-1 3-123,-2-3 1,-1 5-1,-1 1 1,0-1-1,0-3 1,1-5 5,-1 10 0,0-5 0,0-2 0,-2 4-110,-1-2 0,-3 7 0,0-1 0,0-7 0,2-13 88,-1 6 0,0-12 347,-3 6 0,4-30-403,9-62-527,26-41-180,-3 7 1,3-3 131,2 1 1,1 0 652,2-2 0,-2 5 0,-5 3 0,-9 15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01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530 283 13745,'-19'-82'231,"-1"0"1,19 18-1,-9 16-18,-52 41-179,43 36-4207,-20 47 4251,13-15 91,-5 28 228,14-41 1,2 4 10,-2 16 1,0 7-81,4-11 1,-1 4 0,1 4-821,-1 17 1,2 6 0,1 3 647,2-9 1,2 3 0,0 4 0,1 3-372,1-7 0,0 4 1,1 2-1,1 2 1,0 2 268,1-19 0,0 2 1,1 0-1,0 2 1,0 2-1,1 0 1,-1 1-41,0-3 0,0 0 0,0 2 0,-1 1 0,2 1 0,-1 0 0,2 1 0,0 1-9,1-6 0,1 1 0,0 1 0,1 0 0,0 1 0,1 0 0,0 0 0,0 0 0,0 1-93,1 2 1,0 0-1,0 0 1,0 1 0,1 0-1,0 0 1,1 0-1,1-1 1,0 1 87,1 1 0,0-1 0,2 1 0,0 0 0,0 0 0,1-1 0,0 1 0,0-1 0,-1 0-8,1-1 1,0-1-1,0 1 1,0-1-1,0 0 1,0 0 0,0-1-1,0 1 1,-1-1 7,0-2 0,-1 1 0,1-1 0,-1-1 0,1 1 0,-2 0 0,1-1 0,-1 0 0,-1 0 5,1 9 1,-1-1-1,0 0 1,0 0 0,-1 0-1,-1-1 1,0 1 0,-1-1-5,0-2 0,-1-1 1,-1 1-1,0-1 1,0 0-1,-1 0 0,0 0 1,0-1-2,-1-2 0,0-1 0,0 0 0,-1 0 0,0 0 0,0 0 0,0-1 0,0 0-2,-1 10 0,1 0 1,-1 0-1,0-1 1,0 0-1,0-1 1,-1 0 13,0-5 0,0-1 0,0-1 0,0 0 0,-1 1 0,-2 1 0,-1 3-36,-2 3 0,-1 3 0,-2 3 1,-1 1-1,0-1 0,-1-1 0,0-4 1,0-4-13,0 5 1,0-4-1,-1-4 1,0 0-1,-2 1 1,-1 3 19,-2 0 0,-1 4 0,-1 2 0,-2-1 0,1-2 0,-1-4 0,2-8 114,-6 20 1,0-9-1,0-4 1,1 0-133,1-1 0,1-2 1,1 0-1,1-2-50,2-5 0,2-2 1,1 0-1,3-1 50,-1 19 0,4 0 0,1-3-384,3-9 0,1-2 0,2-2 25,1-11 1,2-2 0,2-3-550,4 16 1,2-9-355,7 6 1296,13-58 0,-15-27 0,-2-18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02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159 1 13700,'-2'98'97,"0"-1"1,-1 1-1,1-1 1,0 1-1,-1-1 1,1 1-1,0 0 1,0-1-1,-1 1 1,1-1-1,0 1 1,-1 0-1,1-1 1,0 1-1,0-1 1,-1 1-1,1-1 1,0 1 0,-1 0-1,1-1 1,0 1-1,-1-1 1,1 1-1,0 0 1,0-1-1,1 12 1,1-9-1,1-6 1,0-6-1,0-3 1,1-1-1,-1 1 1,0 2-1,0 4 1,-1 6 0,0 9-1,-1 9-283,0-41 0,-1 5 0,1 5 1,-1 3-1,-1 4 0,0 3 1,0 4-1,0 2 0,0 3 0,-1 2 1,0 2-1,1 2 0,-1 1 1,0 1-1,-1 2 0,1 0 0,0 0 1,0 0-1,0 0 0,-1-1 1,1 0-1,0-2 0,1-1 0,-1-1 1,0-3-1,1-2 0,0-2 1,0-3-1,0-4 0,1-2 1,0-4-1,0-5 0,1-3 0,0-5 1,0-5 195,1 48 0,1-12 0,0-9 0,0-7 0,2-4 0,-1-2 0,1 0 0,-1 3 0,1 5 1,-1 7-69,0-7 0,0 4 0,0 4 0,0 3 1,0 2-1,0 1 0,0 0 0,0-1 1,1-1-1,-1-3 0,1-3 0,0-4 1,1-6-1,0-5 80,1 19 0,2-8 1,-1-5-1,1-3 1,0-3-1,1 1 1,-1 2-55,1 14 1,0-1 0,0 0-1,1-1 1,-2 0 0,0-1 17,0-4 1,-1 0 0,-1-1 0,0-1 0,0 0 0,0 0-194,0-4 1,-1 0-1,0-1 1,0 0-1,0 0 1,-1-2 138,1 14 1,-2-1 0,1-1 0,-1 0 0,0-1 58,0-4 0,0 0 0,-1 0 0,0-1 0,0-1 2,0-2 0,-1-1 0,0-1 0,-1 0 0,1 0 48,0-5 1,0-1-1,0 0 1,0 1-1,0 2-514,0 14 0,0 3 1,0 2-1,0-4 0,0-5 8,0-4 0,0-5 0,0-2 0,0-1-465,1 24 0,-1-3 0,-1-16 1197,0-20 0,-1-29 0,1-36 0,-3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06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854 24 20087,'-51'-13'840,"1"3"-705,14 10-23,-9 0-90,-16 14 68,-8 8-392,-5 16 470,-7 8-6,29-8 0,1 3-128,12-8 0,2 3-18,-10 10 1,4 3-17,-5 23-11,14 0 11,11-5-22,15-5-23,4-7 22,18 7 23,26-21 12,27 4-7,-19-33 1,5-6-1,4 0 1,1-3 5,5 0 0,0-2-1477,1-1 0,-1 0 1354,-2 0 0,0 0-404,-7-2 1,-2-1-1793,38-6-1065,-43-3 3373,-18-1 0,-29 6 0,0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06.7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67 18194,'71'0'112,"0"0"0,-17-1 0,4-2-740,14-2 1,9-2-1,-11-1-3148,26-3 3776,-31-1 0,-11 0 0,-38 8 0,-9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3:42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2785 10 13868,'-71'-6'135,"1"2"-79,25 4-34,-15 10 34,-11 9-23,24-4 1,-3 4-477,-5 3 1,-3 3 442,-8 3 0,-3 1-314,-6 3 1,-1 1 324,-4 2 1,0 1 27,-6 1 0,0-1 56,-3 1 0,-1 0-45,0-1 1,0-1-821,-3 0 0,0-2 781,3-1 0,1 0 6,5-2 0,1-1-17,3-1 0,2-2 0,12-2 0,-1 1 52,-17 5 1,2-1-53,29-9 0,3-1-146,-17 5 0,9-3-1893,21-8 2218,10-4 0,27-9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07.4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34 465 17935,'3'88'564,"1"1"0,-2-6 1,-3-5-554,-7-21 0,-1-4 56,-7 42-55,12-22-1,0-19-11,4-21 45,0-17 89,0-9-44,0-30-79,0-21 22,4-35-22,1 29 1,1-1-125,-2-3 1,-1 1 235,3 0 0,-1 1-11,-5-37 67,0 22-145,0 25-34,0 23-235,0 12 156,0 33 68,0 22 11,3 37 0,2-35 0,2 1 49,4-1 0,2 0-72,21 36 1,-3-43 0,4-6-1,19 6 23,21-9 179,-11-28 112,-11-39 1,0-12-135,-11 9 0,-1-5-626,11-34 0,-6-7 581,-18 15 0,-8-1-101,-7-3 1,-5-1-226,-2 6 1,-1 1 224,-5 4 1,0 2-12,0-40-45,0 24 45,0 23-78,0 21-875,0 18-694,0 8 168,3 5 846,9 0-3154,-6 5 3923,9 1 0,-14 1 0,2-2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07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968 0 20770,'-82'5'119,"0"-1"1,0 0 0,0 0-1,-19 4 1,1 2 0,15 11-81,16 19 0,12 10-671,2 2 0,7 4 632,7-1 0,9 2-17,10-2 0,7-1-5,1 42 22,43-17 22,36-21-22,-11-35 0,8-7-1473,13-5 0,5-5 1153,8 1 1,3-5-958,3-8 0,-4-3-567,-21 1 1,-5-4 1843,-7-5 0,-10-3 0,-18 0 0,-15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08.1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20277,'71'10'474,"0"1"1,-22 4-1,-2 8-211,22 28 1,-5 10-870,-28-15 0,-3 2 645,11 18 0,0-3 23,-8-22 0,1-5-40,36 30 1,-3-15-21,-9-14-910,-12-12-2319,-9-13-3944,-22-7 7250,-4-5 1,-14 0 0,0 0-1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09.8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944 0 19975,'-77'7'142,"0"0"1,0 0 0,0 1 0,0 15 0,-5 7 0,1 5 0,8 2 0,15-2-160,4 15 0,9 5-577,-11 10 1,-3 8 0,20-7 547,28 24 13,29-10 33,33-12 16,-10-38 1,6-5-1617,15-2 0,6-5 1415,9-3 1,4-4-517,4-3 1,3-3-266,5-2 1,-3-3-895,-25-1 0,-5-1 1860,32-11 0,-69 6 0,-16-5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10.1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19157,'87'-9'14,"0"1"0,-1 0 0,1-1 0,0 1 0,-1-1 0,7 6 0,-10 3 0,1-6 0,11-13 0,0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10.6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244 161 19101,'-29'70'208,"-1"1"1,1-1-1,3-2 1,2-1-1,2-3-186,0 8 1,5-3-1272,5-3 1,3-1 1259,0-9 1,3-2-1,1 33-11,1-28 765,4-22-855,0-22-3,0-24-8,19-47 0,18-43 0,4-11 0,-11 20 403,-14 18 1,0 0-155,14-20 1,10-21-1,-3 11 1,-18 41-216,-19 48 67,0 57-2038,7 46 2032,4-37 1,5 0-1,6 2 1,6-1-147,7-3 0,4-3 197,3-6 0,2-4 5,-2-5 1,2-5 16,37 11 0,-11-18 56,-6-12 360,-4-14-248,2-30-146,-19-17 1,-3-12-62,-12 8 0,-5-5 0,5-24 0,-6-2-28,-14 24 0,-5 4-6,-3 2 1,0 3-152,0-36-253,0 23-262,0 21-841,0 23-1725,0 11 560,0 9 1871,0 3 0,0 0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11.1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959 114 17689,'41'-60'3048,"-24"13"-2645,-74 43-55,-27 2-304,33 9 1,-4 5-283,-13 7 0,-2 7 338,-8 11 1,0 9-577,-1 9 0,2 7 481,4 4 1,7 4 16,10 1 1,10 2-23,15-4 0,8 0 0,7-7 0,7-1-260,11-8 0,11-4 260,44 29 11,-15-48 1,6-6-12,18-3 0,6-7-17,3-4 0,1-5-336,2 1 1,-1-5-909,1-6 0,-5-5-3837,22-11 5098,-27-20 0,-57 18 0,-7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11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18765,'93'0'301,"-1"0"0,1 0 1,-1-1-1,1 1 1,-1 0-1,1 0 1,3 3-1,-7 0 0,-4 4 1,-1 6-50,8 6 0,4 4 0,-14 7 1,-31 6-479,-43 14 1,-20 6 298,-4 17 0,-8 0-57,1-21 1,-3-4-17,-27 36-33,25-16 4,17-19-901,29-18-757,41-16-1562,38-10 2596,-38-8 1,-1-1 0,19 3 0,-30-6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15.6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854 0 22473,'-77'0'113,"-7"0"-91,-7 0-1353,-6 0 1331,6 2-23,7 5 12,10 7-34,6 6 468,6 9-468,9 1 231,12 5-220,21 0-22,9-3 23,22-3-1,38-6-22,35-5 20,-24-10 0,4-3 36,5-1 0,0-2 0,-6 1 0,-2 0-210,-6-2 1,-4 2 153,22 6 56,-25 10 12,-24 11 66,-12 13 135,-9 13 0,-3 9-56,-25 6 0,-17-3 22,-36-5-84,33-35 0,-4-2-368,-5-2 0,-1-3 301,1-1 0,0-3-28,1-2 0,1-3 612,-38 4-948,21-6-134,23-9-524,23-16-1841,16-17 258,50-20-505,-3 1 3082,39 8 0,-43 24 0,-7 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16.0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1 830 21936,'25'-77'123,"0"1"0,0-1 0,-4 20 0,5-1-120,14-16 0,10-14 0,3 1 0,-7 17-753,-2 16 1,-6 13 738,16-8 429,-30 35-497,-3 6 258,28 19-179,-11 21 0,25 28 11,-22 24-220,-21-36 1,-4 1 208,-4 1 0,-3 1-78,14 40 576,-10-11-957,7-22-460,-3-17-840,-8-16-381,-2-13 145,-7-7-3910,0-8 6015,0-10 0,0 6 0,0-5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7:42:05.9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5503 1 17834,'-77'2'11,"-1"-1"1,7 1-1,13-1 11,31-1-10,-3 0 21,-4 3-22,-6-1 102,-8 2 178,-6-2 135,-13-1 168,-14 2-191,-17-2-564,40 1 1,-2 0 317,-1-1 0,-1 1-17,-4-1 0,0 0-39,5 0 0,0-1-34,1 0 1,2 0-162,5 0 0,1 0 251,-46 0 67,10 0-68,4 0-32,9 0-102,-2 0-22,6 0 11,-12 0-22,-3 0 16,36 0 1,-1 0-6,-48 5 5,47-2 1,0 0-6,1 3 0,1 0 12,-49 5 4,49-5 1,0 0 50,-49 2-28,49-5 1,-1 0-18,-3 0 1,0-1 10,2 1 1,-1-1-1,-6-1 1,0 1-17,3 2 0,0 0 11,-3-1 0,0 1-23,1 0 1,1 2-1,1-1 1,0 1 5,1 0 0,2 1 12,-46 8-1,9-1-11,8 2-22,5 0 11,23-2 0,1 2 11,-27 11-5,26-10 0,1 1 5,-18 9-11,0 0 33,-3 1-21,-3 6 16,16-9 0,-2 2-22,14-7 0,-1 1 166,-12 7 1,1-1-173,-17 6 346,14 0-346,10-2 0,7 4 0,9 2-11,5 4 22,6 2-11,9 4 0,6 0 11,8 22-11,1-20 0,3 16 0,0-26 344,18 2-333,7-2-11,26 0 11,13 0 28,-4-11 1,6 0-40,-14-8 0,2 0-1214,23 9 1,0-1 1218,-22-9 1,-2 0-1,-4 2 1,11 3-8,4-1 0,18 6 0,11 3 0,4-1 1,-2-1-1,-7-5-510,-8-5 0,-4-4 1,-1-2-1,3 1 1,4 4 515,-3 1 1,5 5 0,4 1 0,0 0 0,-1-2 0,-5-2-1,-7-6-4,13-2 0,-6-5 0,-6-3 0,-8 0-250,12 3 1,-8 0 249,4 0 0,0 0 505,5 1 1,0 1-501,3-1 1,1 1-6,4 0 0,1-1 0,5 1 0,0-2 0,-1-2 0,2-1-17,1-1 1,1-2-545,-3-1 0,0-1 589,0 0 0,-1-2-28,-5-3 0,-1-1 878,-6 1 1,-2-3-879,-6-2 0,-3-2 0,-7 1 0,-3 1 5,-4 0 1,-3 0 5,44-8 1,-10 2 10,-4-5-22,3-3 0,-15 2 0,2 0 0,-15 3 0,0 1 0,21-5 0,0 0 0,-27 8 0,-4 2 11,39-10-22,-15 5 22,-12 3-11,-7 3 23,-3-1 668,20-9-668,-12-3-23,26-10 11,-10 0-11,9-5 0,2 0 592,1-5-581,-18 5 45,12-9 1796,-32 15-1840,6-6 891,-25 10-903,-6-2 23,-4-6-12,-9-5 23,-5-5 10,-6-7-32,-6-4-1,-23 12 0,-10 0 34,-28-27-728,7 25 1,-6 4 738,8 13 0,-1 5-12,-4-1 1,-3 2-6,-6 3 1,-8 3-44,-9 4 0,-10 1 0,1 2-498,13 3 1,2 3 0,-7-1 495,-1 2 1,-7 0-1,-1 1 1,3 0-583,10 3 1,2 0-1,1 1 1,-2 0 584,-5-1 0,-2 1 0,0 1 0,0-1 0,-5 0 0,0 0 1,-1 0-1,0 0-9,1 0 1,-1 0 0,1 0 0,0 0-45,2 0 0,0 0 0,1 0 0,1 0-73,5 0 0,0 0 1,1 0-1,2 0-65,5 0 1,1 0 0,1 0 0,1 0-873,-19-1 0,2 0 0,1 3-189,-1 1 0,2 3 0,6 0-3255,-3 2 0,7 3 4606,-8 7 1,17 2 0,37-1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16.2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28 16983,'85'-5'188,"-1"1"1,0-1 0,27 3 0,-29-3-1,-64-2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17.0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18429,'6'71'140,"0"0"0,0 0 0,2 29 0,-2-9-112,-5-35 0,-2-6-17,1 41-11,4-19-582,-3-27-405,6-19-10,-6-16-1457,3-12 2454,-4-34 0,0 22 0,0-21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17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0 301 16446,'82'-53'-751,"-1"0"0,1-1 0,-49-14 1,3 11 750,47 42 0,20 20 0,-37 1 0,-55-6 0,-11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45.9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228 1 19829,'-17'82'19,"0"1"1,0 0 0,5-25 0,-3 1-9,-10 29 0,-5 13 0,2-24-11,-1-27 0,-2 5 34,24-50-23,7-5-11,0-14-560,18-64 604,12-1-361,-4 14 1,5-2 316,-1 17 0,2 2 67,2 1 1,1 1-107,-1 6 0,1 3 39,27-29 22,-9 21-11,-13 16-11,-23 14 0,-6 9-123,-8 4-78,2 2 643,10 0-453,6 9-23,26 16-33,-21-2-45,11 8 112,-32-13 78,-1-3 1,-4 1 33,0 1 67,0 1-146,0 2-33,-4-1 0,-1 1-145,1 10 89,0-8-56,4 9 11,22-7 101,16 0-1623,14-3 0,5 0 1623,32 10-17,-29-9 0,-3 1-5,8 9 22,-20-1 224,-17 0-45,-16 0 359,-8 6 56,-15 0-225,-32 10 24,-24 0-259,14-22 1,-4-1-79,1-1 0,-3-1-6,-24 2 0,0-4-174,28-6 0,0-2 51,-10-1 0,3-2-3008,-10-6-180,39-20-2767,1 2 6028,32-13 0,0 15 0,0 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46.5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1366 19 16860,'-82'-7'683,"1"-1"1,-3 4-1,-2 5-440,15 4 0,-3 2 0,2 2-1463,-16 3 1,1 2 1449,-9 3 0,3 2-130,25-4 1,4 1 94,3 0 1,4 3-207,-33 20-135,30 6 113,27 4-68,18 4 79,11 3 403,30-5-381,27-2 0,38-12 78,-38-22 1,5-4-63,29-1 1,2-3 78,-23-3 1,3-2-304,15-6 0,10-3 0,-8-3 224,-6-3 1,-2-4 5,-7 1 1,3-2 0,-8-3 16,-8-5 0,-8-4 1302,22-31-1341,-40-3-90,-22-5-391,-57 4-270,-37 12 5,13 33 1,-9 7-460,-17 2 1,-1 5-1223,17 5 0,3 4 2427,-5 5 0,9 2 0,17 0 0,13 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49.0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879 109 18339,'76'-60'1120,"-14"11"-1063,-91 49-12,-15 0 22,-37 0-67,30 2 0,-3 1 39,-3 3 0,-1 2-6,-7 3 1,0 2-671,-1 1 1,2 1 636,5 3 0,2-1 0,3-1 0,3 0 317,-23 13-384,22-2-56,27-7-79,15-2 202,10-7 0,43-3 22,26-4 1,-9-3 0,6 0 95,7-1 1,1 0-119,2 0 0,0 1-11,-5 2 0,-3 0-12,-9 1 0,-4 2-156,26 10 56,-21 27 123,-34-3 246,-8 25 125,-18-12-24,-25 0 78,-18-3-111,-34-1-202,31-25 1,-6-1-7,-30 7 1,-4-1-477,22-9 0,-1-1 381,-19 3 0,4-3-11,-3-4-22,27-9-629,28-2-178,17-4-2005,7-11-1625,18-3 4459,15-10 0,-8 9 0,4 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49.5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1 922 20613,'65'-52'6,"-1"1"1,1-1 0,-2 1 0,0-1 0,-6 0-210,8-17 1,-7 1 218,-2 1 1,-4 2-208,-7 5 0,-5 3 286,-12 11 1,-4 3 72,0-21 177,-13 26-345,-11 17-168,0 11-202,0 7 577,0 18-185,7 24-2954,6 32 2965,4 26-22,-7-44 1,0 2-64,-1-4 1,-2 0 51,6 39 0,-1-10-414,-4-35-987,-4-9 23,4-30 78,-8-5-2532,4-1 4666,-4-5 0,0 4 0,0-4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49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51 15683,'93'-6'-15,"0"1"1,-1-1-1,1 0 1,0 1-1,9-2 1,3 0-1,-15 1 1,-31 3-1,-33 3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50.0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 0 18563,'3'83'269,"-1"-1"0,0-2 0,0-3-225,-2-20 1,0-2-17,0-4 1,0 2-29,-7 9 0,-1-5 0,4-2 0,-10 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8:08:50.1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93 19258,'91'-25'2,"0"0"1,-25 10 0,1 1 0,3 4-541,12 6 0,4 6 0,-1 0-1860,1-2 1,-1 0 0,-6 0 2397,9 0 0,-9 0 0,-17 0 0,-13 0 0,-28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8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57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70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08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1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59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04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5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F1AF-2A27-4DEC-8627-6D09216D3F85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CC9F-9D90-4BE0-9939-EE00B1A7EEB3}" type="slidenum">
              <a:rPr lang="pt-BR" smtClean="0"/>
              <a:t>‹nº›</a:t>
            </a:fld>
            <a:endParaRPr lang="pt-BR"/>
          </a:p>
        </p:txBody>
      </p:sp>
      <p:pic>
        <p:nvPicPr>
          <p:cNvPr id="2054" name="Picture 6" descr="FGV EAESP - Escola de Administração de Empresas de São Paulo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50"/>
          <a:stretch/>
        </p:blipFill>
        <p:spPr bwMode="auto">
          <a:xfrm>
            <a:off x="9201150" y="-70643"/>
            <a:ext cx="2990850" cy="50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SIPCMContentMarking" descr="{&quot;HashCode&quot;:-1633775117,&quot;Placement&quot;:&quot;Header&quot;,&quot;Top&quot;:0.0,&quot;Left&quot;:414.144958,&quot;SlideWidth&quot;:960,&quot;SlideHeight&quot;:540}">
            <a:extLst>
              <a:ext uri="{FF2B5EF4-FFF2-40B4-BE49-F238E27FC236}">
                <a16:creationId xmlns:a16="http://schemas.microsoft.com/office/drawing/2014/main" id="{03ECF090-4721-413F-967F-015F6492A430}"/>
              </a:ext>
            </a:extLst>
          </p:cNvPr>
          <p:cNvSpPr txBox="1"/>
          <p:nvPr userDrawn="1"/>
        </p:nvSpPr>
        <p:spPr>
          <a:xfrm>
            <a:off x="5259641" y="0"/>
            <a:ext cx="167271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de uso publico </a:t>
            </a:r>
          </a:p>
        </p:txBody>
      </p:sp>
    </p:spTree>
    <p:extLst>
      <p:ext uri="{BB962C8B-B14F-4D97-AF65-F5344CB8AC3E}">
        <p14:creationId xmlns:p14="http://schemas.microsoft.com/office/powerpoint/2010/main" val="135701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0.xml"/><Relationship Id="rId299" Type="http://schemas.openxmlformats.org/officeDocument/2006/relationships/customXml" Target="../ink/ink254.xml"/><Relationship Id="rId21" Type="http://schemas.openxmlformats.org/officeDocument/2006/relationships/customXml" Target="../ink/ink112.xml"/><Relationship Id="rId63" Type="http://schemas.openxmlformats.org/officeDocument/2006/relationships/customXml" Target="../ink/ink133.xml"/><Relationship Id="rId159" Type="http://schemas.openxmlformats.org/officeDocument/2006/relationships/customXml" Target="../ink/ink183.xml"/><Relationship Id="rId170" Type="http://schemas.openxmlformats.org/officeDocument/2006/relationships/image" Target="../media/image186.png"/><Relationship Id="rId226" Type="http://schemas.openxmlformats.org/officeDocument/2006/relationships/image" Target="../media/image214.png"/><Relationship Id="rId268" Type="http://schemas.openxmlformats.org/officeDocument/2006/relationships/image" Target="../media/image235.png"/><Relationship Id="rId32" Type="http://schemas.openxmlformats.org/officeDocument/2006/relationships/image" Target="../media/image119.png"/><Relationship Id="rId74" Type="http://schemas.openxmlformats.org/officeDocument/2006/relationships/image" Target="../media/image140.png"/><Relationship Id="rId128" Type="http://schemas.openxmlformats.org/officeDocument/2006/relationships/image" Target="../media/image166.png"/><Relationship Id="rId5" Type="http://schemas.openxmlformats.org/officeDocument/2006/relationships/image" Target="../media/image106.png"/><Relationship Id="rId181" Type="http://schemas.openxmlformats.org/officeDocument/2006/relationships/customXml" Target="../ink/ink194.xml"/><Relationship Id="rId237" Type="http://schemas.openxmlformats.org/officeDocument/2006/relationships/customXml" Target="../ink/ink222.xml"/><Relationship Id="rId279" Type="http://schemas.openxmlformats.org/officeDocument/2006/relationships/customXml" Target="../ink/ink244.xml"/><Relationship Id="rId43" Type="http://schemas.openxmlformats.org/officeDocument/2006/relationships/customXml" Target="../ink/ink123.xml"/><Relationship Id="rId139" Type="http://schemas.openxmlformats.org/officeDocument/2006/relationships/image" Target="../media/image171.png"/><Relationship Id="rId290" Type="http://schemas.openxmlformats.org/officeDocument/2006/relationships/image" Target="../media/image245.png"/><Relationship Id="rId85" Type="http://schemas.openxmlformats.org/officeDocument/2006/relationships/customXml" Target="../ink/ink144.xml"/><Relationship Id="rId150" Type="http://schemas.openxmlformats.org/officeDocument/2006/relationships/image" Target="../media/image176.png"/><Relationship Id="rId192" Type="http://schemas.openxmlformats.org/officeDocument/2006/relationships/image" Target="../media/image197.png"/><Relationship Id="rId206" Type="http://schemas.openxmlformats.org/officeDocument/2006/relationships/image" Target="../media/image204.png"/><Relationship Id="rId248" Type="http://schemas.openxmlformats.org/officeDocument/2006/relationships/image" Target="../media/image225.png"/><Relationship Id="rId12" Type="http://schemas.openxmlformats.org/officeDocument/2006/relationships/image" Target="../media/image109.png"/><Relationship Id="rId108" Type="http://schemas.openxmlformats.org/officeDocument/2006/relationships/image" Target="../media/image157.png"/><Relationship Id="rId54" Type="http://schemas.openxmlformats.org/officeDocument/2006/relationships/image" Target="../media/image130.png"/><Relationship Id="rId96" Type="http://schemas.openxmlformats.org/officeDocument/2006/relationships/image" Target="../media/image151.png"/><Relationship Id="rId161" Type="http://schemas.openxmlformats.org/officeDocument/2006/relationships/customXml" Target="../ink/ink184.xml"/><Relationship Id="rId217" Type="http://schemas.openxmlformats.org/officeDocument/2006/relationships/customXml" Target="../ink/ink212.xml"/><Relationship Id="rId6" Type="http://schemas.openxmlformats.org/officeDocument/2006/relationships/customXml" Target="../ink/ink104.xml"/><Relationship Id="rId238" Type="http://schemas.openxmlformats.org/officeDocument/2006/relationships/image" Target="../media/image220.png"/><Relationship Id="rId259" Type="http://schemas.openxmlformats.org/officeDocument/2006/relationships/customXml" Target="../ink/ink233.xml"/><Relationship Id="rId23" Type="http://schemas.openxmlformats.org/officeDocument/2006/relationships/customXml" Target="../ink/ink113.xml"/><Relationship Id="rId119" Type="http://schemas.openxmlformats.org/officeDocument/2006/relationships/customXml" Target="../ink/ink162.xml"/><Relationship Id="rId270" Type="http://schemas.openxmlformats.org/officeDocument/2006/relationships/customXml" Target="../ink/ink239.xml"/><Relationship Id="rId291" Type="http://schemas.openxmlformats.org/officeDocument/2006/relationships/customXml" Target="../ink/ink250.xml"/><Relationship Id="rId44" Type="http://schemas.openxmlformats.org/officeDocument/2006/relationships/image" Target="../media/image125.png"/><Relationship Id="rId65" Type="http://schemas.openxmlformats.org/officeDocument/2006/relationships/customXml" Target="../ink/ink134.xml"/><Relationship Id="rId86" Type="http://schemas.openxmlformats.org/officeDocument/2006/relationships/image" Target="../media/image146.png"/><Relationship Id="rId130" Type="http://schemas.openxmlformats.org/officeDocument/2006/relationships/image" Target="../media/image167.png"/><Relationship Id="rId151" Type="http://schemas.openxmlformats.org/officeDocument/2006/relationships/customXml" Target="../ink/ink179.xml"/><Relationship Id="rId172" Type="http://schemas.openxmlformats.org/officeDocument/2006/relationships/image" Target="../media/image187.png"/><Relationship Id="rId193" Type="http://schemas.openxmlformats.org/officeDocument/2006/relationships/customXml" Target="../ink/ink200.xml"/><Relationship Id="rId207" Type="http://schemas.openxmlformats.org/officeDocument/2006/relationships/customXml" Target="../ink/ink207.xml"/><Relationship Id="rId228" Type="http://schemas.openxmlformats.org/officeDocument/2006/relationships/image" Target="../media/image215.png"/><Relationship Id="rId249" Type="http://schemas.openxmlformats.org/officeDocument/2006/relationships/customXml" Target="../ink/ink228.xml"/><Relationship Id="rId13" Type="http://schemas.openxmlformats.org/officeDocument/2006/relationships/customXml" Target="../ink/ink108.xml"/><Relationship Id="rId109" Type="http://schemas.openxmlformats.org/officeDocument/2006/relationships/customXml" Target="../ink/ink156.xml"/><Relationship Id="rId260" Type="http://schemas.openxmlformats.org/officeDocument/2006/relationships/image" Target="../media/image231.png"/><Relationship Id="rId281" Type="http://schemas.openxmlformats.org/officeDocument/2006/relationships/customXml" Target="../ink/ink245.xml"/><Relationship Id="rId34" Type="http://schemas.openxmlformats.org/officeDocument/2006/relationships/image" Target="../media/image120.png"/><Relationship Id="rId55" Type="http://schemas.openxmlformats.org/officeDocument/2006/relationships/customXml" Target="../ink/ink129.xml"/><Relationship Id="rId76" Type="http://schemas.openxmlformats.org/officeDocument/2006/relationships/image" Target="../media/image141.png"/><Relationship Id="rId97" Type="http://schemas.openxmlformats.org/officeDocument/2006/relationships/customXml" Target="../ink/ink150.xml"/><Relationship Id="rId120" Type="http://schemas.openxmlformats.org/officeDocument/2006/relationships/image" Target="../media/image162.png"/><Relationship Id="rId141" Type="http://schemas.openxmlformats.org/officeDocument/2006/relationships/image" Target="../media/image172.png"/><Relationship Id="rId7" Type="http://schemas.openxmlformats.org/officeDocument/2006/relationships/customXml" Target="../ink/ink105.xml"/><Relationship Id="rId162" Type="http://schemas.openxmlformats.org/officeDocument/2006/relationships/image" Target="../media/image182.png"/><Relationship Id="rId183" Type="http://schemas.openxmlformats.org/officeDocument/2006/relationships/customXml" Target="../ink/ink195.xml"/><Relationship Id="rId218" Type="http://schemas.openxmlformats.org/officeDocument/2006/relationships/image" Target="../media/image210.png"/><Relationship Id="rId239" Type="http://schemas.openxmlformats.org/officeDocument/2006/relationships/customXml" Target="../ink/ink223.xml"/><Relationship Id="rId250" Type="http://schemas.openxmlformats.org/officeDocument/2006/relationships/image" Target="../media/image226.png"/><Relationship Id="rId271" Type="http://schemas.openxmlformats.org/officeDocument/2006/relationships/customXml" Target="../ink/ink240.xml"/><Relationship Id="rId292" Type="http://schemas.openxmlformats.org/officeDocument/2006/relationships/image" Target="../media/image246.png"/><Relationship Id="rId24" Type="http://schemas.openxmlformats.org/officeDocument/2006/relationships/image" Target="../media/image115.png"/><Relationship Id="rId45" Type="http://schemas.openxmlformats.org/officeDocument/2006/relationships/customXml" Target="../ink/ink124.xml"/><Relationship Id="rId66" Type="http://schemas.openxmlformats.org/officeDocument/2006/relationships/image" Target="../media/image136.png"/><Relationship Id="rId87" Type="http://schemas.openxmlformats.org/officeDocument/2006/relationships/customXml" Target="../ink/ink145.xml"/><Relationship Id="rId110" Type="http://schemas.openxmlformats.org/officeDocument/2006/relationships/image" Target="../media/image158.png"/><Relationship Id="rId131" Type="http://schemas.openxmlformats.org/officeDocument/2006/relationships/customXml" Target="../ink/ink168.xml"/><Relationship Id="rId152" Type="http://schemas.openxmlformats.org/officeDocument/2006/relationships/image" Target="../media/image177.png"/><Relationship Id="rId173" Type="http://schemas.openxmlformats.org/officeDocument/2006/relationships/customXml" Target="../ink/ink190.xml"/><Relationship Id="rId194" Type="http://schemas.openxmlformats.org/officeDocument/2006/relationships/image" Target="../media/image198.png"/><Relationship Id="rId208" Type="http://schemas.openxmlformats.org/officeDocument/2006/relationships/image" Target="../media/image205.png"/><Relationship Id="rId229" Type="http://schemas.openxmlformats.org/officeDocument/2006/relationships/customXml" Target="../ink/ink218.xml"/><Relationship Id="rId240" Type="http://schemas.openxmlformats.org/officeDocument/2006/relationships/image" Target="../media/image221.png"/><Relationship Id="rId261" Type="http://schemas.openxmlformats.org/officeDocument/2006/relationships/customXml" Target="../ink/ink234.xml"/><Relationship Id="rId14" Type="http://schemas.openxmlformats.org/officeDocument/2006/relationships/image" Target="../media/image110.png"/><Relationship Id="rId35" Type="http://schemas.openxmlformats.org/officeDocument/2006/relationships/customXml" Target="../ink/ink119.xml"/><Relationship Id="rId56" Type="http://schemas.openxmlformats.org/officeDocument/2006/relationships/image" Target="../media/image131.png"/><Relationship Id="rId77" Type="http://schemas.openxmlformats.org/officeDocument/2006/relationships/customXml" Target="../ink/ink140.xml"/><Relationship Id="rId100" Type="http://schemas.openxmlformats.org/officeDocument/2006/relationships/image" Target="../media/image153.png"/><Relationship Id="rId282" Type="http://schemas.openxmlformats.org/officeDocument/2006/relationships/image" Target="../media/image241.png"/><Relationship Id="rId8" Type="http://schemas.openxmlformats.org/officeDocument/2006/relationships/image" Target="../media/image107.png"/><Relationship Id="rId98" Type="http://schemas.openxmlformats.org/officeDocument/2006/relationships/image" Target="../media/image152.png"/><Relationship Id="rId121" Type="http://schemas.openxmlformats.org/officeDocument/2006/relationships/customXml" Target="../ink/ink163.xml"/><Relationship Id="rId142" Type="http://schemas.openxmlformats.org/officeDocument/2006/relationships/customXml" Target="../ink/ink174.xml"/><Relationship Id="rId163" Type="http://schemas.openxmlformats.org/officeDocument/2006/relationships/customXml" Target="../ink/ink185.xml"/><Relationship Id="rId184" Type="http://schemas.openxmlformats.org/officeDocument/2006/relationships/image" Target="../media/image193.png"/><Relationship Id="rId219" Type="http://schemas.openxmlformats.org/officeDocument/2006/relationships/customXml" Target="../ink/ink213.xml"/><Relationship Id="rId230" Type="http://schemas.openxmlformats.org/officeDocument/2006/relationships/image" Target="../media/image216.png"/><Relationship Id="rId251" Type="http://schemas.openxmlformats.org/officeDocument/2006/relationships/customXml" Target="../ink/ink229.xml"/><Relationship Id="rId25" Type="http://schemas.openxmlformats.org/officeDocument/2006/relationships/customXml" Target="../ink/ink114.xml"/><Relationship Id="rId46" Type="http://schemas.openxmlformats.org/officeDocument/2006/relationships/image" Target="../media/image126.png"/><Relationship Id="rId67" Type="http://schemas.openxmlformats.org/officeDocument/2006/relationships/customXml" Target="../ink/ink135.xml"/><Relationship Id="rId272" Type="http://schemas.openxmlformats.org/officeDocument/2006/relationships/image" Target="../media/image236.png"/><Relationship Id="rId293" Type="http://schemas.openxmlformats.org/officeDocument/2006/relationships/customXml" Target="../ink/ink251.xml"/><Relationship Id="rId88" Type="http://schemas.openxmlformats.org/officeDocument/2006/relationships/image" Target="../media/image147.png"/><Relationship Id="rId111" Type="http://schemas.openxmlformats.org/officeDocument/2006/relationships/customXml" Target="../ink/ink157.xml"/><Relationship Id="rId132" Type="http://schemas.openxmlformats.org/officeDocument/2006/relationships/image" Target="../media/image168.png"/><Relationship Id="rId153" Type="http://schemas.openxmlformats.org/officeDocument/2006/relationships/customXml" Target="../ink/ink180.xml"/><Relationship Id="rId174" Type="http://schemas.openxmlformats.org/officeDocument/2006/relationships/image" Target="../media/image188.png"/><Relationship Id="rId195" Type="http://schemas.openxmlformats.org/officeDocument/2006/relationships/customXml" Target="../ink/ink201.xml"/><Relationship Id="rId209" Type="http://schemas.openxmlformats.org/officeDocument/2006/relationships/customXml" Target="../ink/ink208.xml"/><Relationship Id="rId220" Type="http://schemas.openxmlformats.org/officeDocument/2006/relationships/image" Target="../media/image211.png"/><Relationship Id="rId241" Type="http://schemas.openxmlformats.org/officeDocument/2006/relationships/customXml" Target="../ink/ink224.xml"/><Relationship Id="rId15" Type="http://schemas.openxmlformats.org/officeDocument/2006/relationships/customXml" Target="../ink/ink109.xml"/><Relationship Id="rId36" Type="http://schemas.openxmlformats.org/officeDocument/2006/relationships/image" Target="../media/image121.png"/><Relationship Id="rId57" Type="http://schemas.openxmlformats.org/officeDocument/2006/relationships/customXml" Target="../ink/ink130.xml"/><Relationship Id="rId262" Type="http://schemas.openxmlformats.org/officeDocument/2006/relationships/image" Target="../media/image232.png"/><Relationship Id="rId283" Type="http://schemas.openxmlformats.org/officeDocument/2006/relationships/customXml" Target="../ink/ink246.xml"/><Relationship Id="rId78" Type="http://schemas.openxmlformats.org/officeDocument/2006/relationships/image" Target="../media/image142.png"/><Relationship Id="rId99" Type="http://schemas.openxmlformats.org/officeDocument/2006/relationships/customXml" Target="../ink/ink151.xml"/><Relationship Id="rId101" Type="http://schemas.openxmlformats.org/officeDocument/2006/relationships/customXml" Target="../ink/ink152.xml"/><Relationship Id="rId122" Type="http://schemas.openxmlformats.org/officeDocument/2006/relationships/image" Target="../media/image163.png"/><Relationship Id="rId143" Type="http://schemas.openxmlformats.org/officeDocument/2006/relationships/image" Target="../media/image173.png"/><Relationship Id="rId164" Type="http://schemas.openxmlformats.org/officeDocument/2006/relationships/image" Target="../media/image183.png"/><Relationship Id="rId185" Type="http://schemas.openxmlformats.org/officeDocument/2006/relationships/customXml" Target="../ink/ink196.xml"/><Relationship Id="rId9" Type="http://schemas.openxmlformats.org/officeDocument/2006/relationships/customXml" Target="../ink/ink106.xml"/><Relationship Id="rId210" Type="http://schemas.openxmlformats.org/officeDocument/2006/relationships/image" Target="../media/image206.png"/><Relationship Id="rId26" Type="http://schemas.openxmlformats.org/officeDocument/2006/relationships/image" Target="../media/image116.png"/><Relationship Id="rId231" Type="http://schemas.openxmlformats.org/officeDocument/2006/relationships/customXml" Target="../ink/ink219.xml"/><Relationship Id="rId252" Type="http://schemas.openxmlformats.org/officeDocument/2006/relationships/image" Target="../media/image227.png"/><Relationship Id="rId273" Type="http://schemas.openxmlformats.org/officeDocument/2006/relationships/customXml" Target="../ink/ink241.xml"/><Relationship Id="rId294" Type="http://schemas.openxmlformats.org/officeDocument/2006/relationships/image" Target="../media/image247.png"/><Relationship Id="rId47" Type="http://schemas.openxmlformats.org/officeDocument/2006/relationships/customXml" Target="../ink/ink125.xml"/><Relationship Id="rId68" Type="http://schemas.openxmlformats.org/officeDocument/2006/relationships/image" Target="../media/image137.png"/><Relationship Id="rId89" Type="http://schemas.openxmlformats.org/officeDocument/2006/relationships/customXml" Target="../ink/ink146.xml"/><Relationship Id="rId112" Type="http://schemas.openxmlformats.org/officeDocument/2006/relationships/image" Target="../media/image159.png"/><Relationship Id="rId133" Type="http://schemas.openxmlformats.org/officeDocument/2006/relationships/customXml" Target="../ink/ink169.xml"/><Relationship Id="rId154" Type="http://schemas.openxmlformats.org/officeDocument/2006/relationships/image" Target="../media/image178.png"/><Relationship Id="rId175" Type="http://schemas.openxmlformats.org/officeDocument/2006/relationships/customXml" Target="../ink/ink191.xml"/><Relationship Id="rId196" Type="http://schemas.openxmlformats.org/officeDocument/2006/relationships/image" Target="../media/image199.png"/><Relationship Id="rId200" Type="http://schemas.openxmlformats.org/officeDocument/2006/relationships/image" Target="../media/image201.png"/><Relationship Id="rId16" Type="http://schemas.openxmlformats.org/officeDocument/2006/relationships/image" Target="../media/image111.png"/><Relationship Id="rId221" Type="http://schemas.openxmlformats.org/officeDocument/2006/relationships/customXml" Target="../ink/ink214.xml"/><Relationship Id="rId242" Type="http://schemas.openxmlformats.org/officeDocument/2006/relationships/image" Target="../media/image222.png"/><Relationship Id="rId263" Type="http://schemas.openxmlformats.org/officeDocument/2006/relationships/customXml" Target="../ink/ink235.xml"/><Relationship Id="rId284" Type="http://schemas.openxmlformats.org/officeDocument/2006/relationships/image" Target="../media/image242.png"/><Relationship Id="rId37" Type="http://schemas.openxmlformats.org/officeDocument/2006/relationships/customXml" Target="../ink/ink120.xml"/><Relationship Id="rId58" Type="http://schemas.openxmlformats.org/officeDocument/2006/relationships/image" Target="../media/image132.png"/><Relationship Id="rId79" Type="http://schemas.openxmlformats.org/officeDocument/2006/relationships/customXml" Target="../ink/ink141.xml"/><Relationship Id="rId102" Type="http://schemas.openxmlformats.org/officeDocument/2006/relationships/image" Target="../media/image154.png"/><Relationship Id="rId123" Type="http://schemas.openxmlformats.org/officeDocument/2006/relationships/customXml" Target="../ink/ink164.xml"/><Relationship Id="rId144" Type="http://schemas.openxmlformats.org/officeDocument/2006/relationships/customXml" Target="../ink/ink175.xml"/><Relationship Id="rId90" Type="http://schemas.openxmlformats.org/officeDocument/2006/relationships/image" Target="../media/image148.png"/><Relationship Id="rId165" Type="http://schemas.openxmlformats.org/officeDocument/2006/relationships/customXml" Target="../ink/ink186.xml"/><Relationship Id="rId186" Type="http://schemas.openxmlformats.org/officeDocument/2006/relationships/image" Target="../media/image194.png"/><Relationship Id="rId211" Type="http://schemas.openxmlformats.org/officeDocument/2006/relationships/customXml" Target="../ink/ink209.xml"/><Relationship Id="rId232" Type="http://schemas.openxmlformats.org/officeDocument/2006/relationships/image" Target="../media/image217.png"/><Relationship Id="rId253" Type="http://schemas.openxmlformats.org/officeDocument/2006/relationships/customXml" Target="../ink/ink230.xml"/><Relationship Id="rId274" Type="http://schemas.openxmlformats.org/officeDocument/2006/relationships/image" Target="../media/image237.png"/><Relationship Id="rId295" Type="http://schemas.openxmlformats.org/officeDocument/2006/relationships/customXml" Target="../ink/ink252.xml"/><Relationship Id="rId27" Type="http://schemas.openxmlformats.org/officeDocument/2006/relationships/customXml" Target="../ink/ink115.xml"/><Relationship Id="rId48" Type="http://schemas.openxmlformats.org/officeDocument/2006/relationships/image" Target="../media/image127.png"/><Relationship Id="rId69" Type="http://schemas.openxmlformats.org/officeDocument/2006/relationships/customXml" Target="../ink/ink136.xml"/><Relationship Id="rId113" Type="http://schemas.openxmlformats.org/officeDocument/2006/relationships/customXml" Target="../ink/ink158.xml"/><Relationship Id="rId134" Type="http://schemas.openxmlformats.org/officeDocument/2006/relationships/image" Target="../media/image169.png"/><Relationship Id="rId80" Type="http://schemas.openxmlformats.org/officeDocument/2006/relationships/image" Target="../media/image143.png"/><Relationship Id="rId155" Type="http://schemas.openxmlformats.org/officeDocument/2006/relationships/customXml" Target="../ink/ink181.xml"/><Relationship Id="rId176" Type="http://schemas.openxmlformats.org/officeDocument/2006/relationships/image" Target="../media/image189.png"/><Relationship Id="rId197" Type="http://schemas.openxmlformats.org/officeDocument/2006/relationships/customXml" Target="../ink/ink202.xml"/><Relationship Id="rId201" Type="http://schemas.openxmlformats.org/officeDocument/2006/relationships/customXml" Target="../ink/ink204.xml"/><Relationship Id="rId222" Type="http://schemas.openxmlformats.org/officeDocument/2006/relationships/image" Target="../media/image212.png"/><Relationship Id="rId243" Type="http://schemas.openxmlformats.org/officeDocument/2006/relationships/customXml" Target="../ink/ink225.xml"/><Relationship Id="rId264" Type="http://schemas.openxmlformats.org/officeDocument/2006/relationships/image" Target="../media/image233.png"/><Relationship Id="rId285" Type="http://schemas.openxmlformats.org/officeDocument/2006/relationships/customXml" Target="../ink/ink247.xml"/><Relationship Id="rId17" Type="http://schemas.openxmlformats.org/officeDocument/2006/relationships/customXml" Target="../ink/ink110.xml"/><Relationship Id="rId38" Type="http://schemas.openxmlformats.org/officeDocument/2006/relationships/image" Target="../media/image122.png"/><Relationship Id="rId59" Type="http://schemas.openxmlformats.org/officeDocument/2006/relationships/customXml" Target="../ink/ink131.xml"/><Relationship Id="rId103" Type="http://schemas.openxmlformats.org/officeDocument/2006/relationships/customXml" Target="../ink/ink153.xml"/><Relationship Id="rId124" Type="http://schemas.openxmlformats.org/officeDocument/2006/relationships/image" Target="../media/image164.png"/><Relationship Id="rId70" Type="http://schemas.openxmlformats.org/officeDocument/2006/relationships/image" Target="../media/image138.png"/><Relationship Id="rId91" Type="http://schemas.openxmlformats.org/officeDocument/2006/relationships/customXml" Target="../ink/ink147.xml"/><Relationship Id="rId145" Type="http://schemas.openxmlformats.org/officeDocument/2006/relationships/image" Target="../media/image174.png"/><Relationship Id="rId166" Type="http://schemas.openxmlformats.org/officeDocument/2006/relationships/image" Target="../media/image184.png"/><Relationship Id="rId187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7.png"/><Relationship Id="rId233" Type="http://schemas.openxmlformats.org/officeDocument/2006/relationships/customXml" Target="../ink/ink220.xml"/><Relationship Id="rId254" Type="http://schemas.openxmlformats.org/officeDocument/2006/relationships/image" Target="../media/image228.png"/><Relationship Id="rId28" Type="http://schemas.openxmlformats.org/officeDocument/2006/relationships/image" Target="../media/image117.png"/><Relationship Id="rId49" Type="http://schemas.openxmlformats.org/officeDocument/2006/relationships/customXml" Target="../ink/ink126.xml"/><Relationship Id="rId114" Type="http://schemas.openxmlformats.org/officeDocument/2006/relationships/image" Target="../media/image160.png"/><Relationship Id="rId275" Type="http://schemas.openxmlformats.org/officeDocument/2006/relationships/customXml" Target="../ink/ink242.xml"/><Relationship Id="rId296" Type="http://schemas.openxmlformats.org/officeDocument/2006/relationships/image" Target="../media/image248.png"/><Relationship Id="rId300" Type="http://schemas.openxmlformats.org/officeDocument/2006/relationships/image" Target="../media/image250.png"/><Relationship Id="rId60" Type="http://schemas.openxmlformats.org/officeDocument/2006/relationships/image" Target="../media/image133.png"/><Relationship Id="rId81" Type="http://schemas.openxmlformats.org/officeDocument/2006/relationships/customXml" Target="../ink/ink142.xml"/><Relationship Id="rId135" Type="http://schemas.openxmlformats.org/officeDocument/2006/relationships/customXml" Target="../ink/ink170.xml"/><Relationship Id="rId156" Type="http://schemas.openxmlformats.org/officeDocument/2006/relationships/image" Target="../media/image179.png"/><Relationship Id="rId177" Type="http://schemas.openxmlformats.org/officeDocument/2006/relationships/customXml" Target="../ink/ink192.xml"/><Relationship Id="rId198" Type="http://schemas.openxmlformats.org/officeDocument/2006/relationships/image" Target="../media/image200.png"/><Relationship Id="rId202" Type="http://schemas.openxmlformats.org/officeDocument/2006/relationships/image" Target="../media/image202.png"/><Relationship Id="rId223" Type="http://schemas.openxmlformats.org/officeDocument/2006/relationships/customXml" Target="../ink/ink215.xml"/><Relationship Id="rId244" Type="http://schemas.openxmlformats.org/officeDocument/2006/relationships/image" Target="../media/image223.png"/><Relationship Id="rId18" Type="http://schemas.openxmlformats.org/officeDocument/2006/relationships/image" Target="../media/image112.png"/><Relationship Id="rId39" Type="http://schemas.openxmlformats.org/officeDocument/2006/relationships/customXml" Target="../ink/ink121.xml"/><Relationship Id="rId265" Type="http://schemas.openxmlformats.org/officeDocument/2006/relationships/customXml" Target="../ink/ink236.xml"/><Relationship Id="rId286" Type="http://schemas.openxmlformats.org/officeDocument/2006/relationships/image" Target="../media/image243.png"/><Relationship Id="rId50" Type="http://schemas.openxmlformats.org/officeDocument/2006/relationships/image" Target="../media/image128.png"/><Relationship Id="rId104" Type="http://schemas.openxmlformats.org/officeDocument/2006/relationships/image" Target="../media/image155.png"/><Relationship Id="rId125" Type="http://schemas.openxmlformats.org/officeDocument/2006/relationships/customXml" Target="../ink/ink165.xml"/><Relationship Id="rId146" Type="http://schemas.openxmlformats.org/officeDocument/2006/relationships/customXml" Target="../ink/ink176.xml"/><Relationship Id="rId167" Type="http://schemas.openxmlformats.org/officeDocument/2006/relationships/customXml" Target="../ink/ink187.xml"/><Relationship Id="rId188" Type="http://schemas.openxmlformats.org/officeDocument/2006/relationships/image" Target="../media/image195.png"/><Relationship Id="rId71" Type="http://schemas.openxmlformats.org/officeDocument/2006/relationships/customXml" Target="../ink/ink137.xml"/><Relationship Id="rId92" Type="http://schemas.openxmlformats.org/officeDocument/2006/relationships/image" Target="../media/image149.png"/><Relationship Id="rId213" Type="http://schemas.openxmlformats.org/officeDocument/2006/relationships/customXml" Target="../ink/ink210.xml"/><Relationship Id="rId234" Type="http://schemas.openxmlformats.org/officeDocument/2006/relationships/image" Target="../media/image218.png"/><Relationship Id="rId2" Type="http://schemas.openxmlformats.org/officeDocument/2006/relationships/customXml" Target="../ink/ink102.xml"/><Relationship Id="rId29" Type="http://schemas.openxmlformats.org/officeDocument/2006/relationships/customXml" Target="../ink/ink116.xml"/><Relationship Id="rId255" Type="http://schemas.openxmlformats.org/officeDocument/2006/relationships/customXml" Target="../ink/ink231.xml"/><Relationship Id="rId276" Type="http://schemas.openxmlformats.org/officeDocument/2006/relationships/image" Target="../media/image238.png"/><Relationship Id="rId297" Type="http://schemas.openxmlformats.org/officeDocument/2006/relationships/customXml" Target="../ink/ink253.xml"/><Relationship Id="rId40" Type="http://schemas.openxmlformats.org/officeDocument/2006/relationships/image" Target="../media/image123.png"/><Relationship Id="rId115" Type="http://schemas.openxmlformats.org/officeDocument/2006/relationships/customXml" Target="../ink/ink159.xml"/><Relationship Id="rId136" Type="http://schemas.openxmlformats.org/officeDocument/2006/relationships/customXml" Target="../ink/ink171.xml"/><Relationship Id="rId157" Type="http://schemas.openxmlformats.org/officeDocument/2006/relationships/customXml" Target="../ink/ink182.xml"/><Relationship Id="rId178" Type="http://schemas.openxmlformats.org/officeDocument/2006/relationships/image" Target="../media/image190.png"/><Relationship Id="rId301" Type="http://schemas.openxmlformats.org/officeDocument/2006/relationships/customXml" Target="../ink/ink255.xml"/><Relationship Id="rId61" Type="http://schemas.openxmlformats.org/officeDocument/2006/relationships/customXml" Target="../ink/ink132.xml"/><Relationship Id="rId82" Type="http://schemas.openxmlformats.org/officeDocument/2006/relationships/image" Target="../media/image144.png"/><Relationship Id="rId199" Type="http://schemas.openxmlformats.org/officeDocument/2006/relationships/customXml" Target="../ink/ink203.xml"/><Relationship Id="rId203" Type="http://schemas.openxmlformats.org/officeDocument/2006/relationships/customXml" Target="../ink/ink205.xml"/><Relationship Id="rId19" Type="http://schemas.openxmlformats.org/officeDocument/2006/relationships/customXml" Target="../ink/ink111.xml"/><Relationship Id="rId224" Type="http://schemas.openxmlformats.org/officeDocument/2006/relationships/image" Target="../media/image213.png"/><Relationship Id="rId245" Type="http://schemas.openxmlformats.org/officeDocument/2006/relationships/customXml" Target="../ink/ink226.xml"/><Relationship Id="rId266" Type="http://schemas.openxmlformats.org/officeDocument/2006/relationships/image" Target="../media/image234.png"/><Relationship Id="rId287" Type="http://schemas.openxmlformats.org/officeDocument/2006/relationships/customXml" Target="../ink/ink248.xml"/><Relationship Id="rId30" Type="http://schemas.openxmlformats.org/officeDocument/2006/relationships/image" Target="../media/image118.png"/><Relationship Id="rId105" Type="http://schemas.openxmlformats.org/officeDocument/2006/relationships/customXml" Target="../ink/ink154.xml"/><Relationship Id="rId126" Type="http://schemas.openxmlformats.org/officeDocument/2006/relationships/image" Target="../media/image165.png"/><Relationship Id="rId147" Type="http://schemas.openxmlformats.org/officeDocument/2006/relationships/customXml" Target="../ink/ink177.xml"/><Relationship Id="rId168" Type="http://schemas.openxmlformats.org/officeDocument/2006/relationships/image" Target="../media/image185.png"/><Relationship Id="rId51" Type="http://schemas.openxmlformats.org/officeDocument/2006/relationships/customXml" Target="../ink/ink127.xml"/><Relationship Id="rId72" Type="http://schemas.openxmlformats.org/officeDocument/2006/relationships/image" Target="../media/image139.png"/><Relationship Id="rId93" Type="http://schemas.openxmlformats.org/officeDocument/2006/relationships/customXml" Target="../ink/ink148.xml"/><Relationship Id="rId189" Type="http://schemas.openxmlformats.org/officeDocument/2006/relationships/customXml" Target="../ink/ink198.xml"/><Relationship Id="rId3" Type="http://schemas.openxmlformats.org/officeDocument/2006/relationships/image" Target="../media/image10.png"/><Relationship Id="rId214" Type="http://schemas.openxmlformats.org/officeDocument/2006/relationships/image" Target="../media/image208.png"/><Relationship Id="rId235" Type="http://schemas.openxmlformats.org/officeDocument/2006/relationships/customXml" Target="../ink/ink221.xml"/><Relationship Id="rId256" Type="http://schemas.openxmlformats.org/officeDocument/2006/relationships/image" Target="../media/image229.png"/><Relationship Id="rId277" Type="http://schemas.openxmlformats.org/officeDocument/2006/relationships/customXml" Target="../ink/ink243.xml"/><Relationship Id="rId298" Type="http://schemas.openxmlformats.org/officeDocument/2006/relationships/image" Target="../media/image249.png"/><Relationship Id="rId116" Type="http://schemas.openxmlformats.org/officeDocument/2006/relationships/image" Target="../media/image161.png"/><Relationship Id="rId137" Type="http://schemas.openxmlformats.org/officeDocument/2006/relationships/image" Target="../media/image170.png"/><Relationship Id="rId158" Type="http://schemas.openxmlformats.org/officeDocument/2006/relationships/image" Target="../media/image180.png"/><Relationship Id="rId302" Type="http://schemas.openxmlformats.org/officeDocument/2006/relationships/image" Target="../media/image251.png"/><Relationship Id="rId20" Type="http://schemas.openxmlformats.org/officeDocument/2006/relationships/image" Target="../media/image113.png"/><Relationship Id="rId41" Type="http://schemas.openxmlformats.org/officeDocument/2006/relationships/customXml" Target="../ink/ink122.xml"/><Relationship Id="rId62" Type="http://schemas.openxmlformats.org/officeDocument/2006/relationships/image" Target="../media/image134.png"/><Relationship Id="rId83" Type="http://schemas.openxmlformats.org/officeDocument/2006/relationships/customXml" Target="../ink/ink143.xml"/><Relationship Id="rId179" Type="http://schemas.openxmlformats.org/officeDocument/2006/relationships/customXml" Target="../ink/ink193.xml"/><Relationship Id="rId190" Type="http://schemas.openxmlformats.org/officeDocument/2006/relationships/image" Target="../media/image196.png"/><Relationship Id="rId204" Type="http://schemas.openxmlformats.org/officeDocument/2006/relationships/image" Target="../media/image203.png"/><Relationship Id="rId225" Type="http://schemas.openxmlformats.org/officeDocument/2006/relationships/customXml" Target="../ink/ink216.xml"/><Relationship Id="rId246" Type="http://schemas.openxmlformats.org/officeDocument/2006/relationships/image" Target="../media/image224.png"/><Relationship Id="rId267" Type="http://schemas.openxmlformats.org/officeDocument/2006/relationships/customXml" Target="../ink/ink237.xml"/><Relationship Id="rId288" Type="http://schemas.openxmlformats.org/officeDocument/2006/relationships/image" Target="../media/image244.png"/><Relationship Id="rId106" Type="http://schemas.openxmlformats.org/officeDocument/2006/relationships/image" Target="../media/image156.png"/><Relationship Id="rId127" Type="http://schemas.openxmlformats.org/officeDocument/2006/relationships/customXml" Target="../ink/ink166.xml"/><Relationship Id="rId10" Type="http://schemas.openxmlformats.org/officeDocument/2006/relationships/image" Target="../media/image108.png"/><Relationship Id="rId31" Type="http://schemas.openxmlformats.org/officeDocument/2006/relationships/customXml" Target="../ink/ink117.xml"/><Relationship Id="rId52" Type="http://schemas.openxmlformats.org/officeDocument/2006/relationships/image" Target="../media/image129.png"/><Relationship Id="rId73" Type="http://schemas.openxmlformats.org/officeDocument/2006/relationships/customXml" Target="../ink/ink138.xml"/><Relationship Id="rId94" Type="http://schemas.openxmlformats.org/officeDocument/2006/relationships/image" Target="../media/image150.png"/><Relationship Id="rId148" Type="http://schemas.openxmlformats.org/officeDocument/2006/relationships/image" Target="../media/image175.png"/><Relationship Id="rId169" Type="http://schemas.openxmlformats.org/officeDocument/2006/relationships/customXml" Target="../ink/ink188.xml"/><Relationship Id="rId4" Type="http://schemas.openxmlformats.org/officeDocument/2006/relationships/customXml" Target="../ink/ink103.xml"/><Relationship Id="rId180" Type="http://schemas.openxmlformats.org/officeDocument/2006/relationships/image" Target="../media/image191.png"/><Relationship Id="rId215" Type="http://schemas.openxmlformats.org/officeDocument/2006/relationships/customXml" Target="../ink/ink211.xml"/><Relationship Id="rId236" Type="http://schemas.openxmlformats.org/officeDocument/2006/relationships/image" Target="../media/image219.png"/><Relationship Id="rId257" Type="http://schemas.openxmlformats.org/officeDocument/2006/relationships/customXml" Target="../ink/ink232.xml"/><Relationship Id="rId278" Type="http://schemas.openxmlformats.org/officeDocument/2006/relationships/image" Target="../media/image239.png"/><Relationship Id="rId42" Type="http://schemas.openxmlformats.org/officeDocument/2006/relationships/image" Target="../media/image124.png"/><Relationship Id="rId84" Type="http://schemas.openxmlformats.org/officeDocument/2006/relationships/image" Target="../media/image145.png"/><Relationship Id="rId138" Type="http://schemas.openxmlformats.org/officeDocument/2006/relationships/customXml" Target="../ink/ink172.xml"/><Relationship Id="rId191" Type="http://schemas.openxmlformats.org/officeDocument/2006/relationships/customXml" Target="../ink/ink199.xml"/><Relationship Id="rId205" Type="http://schemas.openxmlformats.org/officeDocument/2006/relationships/customXml" Target="../ink/ink206.xml"/><Relationship Id="rId247" Type="http://schemas.openxmlformats.org/officeDocument/2006/relationships/customXml" Target="../ink/ink227.xml"/><Relationship Id="rId107" Type="http://schemas.openxmlformats.org/officeDocument/2006/relationships/customXml" Target="../ink/ink155.xml"/><Relationship Id="rId289" Type="http://schemas.openxmlformats.org/officeDocument/2006/relationships/customXml" Target="../ink/ink249.xml"/><Relationship Id="rId11" Type="http://schemas.openxmlformats.org/officeDocument/2006/relationships/customXml" Target="../ink/ink107.xml"/><Relationship Id="rId53" Type="http://schemas.openxmlformats.org/officeDocument/2006/relationships/customXml" Target="../ink/ink128.xml"/><Relationship Id="rId149" Type="http://schemas.openxmlformats.org/officeDocument/2006/relationships/customXml" Target="../ink/ink178.xml"/><Relationship Id="rId95" Type="http://schemas.openxmlformats.org/officeDocument/2006/relationships/customXml" Target="../ink/ink149.xml"/><Relationship Id="rId160" Type="http://schemas.openxmlformats.org/officeDocument/2006/relationships/image" Target="../media/image181.png"/><Relationship Id="rId216" Type="http://schemas.openxmlformats.org/officeDocument/2006/relationships/image" Target="../media/image209.png"/><Relationship Id="rId258" Type="http://schemas.openxmlformats.org/officeDocument/2006/relationships/image" Target="../media/image230.png"/><Relationship Id="rId22" Type="http://schemas.openxmlformats.org/officeDocument/2006/relationships/image" Target="../media/image114.png"/><Relationship Id="rId64" Type="http://schemas.openxmlformats.org/officeDocument/2006/relationships/image" Target="../media/image135.png"/><Relationship Id="rId118" Type="http://schemas.openxmlformats.org/officeDocument/2006/relationships/customXml" Target="../ink/ink161.xml"/><Relationship Id="rId171" Type="http://schemas.openxmlformats.org/officeDocument/2006/relationships/customXml" Target="../ink/ink189.xml"/><Relationship Id="rId227" Type="http://schemas.openxmlformats.org/officeDocument/2006/relationships/customXml" Target="../ink/ink217.xml"/><Relationship Id="rId269" Type="http://schemas.openxmlformats.org/officeDocument/2006/relationships/customXml" Target="../ink/ink238.xml"/><Relationship Id="rId33" Type="http://schemas.openxmlformats.org/officeDocument/2006/relationships/customXml" Target="../ink/ink118.xml"/><Relationship Id="rId129" Type="http://schemas.openxmlformats.org/officeDocument/2006/relationships/customXml" Target="../ink/ink167.xml"/><Relationship Id="rId280" Type="http://schemas.openxmlformats.org/officeDocument/2006/relationships/image" Target="../media/image240.png"/><Relationship Id="rId75" Type="http://schemas.openxmlformats.org/officeDocument/2006/relationships/customXml" Target="../ink/ink139.xml"/><Relationship Id="rId140" Type="http://schemas.openxmlformats.org/officeDocument/2006/relationships/customXml" Target="../ink/ink173.xml"/><Relationship Id="rId182" Type="http://schemas.openxmlformats.org/officeDocument/2006/relationships/image" Target="../media/image19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4.png"/><Relationship Id="rId42" Type="http://schemas.openxmlformats.org/officeDocument/2006/relationships/customXml" Target="../ink/ink21.xml"/><Relationship Id="rId47" Type="http://schemas.openxmlformats.org/officeDocument/2006/relationships/image" Target="../media/image27.png"/><Relationship Id="rId63" Type="http://schemas.openxmlformats.org/officeDocument/2006/relationships/image" Target="../media/image35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8.png"/><Relationship Id="rId16" Type="http://schemas.openxmlformats.org/officeDocument/2006/relationships/customXml" Target="../ink/ink8.xml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3.png"/><Relationship Id="rId5" Type="http://schemas.openxmlformats.org/officeDocument/2006/relationships/image" Target="../media/image6.png"/><Relationship Id="rId90" Type="http://schemas.openxmlformats.org/officeDocument/2006/relationships/customXml" Target="../ink/ink45.xml"/><Relationship Id="rId95" Type="http://schemas.openxmlformats.org/officeDocument/2006/relationships/image" Target="../media/image51.png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6.png"/><Relationship Id="rId93" Type="http://schemas.openxmlformats.org/officeDocument/2006/relationships/image" Target="../media/image50.png"/><Relationship Id="rId3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3.png"/><Relationship Id="rId67" Type="http://schemas.openxmlformats.org/officeDocument/2006/relationships/image" Target="../media/image37.png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1.png"/><Relationship Id="rId83" Type="http://schemas.openxmlformats.org/officeDocument/2006/relationships/image" Target="../media/image45.png"/><Relationship Id="rId88" Type="http://schemas.openxmlformats.org/officeDocument/2006/relationships/customXml" Target="../ink/ink44.xml"/><Relationship Id="rId91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6.png"/><Relationship Id="rId73" Type="http://schemas.openxmlformats.org/officeDocument/2006/relationships/image" Target="../media/image40.png"/><Relationship Id="rId78" Type="http://schemas.openxmlformats.org/officeDocument/2006/relationships/customXml" Target="../ink/ink39.xml"/><Relationship Id="rId81" Type="http://schemas.openxmlformats.org/officeDocument/2006/relationships/image" Target="../media/image44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9" Type="http://schemas.openxmlformats.org/officeDocument/2006/relationships/image" Target="../media/image23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76" Type="http://schemas.openxmlformats.org/officeDocument/2006/relationships/customXml" Target="../ink/ink38.xml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66" Type="http://schemas.openxmlformats.org/officeDocument/2006/relationships/customXml" Target="../ink/ink33.xml"/><Relationship Id="rId87" Type="http://schemas.openxmlformats.org/officeDocument/2006/relationships/image" Target="../media/image47.png"/><Relationship Id="rId61" Type="http://schemas.openxmlformats.org/officeDocument/2006/relationships/image" Target="../media/image34.png"/><Relationship Id="rId82" Type="http://schemas.openxmlformats.org/officeDocument/2006/relationships/customXml" Target="../ink/ink41.xml"/><Relationship Id="rId19" Type="http://schemas.openxmlformats.org/officeDocument/2006/relationships/image" Target="../media/image1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56" Type="http://schemas.openxmlformats.org/officeDocument/2006/relationships/customXml" Target="../ink/ink28.xml"/><Relationship Id="rId77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70.png"/><Relationship Id="rId21" Type="http://schemas.openxmlformats.org/officeDocument/2006/relationships/image" Target="../media/image61.png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74.png"/><Relationship Id="rId50" Type="http://schemas.openxmlformats.org/officeDocument/2006/relationships/customXml" Target="../ink/ink72.xml"/><Relationship Id="rId7" Type="http://schemas.openxmlformats.org/officeDocument/2006/relationships/image" Target="../media/image54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9" Type="http://schemas.openxmlformats.org/officeDocument/2006/relationships/image" Target="../media/image65.png"/><Relationship Id="rId11" Type="http://schemas.openxmlformats.org/officeDocument/2006/relationships/image" Target="../media/image56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69.png"/><Relationship Id="rId40" Type="http://schemas.openxmlformats.org/officeDocument/2006/relationships/customXml" Target="../ink/ink67.xml"/><Relationship Id="rId45" Type="http://schemas.openxmlformats.org/officeDocument/2006/relationships/image" Target="../media/image73.png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5.png"/><Relationship Id="rId10" Type="http://schemas.openxmlformats.org/officeDocument/2006/relationships/customXml" Target="../ink/ink52.xml"/><Relationship Id="rId19" Type="http://schemas.openxmlformats.org/officeDocument/2006/relationships/image" Target="../media/image60.png"/><Relationship Id="rId31" Type="http://schemas.openxmlformats.org/officeDocument/2006/relationships/image" Target="../media/image66.png"/><Relationship Id="rId44" Type="http://schemas.openxmlformats.org/officeDocument/2006/relationships/customXml" Target="../ink/ink69.xml"/><Relationship Id="rId4" Type="http://schemas.openxmlformats.org/officeDocument/2006/relationships/customXml" Target="../ink/ink49.xml"/><Relationship Id="rId9" Type="http://schemas.openxmlformats.org/officeDocument/2006/relationships/image" Target="../media/image55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4.png"/><Relationship Id="rId30" Type="http://schemas.openxmlformats.org/officeDocument/2006/relationships/customXml" Target="../ink/ink62.xml"/><Relationship Id="rId35" Type="http://schemas.openxmlformats.org/officeDocument/2006/relationships/image" Target="../media/image68.png"/><Relationship Id="rId43" Type="http://schemas.openxmlformats.org/officeDocument/2006/relationships/image" Target="../media/image72.png"/><Relationship Id="rId48" Type="http://schemas.openxmlformats.org/officeDocument/2006/relationships/customXml" Target="../ink/ink71.xml"/><Relationship Id="rId8" Type="http://schemas.openxmlformats.org/officeDocument/2006/relationships/customXml" Target="../ink/ink51.xml"/><Relationship Id="rId51" Type="http://schemas.openxmlformats.org/officeDocument/2006/relationships/image" Target="../media/image76.png"/><Relationship Id="rId3" Type="http://schemas.openxmlformats.org/officeDocument/2006/relationships/image" Target="../media/image52.png"/><Relationship Id="rId12" Type="http://schemas.openxmlformats.org/officeDocument/2006/relationships/customXml" Target="../ink/ink53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33" Type="http://schemas.openxmlformats.org/officeDocument/2006/relationships/image" Target="../media/image67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20" Type="http://schemas.openxmlformats.org/officeDocument/2006/relationships/customXml" Target="../ink/ink57.xml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9" Type="http://schemas.openxmlformats.org/officeDocument/2006/relationships/image" Target="../media/image95.png"/><Relationship Id="rId21" Type="http://schemas.openxmlformats.org/officeDocument/2006/relationships/image" Target="../media/image86.png"/><Relationship Id="rId34" Type="http://schemas.openxmlformats.org/officeDocument/2006/relationships/customXml" Target="../ink/ink89.xml"/><Relationship Id="rId42" Type="http://schemas.openxmlformats.org/officeDocument/2006/relationships/customXml" Target="../ink/ink93.xml"/><Relationship Id="rId47" Type="http://schemas.openxmlformats.org/officeDocument/2006/relationships/image" Target="../media/image99.png"/><Relationship Id="rId50" Type="http://schemas.openxmlformats.org/officeDocument/2006/relationships/customXml" Target="../ink/ink97.xml"/><Relationship Id="rId55" Type="http://schemas.openxmlformats.org/officeDocument/2006/relationships/image" Target="../media/image103.png"/><Relationship Id="rId7" Type="http://schemas.openxmlformats.org/officeDocument/2006/relationships/image" Target="../media/image79.png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9" Type="http://schemas.openxmlformats.org/officeDocument/2006/relationships/image" Target="../media/image90.png"/><Relationship Id="rId11" Type="http://schemas.openxmlformats.org/officeDocument/2006/relationships/image" Target="../media/image81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94.png"/><Relationship Id="rId40" Type="http://schemas.openxmlformats.org/officeDocument/2006/relationships/customXml" Target="../ink/ink92.xml"/><Relationship Id="rId45" Type="http://schemas.openxmlformats.org/officeDocument/2006/relationships/image" Target="../media/image98.png"/><Relationship Id="rId53" Type="http://schemas.openxmlformats.org/officeDocument/2006/relationships/image" Target="../media/image102.png"/><Relationship Id="rId58" Type="http://schemas.openxmlformats.org/officeDocument/2006/relationships/customXml" Target="../ink/ink101.xml"/><Relationship Id="rId5" Type="http://schemas.openxmlformats.org/officeDocument/2006/relationships/image" Target="../media/image78.png"/><Relationship Id="rId19" Type="http://schemas.openxmlformats.org/officeDocument/2006/relationships/image" Target="../media/image85.png"/><Relationship Id="rId4" Type="http://schemas.openxmlformats.org/officeDocument/2006/relationships/customXml" Target="../ink/ink74.xml"/><Relationship Id="rId9" Type="http://schemas.openxmlformats.org/officeDocument/2006/relationships/image" Target="../media/image80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89.png"/><Relationship Id="rId30" Type="http://schemas.openxmlformats.org/officeDocument/2006/relationships/customXml" Target="../ink/ink87.xml"/><Relationship Id="rId35" Type="http://schemas.openxmlformats.org/officeDocument/2006/relationships/image" Target="../media/image93.png"/><Relationship Id="rId43" Type="http://schemas.openxmlformats.org/officeDocument/2006/relationships/image" Target="../media/image97.png"/><Relationship Id="rId48" Type="http://schemas.openxmlformats.org/officeDocument/2006/relationships/customXml" Target="../ink/ink96.xml"/><Relationship Id="rId56" Type="http://schemas.openxmlformats.org/officeDocument/2006/relationships/customXml" Target="../ink/ink100.xml"/><Relationship Id="rId8" Type="http://schemas.openxmlformats.org/officeDocument/2006/relationships/customXml" Target="../ink/ink76.xml"/><Relationship Id="rId51" Type="http://schemas.openxmlformats.org/officeDocument/2006/relationships/image" Target="../media/image101.png"/><Relationship Id="rId3" Type="http://schemas.openxmlformats.org/officeDocument/2006/relationships/image" Target="../media/image77.png"/><Relationship Id="rId12" Type="http://schemas.openxmlformats.org/officeDocument/2006/relationships/customXml" Target="../ink/ink78.xml"/><Relationship Id="rId17" Type="http://schemas.openxmlformats.org/officeDocument/2006/relationships/image" Target="../media/image84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59" Type="http://schemas.openxmlformats.org/officeDocument/2006/relationships/image" Target="../media/image105.png"/><Relationship Id="rId20" Type="http://schemas.openxmlformats.org/officeDocument/2006/relationships/customXml" Target="../ink/ink82.xml"/><Relationship Id="rId41" Type="http://schemas.openxmlformats.org/officeDocument/2006/relationships/image" Target="../media/image96.png"/><Relationship Id="rId54" Type="http://schemas.openxmlformats.org/officeDocument/2006/relationships/customXml" Target="../ink/ink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.xml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49" Type="http://schemas.openxmlformats.org/officeDocument/2006/relationships/image" Target="../media/image100.png"/><Relationship Id="rId57" Type="http://schemas.openxmlformats.org/officeDocument/2006/relationships/image" Target="../media/image104.png"/><Relationship Id="rId10" Type="http://schemas.openxmlformats.org/officeDocument/2006/relationships/customXml" Target="../ink/ink77.xml"/><Relationship Id="rId31" Type="http://schemas.openxmlformats.org/officeDocument/2006/relationships/image" Target="../media/image91.png"/><Relationship Id="rId44" Type="http://schemas.openxmlformats.org/officeDocument/2006/relationships/customXml" Target="../ink/ink94.xml"/><Relationship Id="rId52" Type="http://schemas.openxmlformats.org/officeDocument/2006/relationships/customXml" Target="../ink/ink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765196" y="1007257"/>
            <a:ext cx="6426804" cy="5269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/>
              <a:t>Efeitos do RTW após Trabalho Remoto em Engajamento, Satisfação no trabalho e Burnout: um Estudo Longitudinal durante a Pandemia da Covid-19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Projeto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Pesquisa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Lívia Sant’Ana</a:t>
            </a:r>
            <a:endParaRPr lang="en-GB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DBA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Orientador: Prof. Dr. Miguel Caldas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1026" name="Picture 2" descr="SINPAF cobra Codevasf sobre retorno ao trabalho presencial mesmo com  crescimento de casos de COVID-19 no Brasil">
            <a:extLst>
              <a:ext uri="{FF2B5EF4-FFF2-40B4-BE49-F238E27FC236}">
                <a16:creationId xmlns:a16="http://schemas.microsoft.com/office/drawing/2014/main" id="{002624DC-05B4-4CA0-B1E7-A08B41AA813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18309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torno ao trabalho presencial para servidores do grupo de risco para  covid-19 - Combate ao Coronavirus">
            <a:extLst>
              <a:ext uri="{FF2B5EF4-FFF2-40B4-BE49-F238E27FC236}">
                <a16:creationId xmlns:a16="http://schemas.microsoft.com/office/drawing/2014/main" id="{1051191D-CA77-4553-9DBC-C70667BC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4" y="460134"/>
            <a:ext cx="3923876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Território Livre – Tribuna do Norte | Repartições do Estado voltam amanhã  ao atendimento normal">
            <a:extLst>
              <a:ext uri="{FF2B5EF4-FFF2-40B4-BE49-F238E27FC236}">
                <a16:creationId xmlns:a16="http://schemas.microsoft.com/office/drawing/2014/main" id="{E47D070A-A93E-4D84-9FA9-02FFF55A4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8" y="3974075"/>
            <a:ext cx="4667250" cy="26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17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1" name="Tinta 160">
                <a:extLst>
                  <a:ext uri="{FF2B5EF4-FFF2-40B4-BE49-F238E27FC236}">
                    <a16:creationId xmlns:a16="http://schemas.microsoft.com/office/drawing/2014/main" id="{15D955E9-48E4-AA45-A319-1910112576E9}"/>
                  </a:ext>
                </a:extLst>
              </p14:cNvPr>
              <p14:cNvContentPartPr/>
              <p14:nvPr/>
            </p14:nvContentPartPr>
            <p14:xfrm>
              <a:off x="4536311" y="1840573"/>
              <a:ext cx="360" cy="360"/>
            </p14:xfrm>
          </p:contentPart>
        </mc:Choice>
        <mc:Fallback>
          <p:pic>
            <p:nvPicPr>
              <p:cNvPr id="161" name="Tinta 160">
                <a:extLst>
                  <a:ext uri="{FF2B5EF4-FFF2-40B4-BE49-F238E27FC236}">
                    <a16:creationId xmlns:a16="http://schemas.microsoft.com/office/drawing/2014/main" id="{15D955E9-48E4-AA45-A319-1910112576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1191" y="1825453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9" name="Tinta 168">
                <a:extLst>
                  <a:ext uri="{FF2B5EF4-FFF2-40B4-BE49-F238E27FC236}">
                    <a16:creationId xmlns:a16="http://schemas.microsoft.com/office/drawing/2014/main" id="{FA12AEB4-7E5A-E141-8995-F93C9CB4B52B}"/>
                  </a:ext>
                </a:extLst>
              </p14:cNvPr>
              <p14:cNvContentPartPr/>
              <p14:nvPr/>
            </p14:nvContentPartPr>
            <p14:xfrm>
              <a:off x="1788431" y="5674213"/>
              <a:ext cx="18000" cy="15840"/>
            </p14:xfrm>
          </p:contentPart>
        </mc:Choice>
        <mc:Fallback>
          <p:pic>
            <p:nvPicPr>
              <p:cNvPr id="169" name="Tinta 168">
                <a:extLst>
                  <a:ext uri="{FF2B5EF4-FFF2-40B4-BE49-F238E27FC236}">
                    <a16:creationId xmlns:a16="http://schemas.microsoft.com/office/drawing/2014/main" id="{FA12AEB4-7E5A-E141-8995-F93C9CB4B5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2951" y="5659093"/>
                <a:ext cx="48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A62C1C37-8141-E648-B282-DFE5A2A16C0D}"/>
                  </a:ext>
                </a:extLst>
              </p14:cNvPr>
              <p14:cNvContentPartPr/>
              <p14:nvPr/>
            </p14:nvContentPartPr>
            <p14:xfrm>
              <a:off x="1644791" y="2465893"/>
              <a:ext cx="360" cy="36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A62C1C37-8141-E648-B282-DFE5A2A16C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9671" y="2450413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A293C718-47B7-134B-90E2-387B5C9B73F5}"/>
                  </a:ext>
                </a:extLst>
              </p14:cNvPr>
              <p14:cNvContentPartPr/>
              <p14:nvPr/>
            </p14:nvContentPartPr>
            <p14:xfrm>
              <a:off x="1328711" y="2474173"/>
              <a:ext cx="614880" cy="2368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A293C718-47B7-134B-90E2-387B5C9B73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3591" y="2458693"/>
                <a:ext cx="6454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F4D3B58A-00F8-E543-8252-0A8D214C85C8}"/>
                  </a:ext>
                </a:extLst>
              </p14:cNvPr>
              <p14:cNvContentPartPr/>
              <p14:nvPr/>
            </p14:nvContentPartPr>
            <p14:xfrm>
              <a:off x="1893551" y="2546173"/>
              <a:ext cx="404280" cy="25272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F4D3B58A-00F8-E543-8252-0A8D214C85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8431" y="2531053"/>
                <a:ext cx="4348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40E92AC-5AAB-494A-9BB2-7057D06C5B4F}"/>
                  </a:ext>
                </a:extLst>
              </p14:cNvPr>
              <p14:cNvContentPartPr/>
              <p14:nvPr/>
            </p14:nvContentPartPr>
            <p14:xfrm>
              <a:off x="1957991" y="2639773"/>
              <a:ext cx="205200" cy="3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40E92AC-5AAB-494A-9BB2-7057D06C5B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2871" y="2624653"/>
                <a:ext cx="235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8FF7DFF-DA6C-CC48-A875-84D0D9317C8C}"/>
                  </a:ext>
                </a:extLst>
              </p14:cNvPr>
              <p14:cNvContentPartPr/>
              <p14:nvPr/>
            </p14:nvContentPartPr>
            <p14:xfrm>
              <a:off x="2467391" y="2495053"/>
              <a:ext cx="76320" cy="27324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8FF7DFF-DA6C-CC48-A875-84D0D9317C8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51911" y="2479933"/>
                <a:ext cx="1069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95FFD575-F8AE-C542-B08D-7BA8A5E28432}"/>
                  </a:ext>
                </a:extLst>
              </p14:cNvPr>
              <p14:cNvContentPartPr/>
              <p14:nvPr/>
            </p14:nvContentPartPr>
            <p14:xfrm>
              <a:off x="2320871" y="2463013"/>
              <a:ext cx="366120" cy="5364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95FFD575-F8AE-C542-B08D-7BA8A5E284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05751" y="2447533"/>
                <a:ext cx="3967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3B2BB05-A47D-2F43-96ED-330AE3B6DE84}"/>
                  </a:ext>
                </a:extLst>
              </p14:cNvPr>
              <p14:cNvContentPartPr/>
              <p14:nvPr/>
            </p14:nvContentPartPr>
            <p14:xfrm>
              <a:off x="1086071" y="1299493"/>
              <a:ext cx="714600" cy="2692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3B2BB05-A47D-2F43-96ED-330AE3B6DE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0591" y="1284373"/>
                <a:ext cx="7448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FFCB6AE-DA62-5C4F-BF1E-8EA4A4A876FB}"/>
                  </a:ext>
                </a:extLst>
              </p14:cNvPr>
              <p14:cNvContentPartPr/>
              <p14:nvPr/>
            </p14:nvContentPartPr>
            <p14:xfrm>
              <a:off x="1153031" y="1410733"/>
              <a:ext cx="155520" cy="4392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FFCB6AE-DA62-5C4F-BF1E-8EA4A4A876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37911" y="1395613"/>
                <a:ext cx="1861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679B305-4D58-8245-A505-CB19ED4602A1}"/>
                  </a:ext>
                </a:extLst>
              </p14:cNvPr>
              <p14:cNvContentPartPr/>
              <p14:nvPr/>
            </p14:nvContentPartPr>
            <p14:xfrm>
              <a:off x="1911191" y="1281493"/>
              <a:ext cx="439200" cy="27864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679B305-4D58-8245-A505-CB19ED4602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96071" y="1266373"/>
                <a:ext cx="469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A0BF3A0-1F87-F449-9C01-661E821FD8EC}"/>
                  </a:ext>
                </a:extLst>
              </p14:cNvPr>
              <p14:cNvContentPartPr/>
              <p14:nvPr/>
            </p14:nvContentPartPr>
            <p14:xfrm>
              <a:off x="2329871" y="1249813"/>
              <a:ext cx="471600" cy="32292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A0BF3A0-1F87-F449-9C01-661E821FD8E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14391" y="1234693"/>
                <a:ext cx="5022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0C6E31B-8A1A-3E42-9302-9D359AA26B8C}"/>
                  </a:ext>
                </a:extLst>
              </p14:cNvPr>
              <p14:cNvContentPartPr/>
              <p14:nvPr/>
            </p14:nvContentPartPr>
            <p14:xfrm>
              <a:off x="2455511" y="1455013"/>
              <a:ext cx="404280" cy="19224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0C6E31B-8A1A-3E42-9302-9D359AA26B8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40391" y="1439533"/>
                <a:ext cx="4348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527A1B7-74EF-4E43-AF0A-CF30A7ACDC19}"/>
                  </a:ext>
                </a:extLst>
              </p14:cNvPr>
              <p14:cNvContentPartPr/>
              <p14:nvPr/>
            </p14:nvContentPartPr>
            <p14:xfrm>
              <a:off x="1322951" y="1794133"/>
              <a:ext cx="603360" cy="37548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527A1B7-74EF-4E43-AF0A-CF30A7ACDC1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07831" y="1779013"/>
                <a:ext cx="6339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E747A2D3-65AD-F546-850F-A38EA121A87B}"/>
                  </a:ext>
                </a:extLst>
              </p14:cNvPr>
              <p14:cNvContentPartPr/>
              <p14:nvPr/>
            </p14:nvContentPartPr>
            <p14:xfrm>
              <a:off x="2007671" y="1850293"/>
              <a:ext cx="568080" cy="35244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E747A2D3-65AD-F546-850F-A38EA121A87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92551" y="1835173"/>
                <a:ext cx="5986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0761CE4E-7B91-6140-A470-FA24A3CBE188}"/>
                  </a:ext>
                </a:extLst>
              </p14:cNvPr>
              <p14:cNvContentPartPr/>
              <p14:nvPr/>
            </p14:nvContentPartPr>
            <p14:xfrm>
              <a:off x="766751" y="996373"/>
              <a:ext cx="2338920" cy="71532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0761CE4E-7B91-6140-A470-FA24A3CBE18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1631" y="981253"/>
                <a:ext cx="236952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F0FBD98F-DF0F-A344-B62F-F8198FB8CA5E}"/>
                  </a:ext>
                </a:extLst>
              </p14:cNvPr>
              <p14:cNvContentPartPr/>
              <p14:nvPr/>
            </p14:nvContentPartPr>
            <p14:xfrm>
              <a:off x="781511" y="1681813"/>
              <a:ext cx="2681280" cy="53748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F0FBD98F-DF0F-A344-B62F-F8198FB8CA5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6391" y="1666333"/>
                <a:ext cx="271152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87A61EE8-00F0-C74D-B7CC-376ED41EF7CA}"/>
                  </a:ext>
                </a:extLst>
              </p14:cNvPr>
              <p14:cNvContentPartPr/>
              <p14:nvPr/>
            </p14:nvContentPartPr>
            <p14:xfrm>
              <a:off x="700871" y="2270053"/>
              <a:ext cx="3209040" cy="58248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87A61EE8-00F0-C74D-B7CC-376ED41EF7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5751" y="2254573"/>
                <a:ext cx="323928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95933285-B1FA-6944-B5E7-1E8FA74528C4}"/>
                  </a:ext>
                </a:extLst>
              </p14:cNvPr>
              <p14:cNvContentPartPr/>
              <p14:nvPr/>
            </p14:nvContentPartPr>
            <p14:xfrm>
              <a:off x="2575391" y="451333"/>
              <a:ext cx="565200" cy="509760"/>
            </p14:xfrm>
          </p:contentPart>
        </mc:Choice>
        <mc:Fallback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95933285-B1FA-6944-B5E7-1E8FA74528C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60271" y="435853"/>
                <a:ext cx="5958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E21D8C14-7A93-0B48-B2B1-C51EA3C8547C}"/>
                  </a:ext>
                </a:extLst>
              </p14:cNvPr>
              <p14:cNvContentPartPr/>
              <p14:nvPr/>
            </p14:nvContentPartPr>
            <p14:xfrm>
              <a:off x="2323751" y="920413"/>
              <a:ext cx="544680" cy="201240"/>
            </p14:xfrm>
          </p:contentPart>
        </mc:Choice>
        <mc:Fallback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E21D8C14-7A93-0B48-B2B1-C51EA3C8547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08631" y="905293"/>
                <a:ext cx="5752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29DDC65C-73D6-C244-804F-A8BE1743D18F}"/>
                  </a:ext>
                </a:extLst>
              </p14:cNvPr>
              <p14:cNvContentPartPr/>
              <p14:nvPr/>
            </p14:nvContentPartPr>
            <p14:xfrm>
              <a:off x="7489391" y="1298413"/>
              <a:ext cx="424800" cy="25596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29DDC65C-73D6-C244-804F-A8BE1743D18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73911" y="1282933"/>
                <a:ext cx="4554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14A28CB8-4790-2043-9959-5FF070239E7B}"/>
                  </a:ext>
                </a:extLst>
              </p14:cNvPr>
              <p14:cNvContentPartPr/>
              <p14:nvPr/>
            </p14:nvContentPartPr>
            <p14:xfrm>
              <a:off x="7290311" y="1430533"/>
              <a:ext cx="421920" cy="2556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14A28CB8-4790-2043-9959-5FF070239E7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75191" y="1415413"/>
                <a:ext cx="4521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00DD22B-41FC-D84C-B1DF-EA0831130472}"/>
                  </a:ext>
                </a:extLst>
              </p14:cNvPr>
              <p14:cNvContentPartPr/>
              <p14:nvPr/>
            </p14:nvContentPartPr>
            <p14:xfrm>
              <a:off x="8112551" y="1216693"/>
              <a:ext cx="524160" cy="37548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00DD22B-41FC-D84C-B1DF-EA08311304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97431" y="1201573"/>
                <a:ext cx="5547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D889ED0-ED6A-7B4E-A872-1E88B16FFC46}"/>
                  </a:ext>
                </a:extLst>
              </p14:cNvPr>
              <p14:cNvContentPartPr/>
              <p14:nvPr/>
            </p14:nvContentPartPr>
            <p14:xfrm>
              <a:off x="8656871" y="1255573"/>
              <a:ext cx="459720" cy="30024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D889ED0-ED6A-7B4E-A872-1E88B16FFC4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41751" y="1240093"/>
                <a:ext cx="4903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425A574E-2727-9C43-804D-D11C4DCAF729}"/>
                  </a:ext>
                </a:extLst>
              </p14:cNvPr>
              <p14:cNvContentPartPr/>
              <p14:nvPr/>
            </p14:nvContentPartPr>
            <p14:xfrm>
              <a:off x="8686391" y="1419373"/>
              <a:ext cx="511200" cy="31464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425A574E-2727-9C43-804D-D11C4DCAF72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670911" y="1404253"/>
                <a:ext cx="5418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A9207692-0163-F14A-9498-94EF0830FA67}"/>
                  </a:ext>
                </a:extLst>
              </p14:cNvPr>
              <p14:cNvContentPartPr/>
              <p14:nvPr/>
            </p14:nvContentPartPr>
            <p14:xfrm>
              <a:off x="7723391" y="1780093"/>
              <a:ext cx="555120" cy="31932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A9207692-0163-F14A-9498-94EF0830FA6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708271" y="1764973"/>
                <a:ext cx="5857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1FBC6C71-CC52-4C4B-9305-4CCE817DDEF0}"/>
                  </a:ext>
                </a:extLst>
              </p14:cNvPr>
              <p14:cNvContentPartPr/>
              <p14:nvPr/>
            </p14:nvContentPartPr>
            <p14:xfrm>
              <a:off x="8192471" y="1835893"/>
              <a:ext cx="722880" cy="25740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1FBC6C71-CC52-4C4B-9305-4CCE817DDEF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177351" y="1820413"/>
                <a:ext cx="7534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10565B46-3E08-FC48-9265-2556266F924E}"/>
                  </a:ext>
                </a:extLst>
              </p14:cNvPr>
              <p14:cNvContentPartPr/>
              <p14:nvPr/>
            </p14:nvContentPartPr>
            <p14:xfrm>
              <a:off x="7588751" y="2433493"/>
              <a:ext cx="556560" cy="28440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10565B46-3E08-FC48-9265-2556266F924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73631" y="2418013"/>
                <a:ext cx="586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98C6EE2D-AB60-1043-B25C-1DAB00C88CEF}"/>
                  </a:ext>
                </a:extLst>
              </p14:cNvPr>
              <p14:cNvContentPartPr/>
              <p14:nvPr/>
            </p14:nvContentPartPr>
            <p14:xfrm>
              <a:off x="8159351" y="2466973"/>
              <a:ext cx="462600" cy="23760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98C6EE2D-AB60-1043-B25C-1DAB00C88CE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144231" y="2451853"/>
                <a:ext cx="493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91F4C107-E404-E94C-9079-3D571AD7E8E1}"/>
                  </a:ext>
                </a:extLst>
              </p14:cNvPr>
              <p14:cNvContentPartPr/>
              <p14:nvPr/>
            </p14:nvContentPartPr>
            <p14:xfrm>
              <a:off x="8252951" y="2651293"/>
              <a:ext cx="313560" cy="3132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91F4C107-E404-E94C-9079-3D571AD7E8E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237831" y="2635813"/>
                <a:ext cx="344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F893AAED-632B-274C-97A0-4B37B5A4F3A3}"/>
                  </a:ext>
                </a:extLst>
              </p14:cNvPr>
              <p14:cNvContentPartPr/>
              <p14:nvPr/>
            </p14:nvContentPartPr>
            <p14:xfrm>
              <a:off x="8821031" y="2513413"/>
              <a:ext cx="20880" cy="19836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F893AAED-632B-274C-97A0-4B37B5A4F3A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805551" y="2498293"/>
                <a:ext cx="514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A44B71A3-19A5-594A-815A-2D37711BE17A}"/>
                  </a:ext>
                </a:extLst>
              </p14:cNvPr>
              <p14:cNvContentPartPr/>
              <p14:nvPr/>
            </p14:nvContentPartPr>
            <p14:xfrm>
              <a:off x="8566151" y="2489653"/>
              <a:ext cx="547560" cy="864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A44B71A3-19A5-594A-815A-2D37711BE1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551031" y="2474533"/>
                <a:ext cx="578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9EC27109-E8E0-144A-83B6-7357C0931130}"/>
                  </a:ext>
                </a:extLst>
              </p14:cNvPr>
              <p14:cNvContentPartPr/>
              <p14:nvPr/>
            </p14:nvContentPartPr>
            <p14:xfrm>
              <a:off x="7026791" y="1007173"/>
              <a:ext cx="2889000" cy="76788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9EC27109-E8E0-144A-83B6-7357C093113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011671" y="992053"/>
                <a:ext cx="291924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E8F96064-E9EA-6D41-B1EC-34B9D56A2CF0}"/>
                  </a:ext>
                </a:extLst>
              </p14:cNvPr>
              <p14:cNvContentPartPr/>
              <p14:nvPr/>
            </p14:nvContentPartPr>
            <p14:xfrm>
              <a:off x="6772271" y="1617373"/>
              <a:ext cx="3398040" cy="76392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E8F96064-E9EA-6D41-B1EC-34B9D56A2CF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757151" y="1601893"/>
                <a:ext cx="342864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98F13D5A-A946-514A-AFEF-C58767FF9E65}"/>
                  </a:ext>
                </a:extLst>
              </p14:cNvPr>
              <p14:cNvContentPartPr/>
              <p14:nvPr/>
            </p14:nvContentPartPr>
            <p14:xfrm>
              <a:off x="6716831" y="2252053"/>
              <a:ext cx="3704040" cy="733680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98F13D5A-A946-514A-AFEF-C58767FF9E6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701351" y="2236933"/>
                <a:ext cx="373464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4D14E52F-FF8B-9743-A7EB-77B14D55E481}"/>
                  </a:ext>
                </a:extLst>
              </p14:cNvPr>
              <p14:cNvContentPartPr/>
              <p14:nvPr/>
            </p14:nvContentPartPr>
            <p14:xfrm>
              <a:off x="7521431" y="545293"/>
              <a:ext cx="720360" cy="472320"/>
            </p14:xfrm>
          </p:contentPart>
        </mc:Choice>
        <mc:Fallback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4D14E52F-FF8B-9743-A7EB-77B14D55E48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506311" y="530173"/>
                <a:ext cx="7509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314D4627-E36C-F14B-8C4C-FE26D4903494}"/>
                  </a:ext>
                </a:extLst>
              </p14:cNvPr>
              <p14:cNvContentPartPr/>
              <p14:nvPr/>
            </p14:nvContentPartPr>
            <p14:xfrm>
              <a:off x="7682351" y="841933"/>
              <a:ext cx="913320" cy="225000"/>
            </p14:xfrm>
          </p:contentPart>
        </mc:Choice>
        <mc:Fallback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314D4627-E36C-F14B-8C4C-FE26D490349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667231" y="826453"/>
                <a:ext cx="9439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41A8B0D3-2264-BB41-BFC5-566F4D2A4ED4}"/>
                  </a:ext>
                </a:extLst>
              </p14:cNvPr>
              <p14:cNvContentPartPr/>
              <p14:nvPr/>
            </p14:nvContentPartPr>
            <p14:xfrm>
              <a:off x="1496471" y="6361093"/>
              <a:ext cx="406080" cy="397800"/>
            </p14:xfrm>
          </p:contentPart>
        </mc:Choice>
        <mc:Fallback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41A8B0D3-2264-BB41-BFC5-566F4D2A4ED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481351" y="6345973"/>
                <a:ext cx="4366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81C2DFCE-98A1-EF4D-A7A4-A45152A887C0}"/>
                  </a:ext>
                </a:extLst>
              </p14:cNvPr>
              <p14:cNvContentPartPr/>
              <p14:nvPr/>
            </p14:nvContentPartPr>
            <p14:xfrm>
              <a:off x="3257591" y="5849533"/>
              <a:ext cx="47160" cy="235440"/>
            </p14:xfrm>
          </p:contentPart>
        </mc:Choice>
        <mc:Fallback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81C2DFCE-98A1-EF4D-A7A4-A45152A887C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242111" y="5834413"/>
                <a:ext cx="777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C62BA067-9CE8-EF4A-8743-36E3999862A2}"/>
                  </a:ext>
                </a:extLst>
              </p14:cNvPr>
              <p14:cNvContentPartPr/>
              <p14:nvPr/>
            </p14:nvContentPartPr>
            <p14:xfrm>
              <a:off x="2914871" y="6403213"/>
              <a:ext cx="88200" cy="271440"/>
            </p14:xfrm>
          </p:contentPart>
        </mc:Choice>
        <mc:Fallback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C62BA067-9CE8-EF4A-8743-36E3999862A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899751" y="6388093"/>
                <a:ext cx="1188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16E3EEF7-9845-D24B-8606-6F40C06BE483}"/>
                  </a:ext>
                </a:extLst>
              </p14:cNvPr>
              <p14:cNvContentPartPr/>
              <p14:nvPr/>
            </p14:nvContentPartPr>
            <p14:xfrm>
              <a:off x="2950151" y="6418693"/>
              <a:ext cx="304920" cy="243360"/>
            </p14:xfrm>
          </p:contentPart>
        </mc:Choice>
        <mc:Fallback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16E3EEF7-9845-D24B-8606-6F40C06BE48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935031" y="6403573"/>
                <a:ext cx="3351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D3E68735-C440-D243-A7E4-C10BE61F88DF}"/>
                  </a:ext>
                </a:extLst>
              </p14:cNvPr>
              <p14:cNvContentPartPr/>
              <p14:nvPr/>
            </p14:nvContentPartPr>
            <p14:xfrm>
              <a:off x="2913791" y="6206653"/>
              <a:ext cx="484560" cy="145080"/>
            </p14:xfrm>
          </p:contentPart>
        </mc:Choice>
        <mc:Fallback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D3E68735-C440-D243-A7E4-C10BE61F88D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98311" y="6191533"/>
                <a:ext cx="5151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5" name="Tinta 104">
                <a:extLst>
                  <a:ext uri="{FF2B5EF4-FFF2-40B4-BE49-F238E27FC236}">
                    <a16:creationId xmlns:a16="http://schemas.microsoft.com/office/drawing/2014/main" id="{CE51506B-7DBE-7A40-8E86-3096D58295E8}"/>
                  </a:ext>
                </a:extLst>
              </p14:cNvPr>
              <p14:cNvContentPartPr/>
              <p14:nvPr/>
            </p14:nvContentPartPr>
            <p14:xfrm>
              <a:off x="4434071" y="6311773"/>
              <a:ext cx="99720" cy="328320"/>
            </p14:xfrm>
          </p:contentPart>
        </mc:Choice>
        <mc:Fallback>
          <p:pic>
            <p:nvPicPr>
              <p:cNvPr id="105" name="Tinta 104">
                <a:extLst>
                  <a:ext uri="{FF2B5EF4-FFF2-40B4-BE49-F238E27FC236}">
                    <a16:creationId xmlns:a16="http://schemas.microsoft.com/office/drawing/2014/main" id="{CE51506B-7DBE-7A40-8E86-3096D58295E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418591" y="6296653"/>
                <a:ext cx="1303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6" name="Tinta 105">
                <a:extLst>
                  <a:ext uri="{FF2B5EF4-FFF2-40B4-BE49-F238E27FC236}">
                    <a16:creationId xmlns:a16="http://schemas.microsoft.com/office/drawing/2014/main" id="{F065FBA8-BFFC-9C4F-8054-375114DF087B}"/>
                  </a:ext>
                </a:extLst>
              </p14:cNvPr>
              <p14:cNvContentPartPr/>
              <p14:nvPr/>
            </p14:nvContentPartPr>
            <p14:xfrm>
              <a:off x="4237871" y="6196573"/>
              <a:ext cx="465840" cy="223920"/>
            </p14:xfrm>
          </p:contentPart>
        </mc:Choice>
        <mc:Fallback>
          <p:pic>
            <p:nvPicPr>
              <p:cNvPr id="106" name="Tinta 105">
                <a:extLst>
                  <a:ext uri="{FF2B5EF4-FFF2-40B4-BE49-F238E27FC236}">
                    <a16:creationId xmlns:a16="http://schemas.microsoft.com/office/drawing/2014/main" id="{F065FBA8-BFFC-9C4F-8054-375114DF087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222751" y="6181093"/>
                <a:ext cx="496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1" name="Tinta 110">
                <a:extLst>
                  <a:ext uri="{FF2B5EF4-FFF2-40B4-BE49-F238E27FC236}">
                    <a16:creationId xmlns:a16="http://schemas.microsoft.com/office/drawing/2014/main" id="{CCEC180A-0C59-094D-A5D4-31DD584DB327}"/>
                  </a:ext>
                </a:extLst>
              </p14:cNvPr>
              <p14:cNvContentPartPr/>
              <p14:nvPr/>
            </p14:nvContentPartPr>
            <p14:xfrm>
              <a:off x="9771791" y="3137293"/>
              <a:ext cx="729360" cy="483480"/>
            </p14:xfrm>
          </p:contentPart>
        </mc:Choice>
        <mc:Fallback>
          <p:pic>
            <p:nvPicPr>
              <p:cNvPr id="111" name="Tinta 110">
                <a:extLst>
                  <a:ext uri="{FF2B5EF4-FFF2-40B4-BE49-F238E27FC236}">
                    <a16:creationId xmlns:a16="http://schemas.microsoft.com/office/drawing/2014/main" id="{CCEC180A-0C59-094D-A5D4-31DD584DB32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756311" y="3121813"/>
                <a:ext cx="7599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3" name="Tinta 112">
                <a:extLst>
                  <a:ext uri="{FF2B5EF4-FFF2-40B4-BE49-F238E27FC236}">
                    <a16:creationId xmlns:a16="http://schemas.microsoft.com/office/drawing/2014/main" id="{9D1EEF46-3959-5848-AD7E-1A65E912E01D}"/>
                  </a:ext>
                </a:extLst>
              </p14:cNvPr>
              <p14:cNvContentPartPr/>
              <p14:nvPr/>
            </p14:nvContentPartPr>
            <p14:xfrm>
              <a:off x="10778711" y="3232693"/>
              <a:ext cx="18000" cy="246240"/>
            </p14:xfrm>
          </p:contentPart>
        </mc:Choice>
        <mc:Fallback>
          <p:pic>
            <p:nvPicPr>
              <p:cNvPr id="113" name="Tinta 112">
                <a:extLst>
                  <a:ext uri="{FF2B5EF4-FFF2-40B4-BE49-F238E27FC236}">
                    <a16:creationId xmlns:a16="http://schemas.microsoft.com/office/drawing/2014/main" id="{9D1EEF46-3959-5848-AD7E-1A65E912E01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763591" y="3217573"/>
                <a:ext cx="486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32412372-DC6C-8240-9614-00A4EF4B200D}"/>
                  </a:ext>
                </a:extLst>
              </p14:cNvPr>
              <p14:cNvContentPartPr/>
              <p14:nvPr/>
            </p14:nvContentPartPr>
            <p14:xfrm>
              <a:off x="10620671" y="3148453"/>
              <a:ext cx="456840" cy="67680"/>
            </p14:xfrm>
          </p:contentPart>
        </mc:Choice>
        <mc:Fallback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32412372-DC6C-8240-9614-00A4EF4B200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605551" y="3133333"/>
                <a:ext cx="487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DE4E7366-357B-4D43-8637-FDB389009FBE}"/>
                  </a:ext>
                </a:extLst>
              </p14:cNvPr>
              <p14:cNvContentPartPr/>
              <p14:nvPr/>
            </p14:nvContentPartPr>
            <p14:xfrm>
              <a:off x="10740911" y="3397213"/>
              <a:ext cx="389520" cy="242280"/>
            </p14:xfrm>
          </p:contentPart>
        </mc:Choice>
        <mc:Fallback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DE4E7366-357B-4D43-8637-FDB389009FB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725431" y="3381733"/>
                <a:ext cx="420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9007CF9F-F5CD-554C-B0DC-FDB07AD25A01}"/>
                  </a:ext>
                </a:extLst>
              </p14:cNvPr>
              <p14:cNvContentPartPr/>
              <p14:nvPr/>
            </p14:nvContentPartPr>
            <p14:xfrm>
              <a:off x="11279111" y="3319813"/>
              <a:ext cx="146880" cy="24120"/>
            </p14:xfrm>
          </p:contentPart>
        </mc:Choice>
        <mc:Fallback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9007CF9F-F5CD-554C-B0DC-FDB07AD25A0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263991" y="3304693"/>
                <a:ext cx="1771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7" name="Tinta 116">
                <a:extLst>
                  <a:ext uri="{FF2B5EF4-FFF2-40B4-BE49-F238E27FC236}">
                    <a16:creationId xmlns:a16="http://schemas.microsoft.com/office/drawing/2014/main" id="{EED57063-938E-AF42-B0AA-CD78B9FCA02F}"/>
                  </a:ext>
                </a:extLst>
              </p14:cNvPr>
              <p14:cNvContentPartPr/>
              <p14:nvPr/>
            </p14:nvContentPartPr>
            <p14:xfrm>
              <a:off x="11735951" y="3193453"/>
              <a:ext cx="32400" cy="227880"/>
            </p14:xfrm>
          </p:contentPart>
        </mc:Choice>
        <mc:Fallback>
          <p:pic>
            <p:nvPicPr>
              <p:cNvPr id="117" name="Tinta 116">
                <a:extLst>
                  <a:ext uri="{FF2B5EF4-FFF2-40B4-BE49-F238E27FC236}">
                    <a16:creationId xmlns:a16="http://schemas.microsoft.com/office/drawing/2014/main" id="{EED57063-938E-AF42-B0AA-CD78B9FCA02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720471" y="3177973"/>
                <a:ext cx="63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8" name="Tinta 117">
                <a:extLst>
                  <a:ext uri="{FF2B5EF4-FFF2-40B4-BE49-F238E27FC236}">
                    <a16:creationId xmlns:a16="http://schemas.microsoft.com/office/drawing/2014/main" id="{D46003C8-9DC8-0749-8010-B5F9AEA121A2}"/>
                  </a:ext>
                </a:extLst>
              </p14:cNvPr>
              <p14:cNvContentPartPr/>
              <p14:nvPr/>
            </p14:nvContentPartPr>
            <p14:xfrm>
              <a:off x="11560271" y="3087973"/>
              <a:ext cx="266760" cy="31320"/>
            </p14:xfrm>
          </p:contentPart>
        </mc:Choice>
        <mc:Fallback>
          <p:pic>
            <p:nvPicPr>
              <p:cNvPr id="118" name="Tinta 117">
                <a:extLst>
                  <a:ext uri="{FF2B5EF4-FFF2-40B4-BE49-F238E27FC236}">
                    <a16:creationId xmlns:a16="http://schemas.microsoft.com/office/drawing/2014/main" id="{D46003C8-9DC8-0749-8010-B5F9AEA121A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544791" y="3072853"/>
                <a:ext cx="2970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9" name="Tinta 118">
                <a:extLst>
                  <a:ext uri="{FF2B5EF4-FFF2-40B4-BE49-F238E27FC236}">
                    <a16:creationId xmlns:a16="http://schemas.microsoft.com/office/drawing/2014/main" id="{A597CE79-2D37-7F48-BDCC-140A8072561C}"/>
                  </a:ext>
                </a:extLst>
              </p14:cNvPr>
              <p14:cNvContentPartPr/>
              <p14:nvPr/>
            </p14:nvContentPartPr>
            <p14:xfrm>
              <a:off x="11870591" y="3375973"/>
              <a:ext cx="129240" cy="196920"/>
            </p14:xfrm>
          </p:contentPart>
        </mc:Choice>
        <mc:Fallback>
          <p:pic>
            <p:nvPicPr>
              <p:cNvPr id="119" name="Tinta 118">
                <a:extLst>
                  <a:ext uri="{FF2B5EF4-FFF2-40B4-BE49-F238E27FC236}">
                    <a16:creationId xmlns:a16="http://schemas.microsoft.com/office/drawing/2014/main" id="{A597CE79-2D37-7F48-BDCC-140A8072561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855111" y="3360853"/>
                <a:ext cx="1594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20" name="Tinta 119">
                <a:extLst>
                  <a:ext uri="{FF2B5EF4-FFF2-40B4-BE49-F238E27FC236}">
                    <a16:creationId xmlns:a16="http://schemas.microsoft.com/office/drawing/2014/main" id="{F2242144-2A50-8E40-9FD8-786285C74C5E}"/>
                  </a:ext>
                </a:extLst>
              </p14:cNvPr>
              <p14:cNvContentPartPr/>
              <p14:nvPr/>
            </p14:nvContentPartPr>
            <p14:xfrm>
              <a:off x="11890751" y="3618973"/>
              <a:ext cx="126360" cy="8640"/>
            </p14:xfrm>
          </p:contentPart>
        </mc:Choice>
        <mc:Fallback>
          <p:pic>
            <p:nvPicPr>
              <p:cNvPr id="120" name="Tinta 119">
                <a:extLst>
                  <a:ext uri="{FF2B5EF4-FFF2-40B4-BE49-F238E27FC236}">
                    <a16:creationId xmlns:a16="http://schemas.microsoft.com/office/drawing/2014/main" id="{F2242144-2A50-8E40-9FD8-786285C74C5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875631" y="3603853"/>
                <a:ext cx="156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1A99DC00-F16D-9844-9826-35B525FB308E}"/>
                  </a:ext>
                </a:extLst>
              </p14:cNvPr>
              <p14:cNvContentPartPr/>
              <p14:nvPr/>
            </p14:nvContentPartPr>
            <p14:xfrm>
              <a:off x="916151" y="4381813"/>
              <a:ext cx="3143520" cy="1586520"/>
            </p14:xfrm>
          </p:contentPart>
        </mc:Choice>
        <mc:Fallback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1A99DC00-F16D-9844-9826-35B525FB308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01031" y="4366693"/>
                <a:ext cx="3174120" cy="16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5BEB0501-1EE5-2840-976B-0B3E39AC4A4B}"/>
                  </a:ext>
                </a:extLst>
              </p14:cNvPr>
              <p14:cNvContentPartPr/>
              <p14:nvPr/>
            </p14:nvContentPartPr>
            <p14:xfrm>
              <a:off x="3933311" y="4335373"/>
              <a:ext cx="389520" cy="1330920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5BEB0501-1EE5-2840-976B-0B3E39AC4A4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918191" y="4320253"/>
                <a:ext cx="420120" cy="13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5482C53B-E884-0746-B316-3B2F12216AEF}"/>
                  </a:ext>
                </a:extLst>
              </p14:cNvPr>
              <p14:cNvContentPartPr/>
              <p14:nvPr/>
            </p14:nvContentPartPr>
            <p14:xfrm>
              <a:off x="1650551" y="5904613"/>
              <a:ext cx="26640" cy="121320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5482C53B-E884-0746-B316-3B2F12216AE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635431" y="5889493"/>
                <a:ext cx="572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69DBC212-D54F-5F43-9BCA-97D4402D7FA2}"/>
                  </a:ext>
                </a:extLst>
              </p14:cNvPr>
              <p14:cNvContentPartPr/>
              <p14:nvPr/>
            </p14:nvContentPartPr>
            <p14:xfrm>
              <a:off x="474431" y="3861973"/>
              <a:ext cx="609840" cy="320760"/>
            </p14:xfrm>
          </p:contentPart>
        </mc:Choice>
        <mc:Fallback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69DBC212-D54F-5F43-9BCA-97D4402D7FA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58951" y="3846853"/>
                <a:ext cx="6404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6769468F-C678-D948-8BA7-7FBFC8A4490E}"/>
                  </a:ext>
                </a:extLst>
              </p14:cNvPr>
              <p14:cNvContentPartPr/>
              <p14:nvPr/>
            </p14:nvContentPartPr>
            <p14:xfrm>
              <a:off x="1106231" y="3987253"/>
              <a:ext cx="351720" cy="365400"/>
            </p14:xfrm>
          </p:contentPart>
        </mc:Choice>
        <mc:Fallback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6769468F-C678-D948-8BA7-7FBFC8A4490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91111" y="3971773"/>
                <a:ext cx="3819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02A5C1D2-54A6-1C4E-B989-BC3DB60D8362}"/>
                  </a:ext>
                </a:extLst>
              </p14:cNvPr>
              <p14:cNvContentPartPr/>
              <p14:nvPr/>
            </p14:nvContentPartPr>
            <p14:xfrm>
              <a:off x="1691591" y="4558933"/>
              <a:ext cx="360" cy="360"/>
            </p14:xfrm>
          </p:contentPart>
        </mc:Choice>
        <mc:Fallback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02A5C1D2-54A6-1C4E-B989-BC3DB60D83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471" y="4543453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6" name="Tinta 125">
                <a:extLst>
                  <a:ext uri="{FF2B5EF4-FFF2-40B4-BE49-F238E27FC236}">
                    <a16:creationId xmlns:a16="http://schemas.microsoft.com/office/drawing/2014/main" id="{6BCE9F82-E68C-194E-90AE-C3D53F9F38C6}"/>
                  </a:ext>
                </a:extLst>
              </p14:cNvPr>
              <p14:cNvContentPartPr/>
              <p14:nvPr/>
            </p14:nvContentPartPr>
            <p14:xfrm>
              <a:off x="1691591" y="4558933"/>
              <a:ext cx="360" cy="360"/>
            </p14:xfrm>
          </p:contentPart>
        </mc:Choice>
        <mc:Fallback>
          <p:pic>
            <p:nvPicPr>
              <p:cNvPr id="126" name="Tinta 125">
                <a:extLst>
                  <a:ext uri="{FF2B5EF4-FFF2-40B4-BE49-F238E27FC236}">
                    <a16:creationId xmlns:a16="http://schemas.microsoft.com/office/drawing/2014/main" id="{6BCE9F82-E68C-194E-90AE-C3D53F9F38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471" y="4543453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27" name="Tinta 126">
                <a:extLst>
                  <a:ext uri="{FF2B5EF4-FFF2-40B4-BE49-F238E27FC236}">
                    <a16:creationId xmlns:a16="http://schemas.microsoft.com/office/drawing/2014/main" id="{159C5BD7-75FB-864F-A235-E70AFBE19DEE}"/>
                  </a:ext>
                </a:extLst>
              </p14:cNvPr>
              <p14:cNvContentPartPr/>
              <p14:nvPr/>
            </p14:nvContentPartPr>
            <p14:xfrm>
              <a:off x="1654871" y="4623373"/>
              <a:ext cx="227160" cy="91800"/>
            </p14:xfrm>
          </p:contentPart>
        </mc:Choice>
        <mc:Fallback>
          <p:pic>
            <p:nvPicPr>
              <p:cNvPr id="127" name="Tinta 126">
                <a:extLst>
                  <a:ext uri="{FF2B5EF4-FFF2-40B4-BE49-F238E27FC236}">
                    <a16:creationId xmlns:a16="http://schemas.microsoft.com/office/drawing/2014/main" id="{159C5BD7-75FB-864F-A235-E70AFBE19D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639751" y="4608253"/>
                <a:ext cx="257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28" name="Tinta 127">
                <a:extLst>
                  <a:ext uri="{FF2B5EF4-FFF2-40B4-BE49-F238E27FC236}">
                    <a16:creationId xmlns:a16="http://schemas.microsoft.com/office/drawing/2014/main" id="{046F58D8-2B9F-7C4A-B5EB-13EACD7DA501}"/>
                  </a:ext>
                </a:extLst>
              </p14:cNvPr>
              <p14:cNvContentPartPr/>
              <p14:nvPr/>
            </p14:nvContentPartPr>
            <p14:xfrm>
              <a:off x="1773671" y="4296133"/>
              <a:ext cx="123480" cy="716760"/>
            </p14:xfrm>
          </p:contentPart>
        </mc:Choice>
        <mc:Fallback>
          <p:pic>
            <p:nvPicPr>
              <p:cNvPr id="128" name="Tinta 127">
                <a:extLst>
                  <a:ext uri="{FF2B5EF4-FFF2-40B4-BE49-F238E27FC236}">
                    <a16:creationId xmlns:a16="http://schemas.microsoft.com/office/drawing/2014/main" id="{046F58D8-2B9F-7C4A-B5EB-13EACD7DA50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758551" y="4281013"/>
                <a:ext cx="15372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FA239E15-5803-574A-91A4-BA5B10A6BAA3}"/>
                  </a:ext>
                </a:extLst>
              </p14:cNvPr>
              <p14:cNvContentPartPr/>
              <p14:nvPr/>
            </p14:nvContentPartPr>
            <p14:xfrm>
              <a:off x="1644791" y="5029453"/>
              <a:ext cx="369000" cy="88920"/>
            </p14:xfrm>
          </p:contentPart>
        </mc:Choice>
        <mc:Fallback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FA239E15-5803-574A-91A4-BA5B10A6BAA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629671" y="5014333"/>
                <a:ext cx="3996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30" name="Tinta 129">
                <a:extLst>
                  <a:ext uri="{FF2B5EF4-FFF2-40B4-BE49-F238E27FC236}">
                    <a16:creationId xmlns:a16="http://schemas.microsoft.com/office/drawing/2014/main" id="{5BA67C98-FA28-5E40-A064-B168DCCD718C}"/>
                  </a:ext>
                </a:extLst>
              </p14:cNvPr>
              <p14:cNvContentPartPr/>
              <p14:nvPr/>
            </p14:nvContentPartPr>
            <p14:xfrm>
              <a:off x="1671791" y="4290373"/>
              <a:ext cx="576360" cy="19080"/>
            </p14:xfrm>
          </p:contentPart>
        </mc:Choice>
        <mc:Fallback>
          <p:pic>
            <p:nvPicPr>
              <p:cNvPr id="130" name="Tinta 129">
                <a:extLst>
                  <a:ext uri="{FF2B5EF4-FFF2-40B4-BE49-F238E27FC236}">
                    <a16:creationId xmlns:a16="http://schemas.microsoft.com/office/drawing/2014/main" id="{5BA67C98-FA28-5E40-A064-B168DCCD718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656671" y="4275253"/>
                <a:ext cx="6066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31" name="Tinta 130">
                <a:extLst>
                  <a:ext uri="{FF2B5EF4-FFF2-40B4-BE49-F238E27FC236}">
                    <a16:creationId xmlns:a16="http://schemas.microsoft.com/office/drawing/2014/main" id="{39CDC3C1-07C3-D648-A084-18BDB192A29B}"/>
                  </a:ext>
                </a:extLst>
              </p14:cNvPr>
              <p14:cNvContentPartPr/>
              <p14:nvPr/>
            </p14:nvContentPartPr>
            <p14:xfrm>
              <a:off x="3184151" y="5356693"/>
              <a:ext cx="181800" cy="104400"/>
            </p14:xfrm>
          </p:contentPart>
        </mc:Choice>
        <mc:Fallback>
          <p:pic>
            <p:nvPicPr>
              <p:cNvPr id="131" name="Tinta 130">
                <a:extLst>
                  <a:ext uri="{FF2B5EF4-FFF2-40B4-BE49-F238E27FC236}">
                    <a16:creationId xmlns:a16="http://schemas.microsoft.com/office/drawing/2014/main" id="{39CDC3C1-07C3-D648-A084-18BDB192A29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169031" y="5341573"/>
                <a:ext cx="2124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32" name="Tinta 131">
                <a:extLst>
                  <a:ext uri="{FF2B5EF4-FFF2-40B4-BE49-F238E27FC236}">
                    <a16:creationId xmlns:a16="http://schemas.microsoft.com/office/drawing/2014/main" id="{A450EAD8-899C-1E47-B8A4-2039DFC9DB93}"/>
                  </a:ext>
                </a:extLst>
              </p14:cNvPr>
              <p14:cNvContentPartPr/>
              <p14:nvPr/>
            </p14:nvContentPartPr>
            <p14:xfrm>
              <a:off x="3274871" y="5183893"/>
              <a:ext cx="26640" cy="366840"/>
            </p14:xfrm>
          </p:contentPart>
        </mc:Choice>
        <mc:Fallback>
          <p:pic>
            <p:nvPicPr>
              <p:cNvPr id="132" name="Tinta 131">
                <a:extLst>
                  <a:ext uri="{FF2B5EF4-FFF2-40B4-BE49-F238E27FC236}">
                    <a16:creationId xmlns:a16="http://schemas.microsoft.com/office/drawing/2014/main" id="{A450EAD8-899C-1E47-B8A4-2039DFC9DB9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259751" y="5168773"/>
                <a:ext cx="572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33" name="Tinta 132">
                <a:extLst>
                  <a:ext uri="{FF2B5EF4-FFF2-40B4-BE49-F238E27FC236}">
                    <a16:creationId xmlns:a16="http://schemas.microsoft.com/office/drawing/2014/main" id="{F57D682C-23EC-1A41-9585-634366723CBB}"/>
                  </a:ext>
                </a:extLst>
              </p14:cNvPr>
              <p14:cNvContentPartPr/>
              <p14:nvPr/>
            </p14:nvContentPartPr>
            <p14:xfrm>
              <a:off x="3152111" y="5111893"/>
              <a:ext cx="483120" cy="12240"/>
            </p14:xfrm>
          </p:contentPart>
        </mc:Choice>
        <mc:Fallback>
          <p:pic>
            <p:nvPicPr>
              <p:cNvPr id="133" name="Tinta 132">
                <a:extLst>
                  <a:ext uri="{FF2B5EF4-FFF2-40B4-BE49-F238E27FC236}">
                    <a16:creationId xmlns:a16="http://schemas.microsoft.com/office/drawing/2014/main" id="{F57D682C-23EC-1A41-9585-634366723CB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136631" y="5096413"/>
                <a:ext cx="5137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48FD1A49-5556-294B-A4E8-AD8BAF99C8BB}"/>
                  </a:ext>
                </a:extLst>
              </p14:cNvPr>
              <p14:cNvContentPartPr/>
              <p14:nvPr/>
            </p14:nvContentPartPr>
            <p14:xfrm>
              <a:off x="2999831" y="5727493"/>
              <a:ext cx="653040" cy="80280"/>
            </p14:xfrm>
          </p:contentPart>
        </mc:Choice>
        <mc:Fallback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48FD1A49-5556-294B-A4E8-AD8BAF99C8B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984711" y="5712373"/>
                <a:ext cx="6832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A451D44D-FEBF-D041-BF1E-4A7C1BBF57AA}"/>
                  </a:ext>
                </a:extLst>
              </p14:cNvPr>
              <p14:cNvContentPartPr/>
              <p14:nvPr/>
            </p14:nvContentPartPr>
            <p14:xfrm>
              <a:off x="3289631" y="5251213"/>
              <a:ext cx="360" cy="360"/>
            </p14:xfrm>
          </p:contentPart>
        </mc:Choice>
        <mc:Fallback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A451D44D-FEBF-D041-BF1E-4A7C1BBF5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4511" y="5236093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36" name="Tinta 135">
                <a:extLst>
                  <a:ext uri="{FF2B5EF4-FFF2-40B4-BE49-F238E27FC236}">
                    <a16:creationId xmlns:a16="http://schemas.microsoft.com/office/drawing/2014/main" id="{833D99F2-262B-CC48-98AC-08D11977EBD7}"/>
                  </a:ext>
                </a:extLst>
              </p14:cNvPr>
              <p14:cNvContentPartPr/>
              <p14:nvPr/>
            </p14:nvContentPartPr>
            <p14:xfrm>
              <a:off x="3233831" y="5251213"/>
              <a:ext cx="55800" cy="487800"/>
            </p14:xfrm>
          </p:contentPart>
        </mc:Choice>
        <mc:Fallback>
          <p:pic>
            <p:nvPicPr>
              <p:cNvPr id="136" name="Tinta 135">
                <a:extLst>
                  <a:ext uri="{FF2B5EF4-FFF2-40B4-BE49-F238E27FC236}">
                    <a16:creationId xmlns:a16="http://schemas.microsoft.com/office/drawing/2014/main" id="{833D99F2-262B-CC48-98AC-08D11977EBD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18711" y="5236093"/>
                <a:ext cx="864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7C2C97EF-9247-4C40-AC16-C12FEA7D1CAC}"/>
                  </a:ext>
                </a:extLst>
              </p14:cNvPr>
              <p14:cNvContentPartPr/>
              <p14:nvPr/>
            </p14:nvContentPartPr>
            <p14:xfrm>
              <a:off x="942431" y="5178493"/>
              <a:ext cx="451080" cy="29880"/>
            </p14:xfrm>
          </p:contentPart>
        </mc:Choice>
        <mc:Fallback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7C2C97EF-9247-4C40-AC16-C12FEA7D1CA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27311" y="5163013"/>
                <a:ext cx="481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39" name="Tinta 138">
                <a:extLst>
                  <a:ext uri="{FF2B5EF4-FFF2-40B4-BE49-F238E27FC236}">
                    <a16:creationId xmlns:a16="http://schemas.microsoft.com/office/drawing/2014/main" id="{B4518A96-82FC-BF4C-A709-5689FF625B40}"/>
                  </a:ext>
                </a:extLst>
              </p14:cNvPr>
              <p14:cNvContentPartPr/>
              <p14:nvPr/>
            </p14:nvContentPartPr>
            <p14:xfrm>
              <a:off x="1422311" y="5209093"/>
              <a:ext cx="427680" cy="8640"/>
            </p14:xfrm>
          </p:contentPart>
        </mc:Choice>
        <mc:Fallback>
          <p:pic>
            <p:nvPicPr>
              <p:cNvPr id="139" name="Tinta 138">
                <a:extLst>
                  <a:ext uri="{FF2B5EF4-FFF2-40B4-BE49-F238E27FC236}">
                    <a16:creationId xmlns:a16="http://schemas.microsoft.com/office/drawing/2014/main" id="{B4518A96-82FC-BF4C-A709-5689FF625B4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07191" y="5193973"/>
                <a:ext cx="4582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0" name="Tinta 139">
                <a:extLst>
                  <a:ext uri="{FF2B5EF4-FFF2-40B4-BE49-F238E27FC236}">
                    <a16:creationId xmlns:a16="http://schemas.microsoft.com/office/drawing/2014/main" id="{09F926E5-507F-B74F-9293-8E11A5ACBEAF}"/>
                  </a:ext>
                </a:extLst>
              </p14:cNvPr>
              <p14:cNvContentPartPr/>
              <p14:nvPr/>
            </p14:nvContentPartPr>
            <p14:xfrm>
              <a:off x="2370551" y="5183893"/>
              <a:ext cx="208080" cy="7560"/>
            </p14:xfrm>
          </p:contentPart>
        </mc:Choice>
        <mc:Fallback>
          <p:pic>
            <p:nvPicPr>
              <p:cNvPr id="140" name="Tinta 139">
                <a:extLst>
                  <a:ext uri="{FF2B5EF4-FFF2-40B4-BE49-F238E27FC236}">
                    <a16:creationId xmlns:a16="http://schemas.microsoft.com/office/drawing/2014/main" id="{09F926E5-507F-B74F-9293-8E11A5ACBEA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55431" y="5168773"/>
                <a:ext cx="2386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41" name="Tinta 140">
                <a:extLst>
                  <a:ext uri="{FF2B5EF4-FFF2-40B4-BE49-F238E27FC236}">
                    <a16:creationId xmlns:a16="http://schemas.microsoft.com/office/drawing/2014/main" id="{2EF9E4CD-816E-8548-8DE9-A70DC465BCD8}"/>
                  </a:ext>
                </a:extLst>
              </p14:cNvPr>
              <p14:cNvContentPartPr/>
              <p14:nvPr/>
            </p14:nvContentPartPr>
            <p14:xfrm>
              <a:off x="2870951" y="5168413"/>
              <a:ext cx="120240" cy="4680"/>
            </p14:xfrm>
          </p:contentPart>
        </mc:Choice>
        <mc:Fallback>
          <p:pic>
            <p:nvPicPr>
              <p:cNvPr id="141" name="Tinta 140">
                <a:extLst>
                  <a:ext uri="{FF2B5EF4-FFF2-40B4-BE49-F238E27FC236}">
                    <a16:creationId xmlns:a16="http://schemas.microsoft.com/office/drawing/2014/main" id="{2EF9E4CD-816E-8548-8DE9-A70DC465BCD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855831" y="5153293"/>
                <a:ext cx="1508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2" name="Tinta 141">
                <a:extLst>
                  <a:ext uri="{FF2B5EF4-FFF2-40B4-BE49-F238E27FC236}">
                    <a16:creationId xmlns:a16="http://schemas.microsoft.com/office/drawing/2014/main" id="{76429143-C9CC-7942-AA04-135119138CE7}"/>
                  </a:ext>
                </a:extLst>
              </p14:cNvPr>
              <p14:cNvContentPartPr/>
              <p14:nvPr/>
            </p14:nvContentPartPr>
            <p14:xfrm>
              <a:off x="3324911" y="5120893"/>
              <a:ext cx="360" cy="360"/>
            </p14:xfrm>
          </p:contentPart>
        </mc:Choice>
        <mc:Fallback>
          <p:pic>
            <p:nvPicPr>
              <p:cNvPr id="142" name="Tinta 141">
                <a:extLst>
                  <a:ext uri="{FF2B5EF4-FFF2-40B4-BE49-F238E27FC236}">
                    <a16:creationId xmlns:a16="http://schemas.microsoft.com/office/drawing/2014/main" id="{76429143-C9CC-7942-AA04-135119138C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9431" y="5105413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43" name="Tinta 142">
                <a:extLst>
                  <a:ext uri="{FF2B5EF4-FFF2-40B4-BE49-F238E27FC236}">
                    <a16:creationId xmlns:a16="http://schemas.microsoft.com/office/drawing/2014/main" id="{3A2566E1-139A-7445-8999-74904D4085E3}"/>
                  </a:ext>
                </a:extLst>
              </p14:cNvPr>
              <p14:cNvContentPartPr/>
              <p14:nvPr/>
            </p14:nvContentPartPr>
            <p14:xfrm>
              <a:off x="3877871" y="5028013"/>
              <a:ext cx="404280" cy="42480"/>
            </p14:xfrm>
          </p:contentPart>
        </mc:Choice>
        <mc:Fallback>
          <p:pic>
            <p:nvPicPr>
              <p:cNvPr id="143" name="Tinta 142">
                <a:extLst>
                  <a:ext uri="{FF2B5EF4-FFF2-40B4-BE49-F238E27FC236}">
                    <a16:creationId xmlns:a16="http://schemas.microsoft.com/office/drawing/2014/main" id="{3A2566E1-139A-7445-8999-74904D4085E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862751" y="5012893"/>
                <a:ext cx="4348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45" name="Tinta 144">
                <a:extLst>
                  <a:ext uri="{FF2B5EF4-FFF2-40B4-BE49-F238E27FC236}">
                    <a16:creationId xmlns:a16="http://schemas.microsoft.com/office/drawing/2014/main" id="{3E9B871B-2C7D-C243-80C5-70FC473BD770}"/>
                  </a:ext>
                </a:extLst>
              </p14:cNvPr>
              <p14:cNvContentPartPr/>
              <p14:nvPr/>
            </p14:nvContentPartPr>
            <p14:xfrm>
              <a:off x="289031" y="5130973"/>
              <a:ext cx="623880" cy="298800"/>
            </p14:xfrm>
          </p:contentPart>
        </mc:Choice>
        <mc:Fallback>
          <p:pic>
            <p:nvPicPr>
              <p:cNvPr id="145" name="Tinta 144">
                <a:extLst>
                  <a:ext uri="{FF2B5EF4-FFF2-40B4-BE49-F238E27FC236}">
                    <a16:creationId xmlns:a16="http://schemas.microsoft.com/office/drawing/2014/main" id="{3E9B871B-2C7D-C243-80C5-70FC473BD77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73551" y="5115493"/>
                <a:ext cx="6544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47" name="Tinta 146">
                <a:extLst>
                  <a:ext uri="{FF2B5EF4-FFF2-40B4-BE49-F238E27FC236}">
                    <a16:creationId xmlns:a16="http://schemas.microsoft.com/office/drawing/2014/main" id="{2DFCFBF8-0CA7-5D4F-B77E-3C366572508B}"/>
                  </a:ext>
                </a:extLst>
              </p14:cNvPr>
              <p14:cNvContentPartPr/>
              <p14:nvPr/>
            </p14:nvContentPartPr>
            <p14:xfrm>
              <a:off x="6248111" y="4364893"/>
              <a:ext cx="68040" cy="1348920"/>
            </p14:xfrm>
          </p:contentPart>
        </mc:Choice>
        <mc:Fallback>
          <p:pic>
            <p:nvPicPr>
              <p:cNvPr id="147" name="Tinta 146">
                <a:extLst>
                  <a:ext uri="{FF2B5EF4-FFF2-40B4-BE49-F238E27FC236}">
                    <a16:creationId xmlns:a16="http://schemas.microsoft.com/office/drawing/2014/main" id="{2DFCFBF8-0CA7-5D4F-B77E-3C366572508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232991" y="4349773"/>
                <a:ext cx="9828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48" name="Tinta 147">
                <a:extLst>
                  <a:ext uri="{FF2B5EF4-FFF2-40B4-BE49-F238E27FC236}">
                    <a16:creationId xmlns:a16="http://schemas.microsoft.com/office/drawing/2014/main" id="{BD1C14B8-3CB1-F24C-B5CA-FCB76D8F8DD0}"/>
                  </a:ext>
                </a:extLst>
              </p14:cNvPr>
              <p14:cNvContentPartPr/>
              <p14:nvPr/>
            </p14:nvContentPartPr>
            <p14:xfrm>
              <a:off x="6055151" y="5842693"/>
              <a:ext cx="4975560" cy="114480"/>
            </p14:xfrm>
          </p:contentPart>
        </mc:Choice>
        <mc:Fallback>
          <p:pic>
            <p:nvPicPr>
              <p:cNvPr id="148" name="Tinta 147">
                <a:extLst>
                  <a:ext uri="{FF2B5EF4-FFF2-40B4-BE49-F238E27FC236}">
                    <a16:creationId xmlns:a16="http://schemas.microsoft.com/office/drawing/2014/main" id="{BD1C14B8-3CB1-F24C-B5CA-FCB76D8F8DD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040031" y="5827573"/>
                <a:ext cx="5006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50" name="Tinta 149">
                <a:extLst>
                  <a:ext uri="{FF2B5EF4-FFF2-40B4-BE49-F238E27FC236}">
                    <a16:creationId xmlns:a16="http://schemas.microsoft.com/office/drawing/2014/main" id="{46E66AF6-4A34-D448-840F-E638C00C4AC7}"/>
                  </a:ext>
                </a:extLst>
              </p14:cNvPr>
              <p14:cNvContentPartPr/>
              <p14:nvPr/>
            </p14:nvContentPartPr>
            <p14:xfrm>
              <a:off x="7264031" y="5779693"/>
              <a:ext cx="38520" cy="263160"/>
            </p14:xfrm>
          </p:contentPart>
        </mc:Choice>
        <mc:Fallback>
          <p:pic>
            <p:nvPicPr>
              <p:cNvPr id="150" name="Tinta 149">
                <a:extLst>
                  <a:ext uri="{FF2B5EF4-FFF2-40B4-BE49-F238E27FC236}">
                    <a16:creationId xmlns:a16="http://schemas.microsoft.com/office/drawing/2014/main" id="{46E66AF6-4A34-D448-840F-E638C00C4AC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248551" y="5764213"/>
                <a:ext cx="687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53" name="Tinta 152">
                <a:extLst>
                  <a:ext uri="{FF2B5EF4-FFF2-40B4-BE49-F238E27FC236}">
                    <a16:creationId xmlns:a16="http://schemas.microsoft.com/office/drawing/2014/main" id="{3CC338C2-280E-0246-B239-DB5A0C7E8013}"/>
                  </a:ext>
                </a:extLst>
              </p14:cNvPr>
              <p14:cNvContentPartPr/>
              <p14:nvPr/>
            </p14:nvContentPartPr>
            <p14:xfrm>
              <a:off x="9862871" y="5890573"/>
              <a:ext cx="15120" cy="249120"/>
            </p14:xfrm>
          </p:contentPart>
        </mc:Choice>
        <mc:Fallback>
          <p:pic>
            <p:nvPicPr>
              <p:cNvPr id="153" name="Tinta 152">
                <a:extLst>
                  <a:ext uri="{FF2B5EF4-FFF2-40B4-BE49-F238E27FC236}">
                    <a16:creationId xmlns:a16="http://schemas.microsoft.com/office/drawing/2014/main" id="{3CC338C2-280E-0246-B239-DB5A0C7E801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847391" y="5875093"/>
                <a:ext cx="45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D7820806-1BC9-6E4D-8703-5688B2F3B304}"/>
                  </a:ext>
                </a:extLst>
              </p14:cNvPr>
              <p14:cNvContentPartPr/>
              <p14:nvPr/>
            </p14:nvContentPartPr>
            <p14:xfrm>
              <a:off x="4123751" y="3265093"/>
              <a:ext cx="421920" cy="44424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D7820806-1BC9-6E4D-8703-5688B2F3B30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108271" y="3249973"/>
                <a:ext cx="4521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4A05AAA3-70FF-D24D-B75E-804103B3BA88}"/>
                  </a:ext>
                </a:extLst>
              </p14:cNvPr>
              <p14:cNvContentPartPr/>
              <p14:nvPr/>
            </p14:nvContentPartPr>
            <p14:xfrm>
              <a:off x="4878671" y="3332413"/>
              <a:ext cx="32400" cy="27576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4A05AAA3-70FF-D24D-B75E-804103B3BA8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863551" y="3317293"/>
                <a:ext cx="630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D24EFB8D-E2BC-EC4D-94C0-D95322A0D288}"/>
                  </a:ext>
                </a:extLst>
              </p14:cNvPr>
              <p14:cNvContentPartPr/>
              <p14:nvPr/>
            </p14:nvContentPartPr>
            <p14:xfrm>
              <a:off x="4568711" y="3366253"/>
              <a:ext cx="489240" cy="34200"/>
            </p14:xfrm>
          </p:contentPart>
        </mc:Choice>
        <mc:Fallback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D24EFB8D-E2BC-EC4D-94C0-D95322A0D28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553231" y="3350773"/>
                <a:ext cx="5194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853E86BB-ED26-DF47-9EC0-0A0ADA823C66}"/>
                  </a:ext>
                </a:extLst>
              </p14:cNvPr>
              <p14:cNvContentPartPr/>
              <p14:nvPr/>
            </p14:nvContentPartPr>
            <p14:xfrm>
              <a:off x="5275391" y="3241693"/>
              <a:ext cx="666000" cy="37332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853E86BB-ED26-DF47-9EC0-0A0ADA823C6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260271" y="3226573"/>
                <a:ext cx="6966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56" name="Tinta 155">
                <a:extLst>
                  <a:ext uri="{FF2B5EF4-FFF2-40B4-BE49-F238E27FC236}">
                    <a16:creationId xmlns:a16="http://schemas.microsoft.com/office/drawing/2014/main" id="{3436BF9A-837F-CD49-A612-780D9919E8E7}"/>
                  </a:ext>
                </a:extLst>
              </p14:cNvPr>
              <p14:cNvContentPartPr/>
              <p14:nvPr/>
            </p14:nvContentPartPr>
            <p14:xfrm>
              <a:off x="3804791" y="3058453"/>
              <a:ext cx="164160" cy="619200"/>
            </p14:xfrm>
          </p:contentPart>
        </mc:Choice>
        <mc:Fallback>
          <p:pic>
            <p:nvPicPr>
              <p:cNvPr id="156" name="Tinta 155">
                <a:extLst>
                  <a:ext uri="{FF2B5EF4-FFF2-40B4-BE49-F238E27FC236}">
                    <a16:creationId xmlns:a16="http://schemas.microsoft.com/office/drawing/2014/main" id="{3436BF9A-837F-CD49-A612-780D9919E8E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789311" y="3043333"/>
                <a:ext cx="19476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57" name="Tinta 156">
                <a:extLst>
                  <a:ext uri="{FF2B5EF4-FFF2-40B4-BE49-F238E27FC236}">
                    <a16:creationId xmlns:a16="http://schemas.microsoft.com/office/drawing/2014/main" id="{C7F5E73B-D3AF-0745-AB21-9EFA6A7402C5}"/>
                  </a:ext>
                </a:extLst>
              </p14:cNvPr>
              <p14:cNvContentPartPr/>
              <p14:nvPr/>
            </p14:nvContentPartPr>
            <p14:xfrm>
              <a:off x="3523631" y="2904013"/>
              <a:ext cx="2721960" cy="950040"/>
            </p14:xfrm>
          </p:contentPart>
        </mc:Choice>
        <mc:Fallback>
          <p:pic>
            <p:nvPicPr>
              <p:cNvPr id="157" name="Tinta 156">
                <a:extLst>
                  <a:ext uri="{FF2B5EF4-FFF2-40B4-BE49-F238E27FC236}">
                    <a16:creationId xmlns:a16="http://schemas.microsoft.com/office/drawing/2014/main" id="{C7F5E73B-D3AF-0745-AB21-9EFA6A7402C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508511" y="2888893"/>
                <a:ext cx="2752560" cy="9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59" name="Tinta 158">
                <a:extLst>
                  <a:ext uri="{FF2B5EF4-FFF2-40B4-BE49-F238E27FC236}">
                    <a16:creationId xmlns:a16="http://schemas.microsoft.com/office/drawing/2014/main" id="{5658F926-FD8E-1B4F-B423-2C8AEA4382D1}"/>
                  </a:ext>
                </a:extLst>
              </p14:cNvPr>
              <p14:cNvContentPartPr/>
              <p14:nvPr/>
            </p14:nvContentPartPr>
            <p14:xfrm>
              <a:off x="3757991" y="3149893"/>
              <a:ext cx="120240" cy="587520"/>
            </p14:xfrm>
          </p:contentPart>
        </mc:Choice>
        <mc:Fallback>
          <p:pic>
            <p:nvPicPr>
              <p:cNvPr id="159" name="Tinta 158">
                <a:extLst>
                  <a:ext uri="{FF2B5EF4-FFF2-40B4-BE49-F238E27FC236}">
                    <a16:creationId xmlns:a16="http://schemas.microsoft.com/office/drawing/2014/main" id="{5658F926-FD8E-1B4F-B423-2C8AEA4382D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742511" y="3134413"/>
                <a:ext cx="15084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62" name="Tinta 161">
                <a:extLst>
                  <a:ext uri="{FF2B5EF4-FFF2-40B4-BE49-F238E27FC236}">
                    <a16:creationId xmlns:a16="http://schemas.microsoft.com/office/drawing/2014/main" id="{3E2AC444-2EA8-794E-A811-79FFB67CEB5D}"/>
                  </a:ext>
                </a:extLst>
              </p14:cNvPr>
              <p14:cNvContentPartPr/>
              <p14:nvPr/>
            </p14:nvContentPartPr>
            <p14:xfrm>
              <a:off x="4025111" y="1856053"/>
              <a:ext cx="716400" cy="442800"/>
            </p14:xfrm>
          </p:contentPart>
        </mc:Choice>
        <mc:Fallback>
          <p:pic>
            <p:nvPicPr>
              <p:cNvPr id="162" name="Tinta 161">
                <a:extLst>
                  <a:ext uri="{FF2B5EF4-FFF2-40B4-BE49-F238E27FC236}">
                    <a16:creationId xmlns:a16="http://schemas.microsoft.com/office/drawing/2014/main" id="{3E2AC444-2EA8-794E-A811-79FFB67CEB5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009991" y="1840933"/>
                <a:ext cx="7470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63" name="Tinta 162">
                <a:extLst>
                  <a:ext uri="{FF2B5EF4-FFF2-40B4-BE49-F238E27FC236}">
                    <a16:creationId xmlns:a16="http://schemas.microsoft.com/office/drawing/2014/main" id="{635DA860-9BB2-3A47-80D7-DE05078204A8}"/>
                  </a:ext>
                </a:extLst>
              </p14:cNvPr>
              <p14:cNvContentPartPr/>
              <p14:nvPr/>
            </p14:nvContentPartPr>
            <p14:xfrm>
              <a:off x="4673831" y="1948933"/>
              <a:ext cx="342720" cy="476640"/>
            </p14:xfrm>
          </p:contentPart>
        </mc:Choice>
        <mc:Fallback>
          <p:pic>
            <p:nvPicPr>
              <p:cNvPr id="163" name="Tinta 162">
                <a:extLst>
                  <a:ext uri="{FF2B5EF4-FFF2-40B4-BE49-F238E27FC236}">
                    <a16:creationId xmlns:a16="http://schemas.microsoft.com/office/drawing/2014/main" id="{635DA860-9BB2-3A47-80D7-DE05078204A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658711" y="1933453"/>
                <a:ext cx="3733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64" name="Tinta 163">
                <a:extLst>
                  <a:ext uri="{FF2B5EF4-FFF2-40B4-BE49-F238E27FC236}">
                    <a16:creationId xmlns:a16="http://schemas.microsoft.com/office/drawing/2014/main" id="{AC26D5E5-E2B3-FC4E-BF0D-5F7D21111369}"/>
                  </a:ext>
                </a:extLst>
              </p14:cNvPr>
              <p14:cNvContentPartPr/>
              <p14:nvPr/>
            </p14:nvContentPartPr>
            <p14:xfrm>
              <a:off x="5355671" y="1924813"/>
              <a:ext cx="18000" cy="428400"/>
            </p14:xfrm>
          </p:contentPart>
        </mc:Choice>
        <mc:Fallback>
          <p:pic>
            <p:nvPicPr>
              <p:cNvPr id="164" name="Tinta 163">
                <a:extLst>
                  <a:ext uri="{FF2B5EF4-FFF2-40B4-BE49-F238E27FC236}">
                    <a16:creationId xmlns:a16="http://schemas.microsoft.com/office/drawing/2014/main" id="{AC26D5E5-E2B3-FC4E-BF0D-5F7D2111136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340551" y="1909693"/>
                <a:ext cx="486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65" name="Tinta 164">
                <a:extLst>
                  <a:ext uri="{FF2B5EF4-FFF2-40B4-BE49-F238E27FC236}">
                    <a16:creationId xmlns:a16="http://schemas.microsoft.com/office/drawing/2014/main" id="{4D390207-15B4-9A43-803F-B9C9A0A3E630}"/>
                  </a:ext>
                </a:extLst>
              </p14:cNvPr>
              <p14:cNvContentPartPr/>
              <p14:nvPr/>
            </p14:nvContentPartPr>
            <p14:xfrm>
              <a:off x="5101151" y="1946053"/>
              <a:ext cx="579960" cy="91800"/>
            </p14:xfrm>
          </p:contentPart>
        </mc:Choice>
        <mc:Fallback>
          <p:pic>
            <p:nvPicPr>
              <p:cNvPr id="165" name="Tinta 164">
                <a:extLst>
                  <a:ext uri="{FF2B5EF4-FFF2-40B4-BE49-F238E27FC236}">
                    <a16:creationId xmlns:a16="http://schemas.microsoft.com/office/drawing/2014/main" id="{4D390207-15B4-9A43-803F-B9C9A0A3E63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086031" y="1930573"/>
                <a:ext cx="610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66" name="Tinta 165">
                <a:extLst>
                  <a:ext uri="{FF2B5EF4-FFF2-40B4-BE49-F238E27FC236}">
                    <a16:creationId xmlns:a16="http://schemas.microsoft.com/office/drawing/2014/main" id="{20F2FFAA-0A2E-E749-8842-085EB7C1BA38}"/>
                  </a:ext>
                </a:extLst>
              </p14:cNvPr>
              <p14:cNvContentPartPr/>
              <p14:nvPr/>
            </p14:nvContentPartPr>
            <p14:xfrm>
              <a:off x="5750951" y="1905373"/>
              <a:ext cx="495000" cy="409320"/>
            </p14:xfrm>
          </p:contentPart>
        </mc:Choice>
        <mc:Fallback>
          <p:pic>
            <p:nvPicPr>
              <p:cNvPr id="166" name="Tinta 165">
                <a:extLst>
                  <a:ext uri="{FF2B5EF4-FFF2-40B4-BE49-F238E27FC236}">
                    <a16:creationId xmlns:a16="http://schemas.microsoft.com/office/drawing/2014/main" id="{20F2FFAA-0A2E-E749-8842-085EB7C1BA3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735471" y="1889893"/>
                <a:ext cx="5256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67" name="Tinta 166">
                <a:extLst>
                  <a:ext uri="{FF2B5EF4-FFF2-40B4-BE49-F238E27FC236}">
                    <a16:creationId xmlns:a16="http://schemas.microsoft.com/office/drawing/2014/main" id="{4A6BD4D8-08BC-1E45-844B-9AD95DF8D0CA}"/>
                  </a:ext>
                </a:extLst>
              </p14:cNvPr>
              <p14:cNvContentPartPr/>
              <p14:nvPr/>
            </p14:nvContentPartPr>
            <p14:xfrm>
              <a:off x="3187031" y="1543933"/>
              <a:ext cx="3822840" cy="1106640"/>
            </p14:xfrm>
          </p:contentPart>
        </mc:Choice>
        <mc:Fallback>
          <p:pic>
            <p:nvPicPr>
              <p:cNvPr id="167" name="Tinta 166">
                <a:extLst>
                  <a:ext uri="{FF2B5EF4-FFF2-40B4-BE49-F238E27FC236}">
                    <a16:creationId xmlns:a16="http://schemas.microsoft.com/office/drawing/2014/main" id="{4A6BD4D8-08BC-1E45-844B-9AD95DF8D0C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171911" y="1528453"/>
                <a:ext cx="385344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70" name="Tinta 169">
                <a:extLst>
                  <a:ext uri="{FF2B5EF4-FFF2-40B4-BE49-F238E27FC236}">
                    <a16:creationId xmlns:a16="http://schemas.microsoft.com/office/drawing/2014/main" id="{CBB8C292-37AE-EC40-8F98-7F0AC65DB2C5}"/>
                  </a:ext>
                </a:extLst>
              </p14:cNvPr>
              <p14:cNvContentPartPr/>
              <p14:nvPr/>
            </p14:nvContentPartPr>
            <p14:xfrm>
              <a:off x="4486631" y="4818853"/>
              <a:ext cx="108720" cy="372600"/>
            </p14:xfrm>
          </p:contentPart>
        </mc:Choice>
        <mc:Fallback>
          <p:pic>
            <p:nvPicPr>
              <p:cNvPr id="170" name="Tinta 169">
                <a:extLst>
                  <a:ext uri="{FF2B5EF4-FFF2-40B4-BE49-F238E27FC236}">
                    <a16:creationId xmlns:a16="http://schemas.microsoft.com/office/drawing/2014/main" id="{CBB8C292-37AE-EC40-8F98-7F0AC65DB2C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471151" y="4803373"/>
                <a:ext cx="1393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71" name="Tinta 170">
                <a:extLst>
                  <a:ext uri="{FF2B5EF4-FFF2-40B4-BE49-F238E27FC236}">
                    <a16:creationId xmlns:a16="http://schemas.microsoft.com/office/drawing/2014/main" id="{138C1117-E30E-C14D-A566-D95F905630AB}"/>
                  </a:ext>
                </a:extLst>
              </p14:cNvPr>
              <p14:cNvContentPartPr/>
              <p14:nvPr/>
            </p14:nvContentPartPr>
            <p14:xfrm>
              <a:off x="4252631" y="4692133"/>
              <a:ext cx="647280" cy="55440"/>
            </p14:xfrm>
          </p:contentPart>
        </mc:Choice>
        <mc:Fallback>
          <p:pic>
            <p:nvPicPr>
              <p:cNvPr id="171" name="Tinta 170">
                <a:extLst>
                  <a:ext uri="{FF2B5EF4-FFF2-40B4-BE49-F238E27FC236}">
                    <a16:creationId xmlns:a16="http://schemas.microsoft.com/office/drawing/2014/main" id="{138C1117-E30E-C14D-A566-D95F905630A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237151" y="4676653"/>
                <a:ext cx="6775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72" name="Tinta 171">
                <a:extLst>
                  <a:ext uri="{FF2B5EF4-FFF2-40B4-BE49-F238E27FC236}">
                    <a16:creationId xmlns:a16="http://schemas.microsoft.com/office/drawing/2014/main" id="{971CF021-6BB2-3143-A4E7-CBAE9D7FA600}"/>
                  </a:ext>
                </a:extLst>
              </p14:cNvPr>
              <p14:cNvContentPartPr/>
              <p14:nvPr/>
            </p14:nvContentPartPr>
            <p14:xfrm>
              <a:off x="4360631" y="5138893"/>
              <a:ext cx="439200" cy="88920"/>
            </p14:xfrm>
          </p:contentPart>
        </mc:Choice>
        <mc:Fallback>
          <p:pic>
            <p:nvPicPr>
              <p:cNvPr id="172" name="Tinta 171">
                <a:extLst>
                  <a:ext uri="{FF2B5EF4-FFF2-40B4-BE49-F238E27FC236}">
                    <a16:creationId xmlns:a16="http://schemas.microsoft.com/office/drawing/2014/main" id="{971CF021-6BB2-3143-A4E7-CBAE9D7FA60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345511" y="5123773"/>
                <a:ext cx="4698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73" name="Tinta 172">
                <a:extLst>
                  <a:ext uri="{FF2B5EF4-FFF2-40B4-BE49-F238E27FC236}">
                    <a16:creationId xmlns:a16="http://schemas.microsoft.com/office/drawing/2014/main" id="{9797F62C-4964-2040-8101-E3C260D0BEC9}"/>
                  </a:ext>
                </a:extLst>
              </p14:cNvPr>
              <p14:cNvContentPartPr/>
              <p14:nvPr/>
            </p14:nvContentPartPr>
            <p14:xfrm>
              <a:off x="4521551" y="4935133"/>
              <a:ext cx="176040" cy="137880"/>
            </p14:xfrm>
          </p:contentPart>
        </mc:Choice>
        <mc:Fallback>
          <p:pic>
            <p:nvPicPr>
              <p:cNvPr id="173" name="Tinta 172">
                <a:extLst>
                  <a:ext uri="{FF2B5EF4-FFF2-40B4-BE49-F238E27FC236}">
                    <a16:creationId xmlns:a16="http://schemas.microsoft.com/office/drawing/2014/main" id="{9797F62C-4964-2040-8101-E3C260D0BEC9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506431" y="4920013"/>
                <a:ext cx="206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75" name="Tinta 174">
                <a:extLst>
                  <a:ext uri="{FF2B5EF4-FFF2-40B4-BE49-F238E27FC236}">
                    <a16:creationId xmlns:a16="http://schemas.microsoft.com/office/drawing/2014/main" id="{3B8C2C86-2617-6043-B109-D7A7B873E6F9}"/>
                  </a:ext>
                </a:extLst>
              </p14:cNvPr>
              <p14:cNvContentPartPr/>
              <p14:nvPr/>
            </p14:nvContentPartPr>
            <p14:xfrm>
              <a:off x="3728471" y="279973"/>
              <a:ext cx="76320" cy="205560"/>
            </p14:xfrm>
          </p:contentPart>
        </mc:Choice>
        <mc:Fallback>
          <p:pic>
            <p:nvPicPr>
              <p:cNvPr id="175" name="Tinta 174">
                <a:extLst>
                  <a:ext uri="{FF2B5EF4-FFF2-40B4-BE49-F238E27FC236}">
                    <a16:creationId xmlns:a16="http://schemas.microsoft.com/office/drawing/2014/main" id="{3B8C2C86-2617-6043-B109-D7A7B873E6F9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713351" y="264493"/>
                <a:ext cx="106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76" name="Tinta 175">
                <a:extLst>
                  <a:ext uri="{FF2B5EF4-FFF2-40B4-BE49-F238E27FC236}">
                    <a16:creationId xmlns:a16="http://schemas.microsoft.com/office/drawing/2014/main" id="{B5B2DDE5-F4F3-544B-88CB-2F3A61E7CC59}"/>
                  </a:ext>
                </a:extLst>
              </p14:cNvPr>
              <p14:cNvContentPartPr/>
              <p14:nvPr/>
            </p14:nvContentPartPr>
            <p14:xfrm>
              <a:off x="3526511" y="213733"/>
              <a:ext cx="498240" cy="87480"/>
            </p14:xfrm>
          </p:contentPart>
        </mc:Choice>
        <mc:Fallback>
          <p:pic>
            <p:nvPicPr>
              <p:cNvPr id="176" name="Tinta 175">
                <a:extLst>
                  <a:ext uri="{FF2B5EF4-FFF2-40B4-BE49-F238E27FC236}">
                    <a16:creationId xmlns:a16="http://schemas.microsoft.com/office/drawing/2014/main" id="{B5B2DDE5-F4F3-544B-88CB-2F3A61E7CC59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511031" y="198613"/>
                <a:ext cx="528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77" name="Tinta 176">
                <a:extLst>
                  <a:ext uri="{FF2B5EF4-FFF2-40B4-BE49-F238E27FC236}">
                    <a16:creationId xmlns:a16="http://schemas.microsoft.com/office/drawing/2014/main" id="{74D1E4FB-7FE3-4C4B-9B7D-3266EA50CE2B}"/>
                  </a:ext>
                </a:extLst>
              </p14:cNvPr>
              <p14:cNvContentPartPr/>
              <p14:nvPr/>
            </p14:nvContentPartPr>
            <p14:xfrm>
              <a:off x="3918911" y="379693"/>
              <a:ext cx="272520" cy="18720"/>
            </p14:xfrm>
          </p:contentPart>
        </mc:Choice>
        <mc:Fallback>
          <p:pic>
            <p:nvPicPr>
              <p:cNvPr id="177" name="Tinta 176">
                <a:extLst>
                  <a:ext uri="{FF2B5EF4-FFF2-40B4-BE49-F238E27FC236}">
                    <a16:creationId xmlns:a16="http://schemas.microsoft.com/office/drawing/2014/main" id="{74D1E4FB-7FE3-4C4B-9B7D-3266EA50CE2B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903431" y="364573"/>
                <a:ext cx="3031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78" name="Tinta 177">
                <a:extLst>
                  <a:ext uri="{FF2B5EF4-FFF2-40B4-BE49-F238E27FC236}">
                    <a16:creationId xmlns:a16="http://schemas.microsoft.com/office/drawing/2014/main" id="{85A156E4-F25D-E240-92D4-25D769B00269}"/>
                  </a:ext>
                </a:extLst>
              </p14:cNvPr>
              <p14:cNvContentPartPr/>
              <p14:nvPr/>
            </p14:nvContentPartPr>
            <p14:xfrm>
              <a:off x="4585991" y="218053"/>
              <a:ext cx="44280" cy="192960"/>
            </p14:xfrm>
          </p:contentPart>
        </mc:Choice>
        <mc:Fallback>
          <p:pic>
            <p:nvPicPr>
              <p:cNvPr id="178" name="Tinta 177">
                <a:extLst>
                  <a:ext uri="{FF2B5EF4-FFF2-40B4-BE49-F238E27FC236}">
                    <a16:creationId xmlns:a16="http://schemas.microsoft.com/office/drawing/2014/main" id="{85A156E4-F25D-E240-92D4-25D769B0026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570871" y="202933"/>
                <a:ext cx="748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79" name="Tinta 178">
                <a:extLst>
                  <a:ext uri="{FF2B5EF4-FFF2-40B4-BE49-F238E27FC236}">
                    <a16:creationId xmlns:a16="http://schemas.microsoft.com/office/drawing/2014/main" id="{AFCDD1C6-8A0E-B64F-BA80-D7D2D34BE364}"/>
                  </a:ext>
                </a:extLst>
              </p14:cNvPr>
              <p14:cNvContentPartPr/>
              <p14:nvPr/>
            </p14:nvContentPartPr>
            <p14:xfrm>
              <a:off x="4515791" y="213733"/>
              <a:ext cx="210960" cy="27000"/>
            </p14:xfrm>
          </p:contentPart>
        </mc:Choice>
        <mc:Fallback>
          <p:pic>
            <p:nvPicPr>
              <p:cNvPr id="179" name="Tinta 178">
                <a:extLst>
                  <a:ext uri="{FF2B5EF4-FFF2-40B4-BE49-F238E27FC236}">
                    <a16:creationId xmlns:a16="http://schemas.microsoft.com/office/drawing/2014/main" id="{AFCDD1C6-8A0E-B64F-BA80-D7D2D34BE364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500671" y="198613"/>
                <a:ext cx="2415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80" name="Tinta 179">
                <a:extLst>
                  <a:ext uri="{FF2B5EF4-FFF2-40B4-BE49-F238E27FC236}">
                    <a16:creationId xmlns:a16="http://schemas.microsoft.com/office/drawing/2014/main" id="{6CBE0D97-14F0-734F-8FF7-49329E928EB8}"/>
                  </a:ext>
                </a:extLst>
              </p14:cNvPr>
              <p14:cNvContentPartPr/>
              <p14:nvPr/>
            </p14:nvContentPartPr>
            <p14:xfrm>
              <a:off x="4877951" y="366733"/>
              <a:ext cx="387360" cy="127080"/>
            </p14:xfrm>
          </p:contentPart>
        </mc:Choice>
        <mc:Fallback>
          <p:pic>
            <p:nvPicPr>
              <p:cNvPr id="180" name="Tinta 179">
                <a:extLst>
                  <a:ext uri="{FF2B5EF4-FFF2-40B4-BE49-F238E27FC236}">
                    <a16:creationId xmlns:a16="http://schemas.microsoft.com/office/drawing/2014/main" id="{6CBE0D97-14F0-734F-8FF7-49329E928EB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862831" y="351613"/>
                <a:ext cx="4179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81" name="Tinta 180">
                <a:extLst>
                  <a:ext uri="{FF2B5EF4-FFF2-40B4-BE49-F238E27FC236}">
                    <a16:creationId xmlns:a16="http://schemas.microsoft.com/office/drawing/2014/main" id="{5986412E-39F3-8C41-A457-A99010FCBA23}"/>
                  </a:ext>
                </a:extLst>
              </p14:cNvPr>
              <p14:cNvContentPartPr/>
              <p14:nvPr/>
            </p14:nvContentPartPr>
            <p14:xfrm>
              <a:off x="3810551" y="508933"/>
              <a:ext cx="6120" cy="93240"/>
            </p14:xfrm>
          </p:contentPart>
        </mc:Choice>
        <mc:Fallback>
          <p:pic>
            <p:nvPicPr>
              <p:cNvPr id="181" name="Tinta 180">
                <a:extLst>
                  <a:ext uri="{FF2B5EF4-FFF2-40B4-BE49-F238E27FC236}">
                    <a16:creationId xmlns:a16="http://schemas.microsoft.com/office/drawing/2014/main" id="{5986412E-39F3-8C41-A457-A99010FCBA23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795431" y="493453"/>
                <a:ext cx="367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82" name="Tinta 181">
                <a:extLst>
                  <a:ext uri="{FF2B5EF4-FFF2-40B4-BE49-F238E27FC236}">
                    <a16:creationId xmlns:a16="http://schemas.microsoft.com/office/drawing/2014/main" id="{540DEE30-3EA5-B844-862E-904364587EC1}"/>
                  </a:ext>
                </a:extLst>
              </p14:cNvPr>
              <p14:cNvContentPartPr/>
              <p14:nvPr/>
            </p14:nvContentPartPr>
            <p14:xfrm>
              <a:off x="3646751" y="798373"/>
              <a:ext cx="3240" cy="246240"/>
            </p14:xfrm>
          </p:contentPart>
        </mc:Choice>
        <mc:Fallback>
          <p:pic>
            <p:nvPicPr>
              <p:cNvPr id="182" name="Tinta 181">
                <a:extLst>
                  <a:ext uri="{FF2B5EF4-FFF2-40B4-BE49-F238E27FC236}">
                    <a16:creationId xmlns:a16="http://schemas.microsoft.com/office/drawing/2014/main" id="{540DEE30-3EA5-B844-862E-904364587EC1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631271" y="782893"/>
                <a:ext cx="33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83" name="Tinta 182">
                <a:extLst>
                  <a:ext uri="{FF2B5EF4-FFF2-40B4-BE49-F238E27FC236}">
                    <a16:creationId xmlns:a16="http://schemas.microsoft.com/office/drawing/2014/main" id="{22556F27-F50B-2846-A5CA-ED46CD07FB41}"/>
                  </a:ext>
                </a:extLst>
              </p14:cNvPr>
              <p14:cNvContentPartPr/>
              <p14:nvPr/>
            </p14:nvContentPartPr>
            <p14:xfrm>
              <a:off x="3421391" y="826453"/>
              <a:ext cx="421920" cy="39600"/>
            </p14:xfrm>
          </p:contentPart>
        </mc:Choice>
        <mc:Fallback>
          <p:pic>
            <p:nvPicPr>
              <p:cNvPr id="183" name="Tinta 182">
                <a:extLst>
                  <a:ext uri="{FF2B5EF4-FFF2-40B4-BE49-F238E27FC236}">
                    <a16:creationId xmlns:a16="http://schemas.microsoft.com/office/drawing/2014/main" id="{22556F27-F50B-2846-A5CA-ED46CD07FB41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405911" y="810973"/>
                <a:ext cx="4521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84" name="Tinta 183">
                <a:extLst>
                  <a:ext uri="{FF2B5EF4-FFF2-40B4-BE49-F238E27FC236}">
                    <a16:creationId xmlns:a16="http://schemas.microsoft.com/office/drawing/2014/main" id="{00975F23-2369-A84F-8198-5451D1B670F3}"/>
                  </a:ext>
                </a:extLst>
              </p14:cNvPr>
              <p14:cNvContentPartPr/>
              <p14:nvPr/>
            </p14:nvContentPartPr>
            <p14:xfrm>
              <a:off x="3807671" y="1021573"/>
              <a:ext cx="465840" cy="139320"/>
            </p14:xfrm>
          </p:contentPart>
        </mc:Choice>
        <mc:Fallback>
          <p:pic>
            <p:nvPicPr>
              <p:cNvPr id="184" name="Tinta 183">
                <a:extLst>
                  <a:ext uri="{FF2B5EF4-FFF2-40B4-BE49-F238E27FC236}">
                    <a16:creationId xmlns:a16="http://schemas.microsoft.com/office/drawing/2014/main" id="{00975F23-2369-A84F-8198-5451D1B670F3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792551" y="1006453"/>
                <a:ext cx="4960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85" name="Tinta 184">
                <a:extLst>
                  <a:ext uri="{FF2B5EF4-FFF2-40B4-BE49-F238E27FC236}">
                    <a16:creationId xmlns:a16="http://schemas.microsoft.com/office/drawing/2014/main" id="{B67FD204-8374-A94F-A13A-6981788E19B8}"/>
                  </a:ext>
                </a:extLst>
              </p14:cNvPr>
              <p14:cNvContentPartPr/>
              <p14:nvPr/>
            </p14:nvContentPartPr>
            <p14:xfrm>
              <a:off x="4311311" y="1000693"/>
              <a:ext cx="163800" cy="11520"/>
            </p14:xfrm>
          </p:contentPart>
        </mc:Choice>
        <mc:Fallback>
          <p:pic>
            <p:nvPicPr>
              <p:cNvPr id="185" name="Tinta 184">
                <a:extLst>
                  <a:ext uri="{FF2B5EF4-FFF2-40B4-BE49-F238E27FC236}">
                    <a16:creationId xmlns:a16="http://schemas.microsoft.com/office/drawing/2014/main" id="{B67FD204-8374-A94F-A13A-6981788E19B8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296191" y="985213"/>
                <a:ext cx="194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86" name="Tinta 185">
                <a:extLst>
                  <a:ext uri="{FF2B5EF4-FFF2-40B4-BE49-F238E27FC236}">
                    <a16:creationId xmlns:a16="http://schemas.microsoft.com/office/drawing/2014/main" id="{8859A9FB-A3EE-6347-9C7C-7349D3D00B0D}"/>
                  </a:ext>
                </a:extLst>
              </p14:cNvPr>
              <p14:cNvContentPartPr/>
              <p14:nvPr/>
            </p14:nvContentPartPr>
            <p14:xfrm>
              <a:off x="4837631" y="900973"/>
              <a:ext cx="3240" cy="236520"/>
            </p14:xfrm>
          </p:contentPart>
        </mc:Choice>
        <mc:Fallback>
          <p:pic>
            <p:nvPicPr>
              <p:cNvPr id="186" name="Tinta 185">
                <a:extLst>
                  <a:ext uri="{FF2B5EF4-FFF2-40B4-BE49-F238E27FC236}">
                    <a16:creationId xmlns:a16="http://schemas.microsoft.com/office/drawing/2014/main" id="{8859A9FB-A3EE-6347-9C7C-7349D3D00B0D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822511" y="885493"/>
                <a:ext cx="33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87" name="Tinta 186">
                <a:extLst>
                  <a:ext uri="{FF2B5EF4-FFF2-40B4-BE49-F238E27FC236}">
                    <a16:creationId xmlns:a16="http://schemas.microsoft.com/office/drawing/2014/main" id="{B694B725-F06A-D541-8041-BA2E43642266}"/>
                  </a:ext>
                </a:extLst>
              </p14:cNvPr>
              <p14:cNvContentPartPr/>
              <p14:nvPr/>
            </p14:nvContentPartPr>
            <p14:xfrm>
              <a:off x="4627031" y="850213"/>
              <a:ext cx="290160" cy="41040"/>
            </p14:xfrm>
          </p:contentPart>
        </mc:Choice>
        <mc:Fallback>
          <p:pic>
            <p:nvPicPr>
              <p:cNvPr id="187" name="Tinta 186">
                <a:extLst>
                  <a:ext uri="{FF2B5EF4-FFF2-40B4-BE49-F238E27FC236}">
                    <a16:creationId xmlns:a16="http://schemas.microsoft.com/office/drawing/2014/main" id="{B694B725-F06A-D541-8041-BA2E43642266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611911" y="835093"/>
                <a:ext cx="3204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88" name="Tinta 187">
                <a:extLst>
                  <a:ext uri="{FF2B5EF4-FFF2-40B4-BE49-F238E27FC236}">
                    <a16:creationId xmlns:a16="http://schemas.microsoft.com/office/drawing/2014/main" id="{05E37DEC-E012-5944-BB7E-81A8425F930E}"/>
                  </a:ext>
                </a:extLst>
              </p14:cNvPr>
              <p14:cNvContentPartPr/>
              <p14:nvPr/>
            </p14:nvContentPartPr>
            <p14:xfrm>
              <a:off x="4922591" y="982333"/>
              <a:ext cx="480240" cy="239040"/>
            </p14:xfrm>
          </p:contentPart>
        </mc:Choice>
        <mc:Fallback>
          <p:pic>
            <p:nvPicPr>
              <p:cNvPr id="188" name="Tinta 187">
                <a:extLst>
                  <a:ext uri="{FF2B5EF4-FFF2-40B4-BE49-F238E27FC236}">
                    <a16:creationId xmlns:a16="http://schemas.microsoft.com/office/drawing/2014/main" id="{05E37DEC-E012-5944-BB7E-81A8425F930E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907471" y="966853"/>
                <a:ext cx="5108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89" name="Tinta 188">
                <a:extLst>
                  <a:ext uri="{FF2B5EF4-FFF2-40B4-BE49-F238E27FC236}">
                    <a16:creationId xmlns:a16="http://schemas.microsoft.com/office/drawing/2014/main" id="{94C59C79-0205-9A46-A59D-44913127B648}"/>
                  </a:ext>
                </a:extLst>
              </p14:cNvPr>
              <p14:cNvContentPartPr/>
              <p14:nvPr/>
            </p14:nvContentPartPr>
            <p14:xfrm>
              <a:off x="3582311" y="1365733"/>
              <a:ext cx="23760" cy="133920"/>
            </p14:xfrm>
          </p:contentPart>
        </mc:Choice>
        <mc:Fallback>
          <p:pic>
            <p:nvPicPr>
              <p:cNvPr id="189" name="Tinta 188">
                <a:extLst>
                  <a:ext uri="{FF2B5EF4-FFF2-40B4-BE49-F238E27FC236}">
                    <a16:creationId xmlns:a16="http://schemas.microsoft.com/office/drawing/2014/main" id="{94C59C79-0205-9A46-A59D-44913127B648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567191" y="1350613"/>
                <a:ext cx="54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90" name="Tinta 189">
                <a:extLst>
                  <a:ext uri="{FF2B5EF4-FFF2-40B4-BE49-F238E27FC236}">
                    <a16:creationId xmlns:a16="http://schemas.microsoft.com/office/drawing/2014/main" id="{5D79A00E-191B-5540-97EE-6870A36D79B7}"/>
                  </a:ext>
                </a:extLst>
              </p14:cNvPr>
              <p14:cNvContentPartPr/>
              <p14:nvPr/>
            </p14:nvContentPartPr>
            <p14:xfrm>
              <a:off x="3397271" y="1379773"/>
              <a:ext cx="328680" cy="24120"/>
            </p14:xfrm>
          </p:contentPart>
        </mc:Choice>
        <mc:Fallback>
          <p:pic>
            <p:nvPicPr>
              <p:cNvPr id="190" name="Tinta 189">
                <a:extLst>
                  <a:ext uri="{FF2B5EF4-FFF2-40B4-BE49-F238E27FC236}">
                    <a16:creationId xmlns:a16="http://schemas.microsoft.com/office/drawing/2014/main" id="{5D79A00E-191B-5540-97EE-6870A36D79B7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382151" y="1364653"/>
                <a:ext cx="3592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91" name="Tinta 190">
                <a:extLst>
                  <a:ext uri="{FF2B5EF4-FFF2-40B4-BE49-F238E27FC236}">
                    <a16:creationId xmlns:a16="http://schemas.microsoft.com/office/drawing/2014/main" id="{AE8E0977-C897-5347-B7E5-BCC286F194E0}"/>
                  </a:ext>
                </a:extLst>
              </p14:cNvPr>
              <p14:cNvContentPartPr/>
              <p14:nvPr/>
            </p14:nvContentPartPr>
            <p14:xfrm>
              <a:off x="3757991" y="1476613"/>
              <a:ext cx="23760" cy="118440"/>
            </p14:xfrm>
          </p:contentPart>
        </mc:Choice>
        <mc:Fallback>
          <p:pic>
            <p:nvPicPr>
              <p:cNvPr id="191" name="Tinta 190">
                <a:extLst>
                  <a:ext uri="{FF2B5EF4-FFF2-40B4-BE49-F238E27FC236}">
                    <a16:creationId xmlns:a16="http://schemas.microsoft.com/office/drawing/2014/main" id="{AE8E0977-C897-5347-B7E5-BCC286F194E0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742511" y="1461493"/>
                <a:ext cx="54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92" name="Tinta 191">
                <a:extLst>
                  <a:ext uri="{FF2B5EF4-FFF2-40B4-BE49-F238E27FC236}">
                    <a16:creationId xmlns:a16="http://schemas.microsoft.com/office/drawing/2014/main" id="{9D864C29-8A17-4B47-B6D8-146161FE8136}"/>
                  </a:ext>
                </a:extLst>
              </p14:cNvPr>
              <p14:cNvContentPartPr/>
              <p14:nvPr/>
            </p14:nvContentPartPr>
            <p14:xfrm>
              <a:off x="4155791" y="1434493"/>
              <a:ext cx="336960" cy="45360"/>
            </p14:xfrm>
          </p:contentPart>
        </mc:Choice>
        <mc:Fallback>
          <p:pic>
            <p:nvPicPr>
              <p:cNvPr id="192" name="Tinta 191">
                <a:extLst>
                  <a:ext uri="{FF2B5EF4-FFF2-40B4-BE49-F238E27FC236}">
                    <a16:creationId xmlns:a16="http://schemas.microsoft.com/office/drawing/2014/main" id="{9D864C29-8A17-4B47-B6D8-146161FE813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140671" y="1419373"/>
                <a:ext cx="3675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93" name="Tinta 192">
                <a:extLst>
                  <a:ext uri="{FF2B5EF4-FFF2-40B4-BE49-F238E27FC236}">
                    <a16:creationId xmlns:a16="http://schemas.microsoft.com/office/drawing/2014/main" id="{A629174E-290B-E442-88FF-FB2A9464BE6F}"/>
                  </a:ext>
                </a:extLst>
              </p14:cNvPr>
              <p14:cNvContentPartPr/>
              <p14:nvPr/>
            </p14:nvContentPartPr>
            <p14:xfrm>
              <a:off x="4820351" y="1388413"/>
              <a:ext cx="35640" cy="119880"/>
            </p14:xfrm>
          </p:contentPart>
        </mc:Choice>
        <mc:Fallback>
          <p:pic>
            <p:nvPicPr>
              <p:cNvPr id="193" name="Tinta 192">
                <a:extLst>
                  <a:ext uri="{FF2B5EF4-FFF2-40B4-BE49-F238E27FC236}">
                    <a16:creationId xmlns:a16="http://schemas.microsoft.com/office/drawing/2014/main" id="{A629174E-290B-E442-88FF-FB2A9464BE6F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804871" y="1372933"/>
                <a:ext cx="65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94" name="Tinta 193">
                <a:extLst>
                  <a:ext uri="{FF2B5EF4-FFF2-40B4-BE49-F238E27FC236}">
                    <a16:creationId xmlns:a16="http://schemas.microsoft.com/office/drawing/2014/main" id="{FD94067B-9DA0-FA46-A554-806ECD1C1241}"/>
                  </a:ext>
                </a:extLst>
              </p14:cNvPr>
              <p14:cNvContentPartPr/>
              <p14:nvPr/>
            </p14:nvContentPartPr>
            <p14:xfrm>
              <a:off x="4636031" y="1334773"/>
              <a:ext cx="301680" cy="35280"/>
            </p14:xfrm>
          </p:contentPart>
        </mc:Choice>
        <mc:Fallback>
          <p:pic>
            <p:nvPicPr>
              <p:cNvPr id="194" name="Tinta 193">
                <a:extLst>
                  <a:ext uri="{FF2B5EF4-FFF2-40B4-BE49-F238E27FC236}">
                    <a16:creationId xmlns:a16="http://schemas.microsoft.com/office/drawing/2014/main" id="{FD94067B-9DA0-FA46-A554-806ECD1C1241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620551" y="1319653"/>
                <a:ext cx="3322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95" name="Tinta 194">
                <a:extLst>
                  <a:ext uri="{FF2B5EF4-FFF2-40B4-BE49-F238E27FC236}">
                    <a16:creationId xmlns:a16="http://schemas.microsoft.com/office/drawing/2014/main" id="{528EFB5A-165A-DC4B-9037-28A344439756}"/>
                  </a:ext>
                </a:extLst>
              </p14:cNvPr>
              <p14:cNvContentPartPr/>
              <p14:nvPr/>
            </p14:nvContentPartPr>
            <p14:xfrm>
              <a:off x="5004671" y="1399573"/>
              <a:ext cx="304920" cy="162000"/>
            </p14:xfrm>
          </p:contentPart>
        </mc:Choice>
        <mc:Fallback>
          <p:pic>
            <p:nvPicPr>
              <p:cNvPr id="195" name="Tinta 194">
                <a:extLst>
                  <a:ext uri="{FF2B5EF4-FFF2-40B4-BE49-F238E27FC236}">
                    <a16:creationId xmlns:a16="http://schemas.microsoft.com/office/drawing/2014/main" id="{528EFB5A-165A-DC4B-9037-28A344439756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4989191" y="1384093"/>
                <a:ext cx="3351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Agrupar 215">
            <a:extLst>
              <a:ext uri="{FF2B5EF4-FFF2-40B4-BE49-F238E27FC236}">
                <a16:creationId xmlns:a16="http://schemas.microsoft.com/office/drawing/2014/main" id="{72D1307B-D2A7-EE45-91EA-F3419B125394}"/>
              </a:ext>
            </a:extLst>
          </p:cNvPr>
          <p:cNvGrpSpPr/>
          <p:nvPr/>
        </p:nvGrpSpPr>
        <p:grpSpPr>
          <a:xfrm>
            <a:off x="6227951" y="3111373"/>
            <a:ext cx="3579480" cy="1083960"/>
            <a:chOff x="6227951" y="3111373"/>
            <a:chExt cx="3579480" cy="10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53F3D9A2-494B-6541-8116-1062E7368AA3}"/>
                    </a:ext>
                  </a:extLst>
                </p14:cNvPr>
                <p14:cNvContentPartPr/>
                <p14:nvPr/>
              </p14:nvContentPartPr>
              <p14:xfrm>
                <a:off x="9412151" y="3687733"/>
                <a:ext cx="155520" cy="50760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53F3D9A2-494B-6541-8116-1062E7368AA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96671" y="3672613"/>
                  <a:ext cx="1861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58556C12-825F-A840-BE41-E397D4BE8108}"/>
                    </a:ext>
                  </a:extLst>
                </p14:cNvPr>
                <p14:cNvContentPartPr/>
                <p14:nvPr/>
              </p14:nvContentPartPr>
              <p14:xfrm>
                <a:off x="9087791" y="3450493"/>
                <a:ext cx="719640" cy="31068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58556C12-825F-A840-BE41-E397D4BE810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072671" y="3435373"/>
                  <a:ext cx="7502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91877737-E4BC-1D44-B4D8-E1932322A6CA}"/>
                    </a:ext>
                  </a:extLst>
                </p14:cNvPr>
                <p14:cNvContentPartPr/>
                <p14:nvPr/>
              </p14:nvContentPartPr>
              <p14:xfrm>
                <a:off x="6666791" y="3210373"/>
                <a:ext cx="310680" cy="29124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91877737-E4BC-1D44-B4D8-E1932322A6C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651671" y="3194893"/>
                  <a:ext cx="340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091AC63B-C733-6E46-9846-5E5549B1920D}"/>
                    </a:ext>
                  </a:extLst>
                </p14:cNvPr>
                <p14:cNvContentPartPr/>
                <p14:nvPr/>
              </p14:nvContentPartPr>
              <p14:xfrm>
                <a:off x="7006271" y="3259333"/>
                <a:ext cx="287280" cy="25344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091AC63B-C733-6E46-9846-5E5549B1920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991151" y="3244213"/>
                  <a:ext cx="317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1C721A8B-5283-664E-A558-C09501DDBF82}"/>
                    </a:ext>
                  </a:extLst>
                </p14:cNvPr>
                <p14:cNvContentPartPr/>
                <p14:nvPr/>
              </p14:nvContentPartPr>
              <p14:xfrm>
                <a:off x="7255031" y="3260053"/>
                <a:ext cx="418680" cy="26820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1C721A8B-5283-664E-A558-C09501DDBF8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39911" y="3244933"/>
                  <a:ext cx="449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1670AB29-F025-3140-9CE2-864A1E6199D1}"/>
                    </a:ext>
                  </a:extLst>
                </p14:cNvPr>
                <p14:cNvContentPartPr/>
                <p14:nvPr/>
              </p14:nvContentPartPr>
              <p14:xfrm>
                <a:off x="6227951" y="3111373"/>
                <a:ext cx="1659600" cy="56016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1670AB29-F025-3140-9CE2-864A1E6199D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12831" y="3096253"/>
                  <a:ext cx="16902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6ABB4049-E1F5-A942-8B6C-0B5D2A9FBF94}"/>
                    </a:ext>
                  </a:extLst>
                </p14:cNvPr>
                <p14:cNvContentPartPr/>
                <p14:nvPr/>
              </p14:nvContentPartPr>
              <p14:xfrm>
                <a:off x="7858031" y="3198853"/>
                <a:ext cx="781920" cy="25452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6ABB4049-E1F5-A942-8B6C-0B5D2A9FBF9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42911" y="3183733"/>
                  <a:ext cx="812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714EB97F-54B5-1642-A15B-A8C8F3B4E0A9}"/>
                    </a:ext>
                  </a:extLst>
                </p14:cNvPr>
                <p14:cNvContentPartPr/>
                <p14:nvPr/>
              </p14:nvContentPartPr>
              <p14:xfrm>
                <a:off x="7794311" y="3498373"/>
                <a:ext cx="652320" cy="21420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714EB97F-54B5-1642-A15B-A8C8F3B4E0A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79191" y="3482893"/>
                  <a:ext cx="682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1A662896-B302-1347-BC4C-FFFC9FDD7EB5}"/>
                    </a:ext>
                  </a:extLst>
                </p14:cNvPr>
                <p14:cNvContentPartPr/>
                <p14:nvPr/>
              </p14:nvContentPartPr>
              <p14:xfrm>
                <a:off x="8754431" y="3123253"/>
                <a:ext cx="259920" cy="25056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1A662896-B302-1347-BC4C-FFFC9FDD7EB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739311" y="3107773"/>
                  <a:ext cx="290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ED4164AC-741C-E642-8611-901A4EF4F097}"/>
                    </a:ext>
                  </a:extLst>
                </p14:cNvPr>
                <p14:cNvContentPartPr/>
                <p14:nvPr/>
              </p14:nvContentPartPr>
              <p14:xfrm>
                <a:off x="8829671" y="3266533"/>
                <a:ext cx="61920" cy="1296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ED4164AC-741C-E642-8611-901A4EF4F09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814551" y="3251053"/>
                  <a:ext cx="92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03461150-34F2-834C-9026-6589FF34E304}"/>
                    </a:ext>
                  </a:extLst>
                </p14:cNvPr>
                <p14:cNvContentPartPr/>
                <p14:nvPr/>
              </p14:nvContentPartPr>
              <p14:xfrm>
                <a:off x="8431511" y="3581173"/>
                <a:ext cx="509760" cy="26316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03461150-34F2-834C-9026-6589FF34E30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416391" y="3565693"/>
                  <a:ext cx="54000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Agrupar 248">
            <a:extLst>
              <a:ext uri="{FF2B5EF4-FFF2-40B4-BE49-F238E27FC236}">
                <a16:creationId xmlns:a16="http://schemas.microsoft.com/office/drawing/2014/main" id="{F4DF12C5-F367-3D41-9D10-47C8D425A944}"/>
              </a:ext>
            </a:extLst>
          </p:cNvPr>
          <p:cNvGrpSpPr/>
          <p:nvPr/>
        </p:nvGrpSpPr>
        <p:grpSpPr>
          <a:xfrm>
            <a:off x="7205351" y="6304933"/>
            <a:ext cx="307800" cy="331920"/>
            <a:chOff x="7205351" y="6304933"/>
            <a:chExt cx="30780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75CDEF9D-6F5B-8246-96CC-7CBE28AD61E4}"/>
                    </a:ext>
                  </a:extLst>
                </p14:cNvPr>
                <p14:cNvContentPartPr/>
                <p14:nvPr/>
              </p14:nvContentPartPr>
              <p14:xfrm>
                <a:off x="7205351" y="6304933"/>
                <a:ext cx="176040" cy="331920"/>
              </p14:xfrm>
            </p:contentPart>
          </mc:Choice>
          <mc:Fallback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75CDEF9D-6F5B-8246-96CC-7CBE28AD61E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90231" y="6289813"/>
                  <a:ext cx="2062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1538B495-8862-B441-855B-316F06979089}"/>
                    </a:ext>
                  </a:extLst>
                </p14:cNvPr>
                <p14:cNvContentPartPr/>
                <p14:nvPr/>
              </p14:nvContentPartPr>
              <p14:xfrm>
                <a:off x="7205351" y="6555133"/>
                <a:ext cx="307800" cy="8172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1538B495-8862-B441-855B-316F0697908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190231" y="6539653"/>
                  <a:ext cx="33804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248" name="Tinta 247">
                <a:extLst>
                  <a:ext uri="{FF2B5EF4-FFF2-40B4-BE49-F238E27FC236}">
                    <a16:creationId xmlns:a16="http://schemas.microsoft.com/office/drawing/2014/main" id="{6F28068E-8070-D246-AA8C-84756B433653}"/>
                  </a:ext>
                </a:extLst>
              </p14:cNvPr>
              <p14:cNvContentPartPr/>
              <p14:nvPr/>
            </p14:nvContentPartPr>
            <p14:xfrm>
              <a:off x="9501071" y="6348493"/>
              <a:ext cx="569880" cy="357120"/>
            </p14:xfrm>
          </p:contentPart>
        </mc:Choice>
        <mc:Fallback>
          <p:pic>
            <p:nvPicPr>
              <p:cNvPr id="248" name="Tinta 247">
                <a:extLst>
                  <a:ext uri="{FF2B5EF4-FFF2-40B4-BE49-F238E27FC236}">
                    <a16:creationId xmlns:a16="http://schemas.microsoft.com/office/drawing/2014/main" id="{6F28068E-8070-D246-AA8C-84756B433653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485951" y="6333373"/>
                <a:ext cx="600120" cy="3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1" name="Agrupar 260">
            <a:extLst>
              <a:ext uri="{FF2B5EF4-FFF2-40B4-BE49-F238E27FC236}">
                <a16:creationId xmlns:a16="http://schemas.microsoft.com/office/drawing/2014/main" id="{16E521C9-11DB-6D47-8430-6A63E66ABE59}"/>
              </a:ext>
            </a:extLst>
          </p:cNvPr>
          <p:cNvGrpSpPr/>
          <p:nvPr/>
        </p:nvGrpSpPr>
        <p:grpSpPr>
          <a:xfrm>
            <a:off x="6608471" y="4106413"/>
            <a:ext cx="1074240" cy="1432080"/>
            <a:chOff x="6608471" y="4106413"/>
            <a:chExt cx="1074240" cy="14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0C4641F0-11AE-1449-A817-8E9F3ADEAE86}"/>
                    </a:ext>
                  </a:extLst>
                </p14:cNvPr>
                <p14:cNvContentPartPr/>
                <p14:nvPr/>
              </p14:nvContentPartPr>
              <p14:xfrm>
                <a:off x="6830951" y="4115053"/>
                <a:ext cx="85320" cy="511560"/>
              </p14:xfrm>
            </p:contentPart>
          </mc:Choice>
          <mc:Fallback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0C4641F0-11AE-1449-A817-8E9F3ADEAE8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815471" y="4099573"/>
                  <a:ext cx="1159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82BF699C-5426-904A-BDD7-F4EC8D5A04DF}"/>
                    </a:ext>
                  </a:extLst>
                </p14:cNvPr>
                <p14:cNvContentPartPr/>
                <p14:nvPr/>
              </p14:nvContentPartPr>
              <p14:xfrm>
                <a:off x="6690191" y="4106413"/>
                <a:ext cx="392400" cy="74880"/>
              </p14:xfrm>
            </p:contentPart>
          </mc:Choice>
          <mc:Fallback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82BF699C-5426-904A-BDD7-F4EC8D5A04D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675071" y="4091293"/>
                  <a:ext cx="423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CC75AA83-154B-E049-88E5-3C37403C5AC3}"/>
                    </a:ext>
                  </a:extLst>
                </p14:cNvPr>
                <p14:cNvContentPartPr/>
                <p14:nvPr/>
              </p14:nvContentPartPr>
              <p14:xfrm>
                <a:off x="6608471" y="4702213"/>
                <a:ext cx="395640" cy="52200"/>
              </p14:xfrm>
            </p:contentPart>
          </mc:Choice>
          <mc:Fallback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CC75AA83-154B-E049-88E5-3C37403C5AC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92991" y="4686733"/>
                  <a:ext cx="425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8F50B9A0-715A-5647-926F-CB2FF1B54EF6}"/>
                    </a:ext>
                  </a:extLst>
                </p14:cNvPr>
                <p14:cNvContentPartPr/>
                <p14:nvPr/>
              </p14:nvContentPartPr>
              <p14:xfrm>
                <a:off x="6909791" y="4374613"/>
                <a:ext cx="360" cy="360"/>
              </p14:xfrm>
            </p:contentPart>
          </mc:Choice>
          <mc:Fallback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8F50B9A0-715A-5647-926F-CB2FF1B54E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4671" y="435949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DC55A009-4223-354F-B9A8-CD6A1CDCE6ED}"/>
                    </a:ext>
                  </a:extLst>
                </p14:cNvPr>
                <p14:cNvContentPartPr/>
                <p14:nvPr/>
              </p14:nvContentPartPr>
              <p14:xfrm>
                <a:off x="6909791" y="4374613"/>
                <a:ext cx="360" cy="360"/>
              </p14:xfrm>
            </p:contentPart>
          </mc:Choice>
          <mc:Fallback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DC55A009-4223-354F-B9A8-CD6A1CDCE6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4671" y="435949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6059EECE-A7C2-7548-B98B-1DD9608D7FB0}"/>
                    </a:ext>
                  </a:extLst>
                </p14:cNvPr>
                <p14:cNvContentPartPr/>
                <p14:nvPr/>
              </p14:nvContentPartPr>
              <p14:xfrm>
                <a:off x="6678671" y="4319533"/>
                <a:ext cx="336960" cy="16236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6059EECE-A7C2-7548-B98B-1DD9608D7FB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663551" y="4304413"/>
                  <a:ext cx="367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75882014-A9EA-4A4B-92CC-85979BC8E330}"/>
                    </a:ext>
                  </a:extLst>
                </p14:cNvPr>
                <p14:cNvContentPartPr/>
                <p14:nvPr/>
              </p14:nvContentPartPr>
              <p14:xfrm>
                <a:off x="7126511" y="4997053"/>
                <a:ext cx="354600" cy="205560"/>
              </p14:xfrm>
            </p:contentPart>
          </mc:Choice>
          <mc:Fallback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75882014-A9EA-4A4B-92CC-85979BC8E33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111031" y="4981933"/>
                  <a:ext cx="384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0F787D3A-E050-6F4C-9D83-E20BD9096306}"/>
                    </a:ext>
                  </a:extLst>
                </p14:cNvPr>
                <p14:cNvContentPartPr/>
                <p14:nvPr/>
              </p14:nvContentPartPr>
              <p14:xfrm>
                <a:off x="7284551" y="4730293"/>
                <a:ext cx="73800" cy="808200"/>
              </p14:xfrm>
            </p:contentPart>
          </mc:Choice>
          <mc:Fallback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0F787D3A-E050-6F4C-9D83-E20BD909630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269071" y="4714813"/>
                  <a:ext cx="10404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4DCF8F34-740A-124E-8FDF-78A0090EB431}"/>
                    </a:ext>
                  </a:extLst>
                </p14:cNvPr>
                <p14:cNvContentPartPr/>
                <p14:nvPr/>
              </p14:nvContentPartPr>
              <p14:xfrm>
                <a:off x="7196711" y="4770973"/>
                <a:ext cx="281160" cy="2268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4DCF8F34-740A-124E-8FDF-78A0090EB43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181231" y="4755853"/>
                  <a:ext cx="311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9068B5E0-1878-8F46-8551-A45660859106}"/>
                    </a:ext>
                  </a:extLst>
                </p14:cNvPr>
                <p14:cNvContentPartPr/>
                <p14:nvPr/>
              </p14:nvContentPartPr>
              <p14:xfrm>
                <a:off x="7269791" y="5504293"/>
                <a:ext cx="412920" cy="21600"/>
              </p14:xfrm>
            </p:contentPart>
          </mc:Choice>
          <mc:Fallback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9068B5E0-1878-8F46-8551-A4566085910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254671" y="5488813"/>
                  <a:ext cx="4435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272" name="Tinta 271">
                <a:extLst>
                  <a:ext uri="{FF2B5EF4-FFF2-40B4-BE49-F238E27FC236}">
                    <a16:creationId xmlns:a16="http://schemas.microsoft.com/office/drawing/2014/main" id="{8C82AA6E-5287-744A-950B-41F6E92A444A}"/>
                  </a:ext>
                </a:extLst>
              </p14:cNvPr>
              <p14:cNvContentPartPr/>
              <p14:nvPr/>
            </p14:nvContentPartPr>
            <p14:xfrm>
              <a:off x="9145751" y="6234733"/>
              <a:ext cx="1451880" cy="687600"/>
            </p14:xfrm>
          </p:contentPart>
        </mc:Choice>
        <mc:Fallback>
          <p:pic>
            <p:nvPicPr>
              <p:cNvPr id="272" name="Tinta 271">
                <a:extLst>
                  <a:ext uri="{FF2B5EF4-FFF2-40B4-BE49-F238E27FC236}">
                    <a16:creationId xmlns:a16="http://schemas.microsoft.com/office/drawing/2014/main" id="{8C82AA6E-5287-744A-950B-41F6E92A444A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130631" y="6219253"/>
                <a:ext cx="1482480" cy="71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Agrupar 274">
            <a:extLst>
              <a:ext uri="{FF2B5EF4-FFF2-40B4-BE49-F238E27FC236}">
                <a16:creationId xmlns:a16="http://schemas.microsoft.com/office/drawing/2014/main" id="{CDB3728A-7EDF-2C48-9CA5-34D7970A4A7E}"/>
              </a:ext>
            </a:extLst>
          </p:cNvPr>
          <p:cNvGrpSpPr/>
          <p:nvPr/>
        </p:nvGrpSpPr>
        <p:grpSpPr>
          <a:xfrm>
            <a:off x="9385871" y="4006693"/>
            <a:ext cx="2318040" cy="1553040"/>
            <a:chOff x="9385871" y="4006693"/>
            <a:chExt cx="2318040" cy="15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8FC49A22-CB24-3F49-8767-00C99F79473B}"/>
                    </a:ext>
                  </a:extLst>
                </p14:cNvPr>
                <p14:cNvContentPartPr/>
                <p14:nvPr/>
              </p14:nvContentPartPr>
              <p14:xfrm>
                <a:off x="9561191" y="5075893"/>
                <a:ext cx="55800" cy="45000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8FC49A22-CB24-3F49-8767-00C99F79473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546071" y="5060413"/>
                  <a:ext cx="864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C7019F76-D64D-9A40-BB25-310D644F8022}"/>
                    </a:ext>
                  </a:extLst>
                </p14:cNvPr>
                <p14:cNvContentPartPr/>
                <p14:nvPr/>
              </p14:nvContentPartPr>
              <p14:xfrm>
                <a:off x="9385871" y="4968973"/>
                <a:ext cx="565200" cy="107280"/>
              </p14:xfrm>
            </p:contentPart>
          </mc:Choice>
          <mc:Fallback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C7019F76-D64D-9A40-BB25-310D644F802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70391" y="4953853"/>
                  <a:ext cx="595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F9415F1A-9F8E-0C48-9A9E-56D3B5E1D6C6}"/>
                    </a:ext>
                  </a:extLst>
                </p14:cNvPr>
                <p14:cNvContentPartPr/>
                <p14:nvPr/>
              </p14:nvContentPartPr>
              <p14:xfrm>
                <a:off x="9429791" y="5543533"/>
                <a:ext cx="354600" cy="16200"/>
              </p14:xfrm>
            </p:contentPart>
          </mc:Choice>
          <mc:Fallback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F9415F1A-9F8E-0C48-9A9E-56D3B5E1D6C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414311" y="5528413"/>
                  <a:ext cx="384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CBD9E106-3B6A-DA4C-B9D9-0375A454A580}"/>
                    </a:ext>
                  </a:extLst>
                </p14:cNvPr>
                <p14:cNvContentPartPr/>
                <p14:nvPr/>
              </p14:nvContentPartPr>
              <p14:xfrm>
                <a:off x="9456071" y="5220613"/>
                <a:ext cx="196560" cy="136800"/>
              </p14:xfrm>
            </p:contentPart>
          </mc:Choice>
          <mc:Fallback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CBD9E106-3B6A-DA4C-B9D9-0375A454A58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40591" y="5205133"/>
                  <a:ext cx="226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681A78E2-AEA9-2745-BB74-C2879E09FC1B}"/>
                    </a:ext>
                  </a:extLst>
                </p14:cNvPr>
                <p14:cNvContentPartPr/>
                <p14:nvPr/>
              </p14:nvContentPartPr>
              <p14:xfrm>
                <a:off x="9915431" y="4207573"/>
                <a:ext cx="278280" cy="258840"/>
              </p14:xfrm>
            </p:contentPart>
          </mc:Choice>
          <mc:Fallback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681A78E2-AEA9-2745-BB74-C2879E09FC1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00311" y="4192453"/>
                  <a:ext cx="308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53F60F04-F19A-E142-8FC9-C540F6FD1F4F}"/>
                    </a:ext>
                  </a:extLst>
                </p14:cNvPr>
                <p14:cNvContentPartPr/>
                <p14:nvPr/>
              </p14:nvContentPartPr>
              <p14:xfrm>
                <a:off x="10088231" y="4029373"/>
                <a:ext cx="12240" cy="681840"/>
              </p14:xfrm>
            </p:contentPart>
          </mc:Choice>
          <mc:Fallback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53F60F04-F19A-E142-8FC9-C540F6FD1F4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72751" y="4013893"/>
                  <a:ext cx="4248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BD3BB5BF-736E-7849-84A3-A63F5926DEBD}"/>
                    </a:ext>
                  </a:extLst>
                </p14:cNvPr>
                <p14:cNvContentPartPr/>
                <p14:nvPr/>
              </p14:nvContentPartPr>
              <p14:xfrm>
                <a:off x="9871511" y="4006693"/>
                <a:ext cx="658800" cy="60840"/>
              </p14:xfrm>
            </p:contentPart>
          </mc:Choice>
          <mc:Fallback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BD3BB5BF-736E-7849-84A3-A63F5926DEB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856391" y="3991573"/>
                  <a:ext cx="689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B14612D9-2115-FD44-80A5-60F57B75B5D9}"/>
                    </a:ext>
                  </a:extLst>
                </p14:cNvPr>
                <p14:cNvContentPartPr/>
                <p14:nvPr/>
              </p14:nvContentPartPr>
              <p14:xfrm>
                <a:off x="10020911" y="4692133"/>
                <a:ext cx="260640" cy="24840"/>
              </p14:xfrm>
            </p:contentPart>
          </mc:Choice>
          <mc:Fallback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B14612D9-2115-FD44-80A5-60F57B75B5D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005431" y="4677013"/>
                  <a:ext cx="291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CA09428A-CE33-CB4E-874C-953A845386D9}"/>
                    </a:ext>
                  </a:extLst>
                </p14:cNvPr>
                <p14:cNvContentPartPr/>
                <p14:nvPr/>
              </p14:nvContentPartPr>
              <p14:xfrm>
                <a:off x="10737671" y="4120453"/>
                <a:ext cx="966240" cy="883800"/>
              </p14:xfrm>
            </p:contentPart>
          </mc:Choice>
          <mc:Fallback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CA09428A-CE33-CB4E-874C-953A845386D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722551" y="4105333"/>
                  <a:ext cx="99648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84F96E15-B6C2-0A41-8D26-0DC4CECEF92A}"/>
                    </a:ext>
                  </a:extLst>
                </p14:cNvPr>
                <p14:cNvContentPartPr/>
                <p14:nvPr/>
              </p14:nvContentPartPr>
              <p14:xfrm>
                <a:off x="10404311" y="4893013"/>
                <a:ext cx="386640" cy="216720"/>
              </p14:xfrm>
            </p:contentPart>
          </mc:Choice>
          <mc:Fallback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84F96E15-B6C2-0A41-8D26-0DC4CECEF92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388831" y="4877893"/>
                  <a:ext cx="417240" cy="24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23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10CB4A6-F142-4AD3-9BD2-1807735ED7CE}"/>
              </a:ext>
            </a:extLst>
          </p:cNvPr>
          <p:cNvGraphicFramePr>
            <a:graphicFrameLocks noGrp="1"/>
          </p:cNvGraphicFramePr>
          <p:nvPr/>
        </p:nvGraphicFramePr>
        <p:xfrm>
          <a:off x="4704522" y="128546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35467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45196"/>
                  </a:ext>
                </a:extLst>
              </a:tr>
            </a:tbl>
          </a:graphicData>
        </a:graphic>
      </p:graphicFrame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ED04A7E3-98DD-49D3-952D-51411217E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009031"/>
              </p:ext>
            </p:extLst>
          </p:nvPr>
        </p:nvGraphicFramePr>
        <p:xfrm>
          <a:off x="559570" y="1446663"/>
          <a:ext cx="10794229" cy="5187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4099">
                  <a:extLst>
                    <a:ext uri="{9D8B030D-6E8A-4147-A177-3AD203B41FA5}">
                      <a16:colId xmlns:a16="http://schemas.microsoft.com/office/drawing/2014/main" val="276454672"/>
                    </a:ext>
                  </a:extLst>
                </a:gridCol>
                <a:gridCol w="421193">
                  <a:extLst>
                    <a:ext uri="{9D8B030D-6E8A-4147-A177-3AD203B41FA5}">
                      <a16:colId xmlns:a16="http://schemas.microsoft.com/office/drawing/2014/main" val="2914255944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690289448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240858595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3057619"/>
                    </a:ext>
                  </a:extLst>
                </a:gridCol>
                <a:gridCol w="463637">
                  <a:extLst>
                    <a:ext uri="{9D8B030D-6E8A-4147-A177-3AD203B41FA5}">
                      <a16:colId xmlns:a16="http://schemas.microsoft.com/office/drawing/2014/main" val="3265383950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4137942322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3853308580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393397569"/>
                    </a:ext>
                  </a:extLst>
                </a:gridCol>
                <a:gridCol w="463637">
                  <a:extLst>
                    <a:ext uri="{9D8B030D-6E8A-4147-A177-3AD203B41FA5}">
                      <a16:colId xmlns:a16="http://schemas.microsoft.com/office/drawing/2014/main" val="1474181987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257858170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634756055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1297602977"/>
                    </a:ext>
                  </a:extLst>
                </a:gridCol>
                <a:gridCol w="463637">
                  <a:extLst>
                    <a:ext uri="{9D8B030D-6E8A-4147-A177-3AD203B41FA5}">
                      <a16:colId xmlns:a16="http://schemas.microsoft.com/office/drawing/2014/main" val="1939348720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345175652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2353963187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4068877109"/>
                    </a:ext>
                  </a:extLst>
                </a:gridCol>
                <a:gridCol w="463637">
                  <a:extLst>
                    <a:ext uri="{9D8B030D-6E8A-4147-A177-3AD203B41FA5}">
                      <a16:colId xmlns:a16="http://schemas.microsoft.com/office/drawing/2014/main" val="1090136148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934007230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3769709576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1890370150"/>
                    </a:ext>
                  </a:extLst>
                </a:gridCol>
                <a:gridCol w="463637">
                  <a:extLst>
                    <a:ext uri="{9D8B030D-6E8A-4147-A177-3AD203B41FA5}">
                      <a16:colId xmlns:a16="http://schemas.microsoft.com/office/drawing/2014/main" val="4113667236"/>
                    </a:ext>
                  </a:extLst>
                </a:gridCol>
                <a:gridCol w="462547">
                  <a:extLst>
                    <a:ext uri="{9D8B030D-6E8A-4147-A177-3AD203B41FA5}">
                      <a16:colId xmlns:a16="http://schemas.microsoft.com/office/drawing/2014/main" val="674290174"/>
                    </a:ext>
                  </a:extLst>
                </a:gridCol>
              </a:tblGrid>
              <a:tr h="452499"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0620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0720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0820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0920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1020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1120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1220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0121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0221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0321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0421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0521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0621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0721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0821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0921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1021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1121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1221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0122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0222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0322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232214"/>
                  </a:ext>
                </a:extLst>
              </a:tr>
              <a:tr h="452499"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CD 1ª Onda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 X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4154"/>
                  </a:ext>
                </a:extLst>
              </a:tr>
              <a:tr h="452499"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CD 2ª Onda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602857"/>
                  </a:ext>
                </a:extLst>
              </a:tr>
              <a:tr h="452499"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CD 3ª Onda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786652"/>
                  </a:ext>
                </a:extLst>
              </a:tr>
              <a:tr h="452499"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CD 4ª Onda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074149"/>
                  </a:ext>
                </a:extLst>
              </a:tr>
              <a:tr h="548943"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Defesa do projeto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pt-B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835451"/>
                  </a:ext>
                </a:extLst>
              </a:tr>
              <a:tr h="339373">
                <a:tc>
                  <a:txBody>
                    <a:bodyPr/>
                    <a:lstStyle/>
                    <a:p>
                      <a:pPr algn="just"/>
                      <a:r>
                        <a:rPr lang="pt-BR" sz="900">
                          <a:effectLst/>
                        </a:rPr>
                        <a:t>Ajustes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64681"/>
                  </a:ext>
                </a:extLst>
              </a:tr>
              <a:tr h="452499"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CD 5ª Onda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785534"/>
                  </a:ext>
                </a:extLst>
              </a:tr>
              <a:tr h="678749"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Análise dos Dados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125320"/>
                  </a:ext>
                </a:extLst>
              </a:tr>
              <a:tr h="452499"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Redação Tese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261395"/>
                  </a:ext>
                </a:extLst>
              </a:tr>
              <a:tr h="452499">
                <a:tc>
                  <a:txBody>
                    <a:bodyPr/>
                    <a:lstStyle/>
                    <a:p>
                      <a:pPr algn="just"/>
                      <a:r>
                        <a:rPr lang="pt-BR" sz="800">
                          <a:effectLst/>
                        </a:rPr>
                        <a:t>DefesaTese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76121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5C98D15F-2AFE-4ED8-BABC-54C45B62E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25115" y="0"/>
            <a:ext cx="2090265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0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Fatores críticos de sucesso para a realização do projeto</a:t>
            </a:r>
          </a:p>
          <a:p>
            <a:pPr lvl="1"/>
            <a:r>
              <a:rPr lang="pt-BR" sz="2000" dirty="0"/>
              <a:t>Continuidade do patrocínio da instituição</a:t>
            </a:r>
          </a:p>
          <a:p>
            <a:pPr lvl="1"/>
            <a:r>
              <a:rPr lang="pt-BR" sz="2000" dirty="0"/>
              <a:t>Obtenção de resposta em número e diversidade ao longo do período analisado</a:t>
            </a:r>
          </a:p>
          <a:p>
            <a:pPr lvl="1"/>
            <a:r>
              <a:rPr lang="pt-BR" sz="2000" dirty="0"/>
              <a:t>Capacidade de execução tempestiva da autora</a:t>
            </a:r>
            <a:endParaRPr lang="pt-B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DBF0EF-6F7B-7643-938A-1EBF87CD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93881"/>
              </p:ext>
            </p:extLst>
          </p:nvPr>
        </p:nvGraphicFramePr>
        <p:xfrm>
          <a:off x="838200" y="1493844"/>
          <a:ext cx="10677336" cy="2478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8668">
                  <a:extLst>
                    <a:ext uri="{9D8B030D-6E8A-4147-A177-3AD203B41FA5}">
                      <a16:colId xmlns:a16="http://schemas.microsoft.com/office/drawing/2014/main" val="4168193875"/>
                    </a:ext>
                  </a:extLst>
                </a:gridCol>
                <a:gridCol w="5338668">
                  <a:extLst>
                    <a:ext uri="{9D8B030D-6E8A-4147-A177-3AD203B41FA5}">
                      <a16:colId xmlns:a16="http://schemas.microsoft.com/office/drawing/2014/main" val="2220559254"/>
                    </a:ext>
                  </a:extLst>
                </a:gridCol>
              </a:tblGrid>
              <a:tr h="3602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Contribuições</a:t>
                      </a:r>
                      <a:r>
                        <a:rPr lang="en-US" dirty="0"/>
                        <a:t> para a </a:t>
                      </a:r>
                      <a:r>
                        <a:rPr lang="en-US" dirty="0" err="1"/>
                        <a:t>teoria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Contribuições</a:t>
                      </a:r>
                      <a:r>
                        <a:rPr lang="en-US" i="0" dirty="0"/>
                        <a:t> para a </a:t>
                      </a:r>
                      <a:r>
                        <a:rPr lang="en-US" i="0" dirty="0" err="1"/>
                        <a:t>prática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90297"/>
                  </a:ext>
                </a:extLst>
              </a:tr>
              <a:tr h="1106989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Inserir</a:t>
                      </a:r>
                      <a:r>
                        <a:rPr lang="en-US" sz="2000" dirty="0"/>
                        <a:t> RTW </a:t>
                      </a:r>
                      <a:r>
                        <a:rPr lang="en-US" sz="2000" dirty="0" err="1"/>
                        <a:t>em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contexto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coletivo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não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relacionado</a:t>
                      </a:r>
                      <a:r>
                        <a:rPr lang="en-US" sz="2000" dirty="0"/>
                        <a:t> com </a:t>
                      </a:r>
                      <a:r>
                        <a:rPr lang="en-US" sz="2000" dirty="0" err="1"/>
                        <a:t>doença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laboral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 as organizações brasileiras com o desafio de RTW, pós quarentena(s)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32524"/>
                  </a:ext>
                </a:extLst>
              </a:tr>
              <a:tr h="990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Auxiliar </a:t>
                      </a:r>
                      <a:r>
                        <a:rPr lang="en-US" sz="2000" dirty="0" err="1"/>
                        <a:t>contextos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futuros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motivado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qualquer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natureza</a:t>
                      </a:r>
                      <a:r>
                        <a:rPr lang="en-US" sz="2000" dirty="0"/>
                        <a:t> de crise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 os indivíduos no RTW após prolongada ausência em trabalho remoto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1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33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002657" y="794130"/>
            <a:ext cx="6426804" cy="526974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47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57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OBRIGADA!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Projeto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Pesquisa</a:t>
            </a:r>
            <a:endParaRPr lang="en-US" sz="15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5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Lívia Sant’Ana</a:t>
            </a:r>
            <a:endParaRPr lang="en-GB" sz="15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5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DBA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5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Orientador: Prof. Dr. Miguel Caldas</a:t>
            </a:r>
            <a:endParaRPr lang="en-US" sz="15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1026" name="Picture 2" descr="SINPAF cobra Codevasf sobre retorno ao trabalho presencial mesmo com  crescimento de casos de COVID-19 no Brasil">
            <a:extLst>
              <a:ext uri="{FF2B5EF4-FFF2-40B4-BE49-F238E27FC236}">
                <a16:creationId xmlns:a16="http://schemas.microsoft.com/office/drawing/2014/main" id="{002624DC-05B4-4CA0-B1E7-A08B41AA813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18309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91C8A86-9E7E-4CFB-85B8-A4B5F80A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H1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O RTW durante a pandemia da Covid-19 gera efeito positivo no nível de engajamento em comparação ao(s) período(s) de quarentena forçada</a:t>
            </a:r>
          </a:p>
          <a:p>
            <a:endParaRPr lang="pt-BR" sz="1800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H2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O RTW durante a pandemia da Covid-19 gera efeito positivo no nível de satisfação no trabalho, em comparação ao(s) período(s) de quarentena forçada.</a:t>
            </a: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H3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O RTW durante a pandemia da Covid-19 reduz o nível de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burnout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 em comparação ao(s) período(s) de quarentena forçada.</a:t>
            </a:r>
          </a:p>
          <a:p>
            <a:endParaRPr lang="pt-B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pt-BR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H4a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Quanto maior for o CTF/CFT, maior será o efeito positivo do RTW sobre o engajamento, após o(s) período(s) de quarentena forçada. 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H4b: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Quanto maior for o CTF/CFT, maior será o efeito positivo do RTW sobre a satisfação no trabalho, após o(s) período(s) de quarentena forçada.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pt-BR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H4c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Quanto maior for o CTF/CFT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menor será o efeito do RTW sobre o </a:t>
            </a:r>
            <a:r>
              <a:rPr lang="pt-B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burnout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após o(s) período(s) de quarentena forçada.  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1A8F513-188C-4825-9FE7-E0883B3B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RTW durante a pandemia da Covid-19 gera efeito positivo no nível de engajamento em comparação ao(s) período(s) de quarentena forçada.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8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91C8A86-9E7E-4CFB-85B8-A4B5F80A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511533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pt-BR" sz="2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H5a</a:t>
            </a:r>
            <a:r>
              <a:rPr lang="pt-BR" sz="2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Quanto maior for a insegurança no trabalho, maior será o efeito positivo do RTW sobre o engajamento, após o(s) período(s) de quarentena forçada.  </a:t>
            </a:r>
            <a:endParaRPr lang="pt-BR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H5b</a:t>
            </a:r>
            <a:r>
              <a:rPr lang="pt-BR" sz="2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Quanto maior for a insegurança no trabalho, maior será o efeito positivo do RTW sobre a satisfação no trabalho, após o(s) período(s) de quarentena forçada. </a:t>
            </a:r>
            <a:endParaRPr lang="pt-BR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pt-BR" sz="2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H5c</a:t>
            </a:r>
            <a:r>
              <a:rPr lang="pt-BR" sz="2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Quanto maior for a insegurança no trabalho, menor será o efeito do RTW sobre o </a:t>
            </a:r>
            <a:r>
              <a:rPr lang="pt-BR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burnout</a:t>
            </a:r>
            <a:r>
              <a:rPr lang="pt-BR" sz="2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após o(s) período(s) de quarentena forçada.  </a:t>
            </a:r>
          </a:p>
          <a:p>
            <a:pPr>
              <a:lnSpc>
                <a:spcPct val="150000"/>
              </a:lnSpc>
            </a:pPr>
            <a:endParaRPr lang="pt-BR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H6a:</a:t>
            </a:r>
            <a:r>
              <a:rPr lang="pt-BR" sz="2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Quanto maior for a percepção de suporte da organização e dos supervisores, maior será o efeito positivo do RTW sobre o engajamento, após o(s) período(s) de quarentena forçada. </a:t>
            </a:r>
            <a:endParaRPr lang="pt-BR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H6b:</a:t>
            </a:r>
            <a:r>
              <a:rPr lang="pt-BR" sz="2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Quanto maior for a percepção de suporte da organização e dos supervisores, maior será o efeito positivo do RTW sobre a satisfação no trabalho após o(s) período(s) de quarentena forçada.  </a:t>
            </a:r>
            <a:endParaRPr lang="pt-BR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pt-BR" sz="2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H6c</a:t>
            </a:r>
            <a:r>
              <a:rPr lang="pt-BR" sz="2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Quanto maior for a percepção de suporte da organização e dos supervisores para retornar ao trabalho, menor será o efeito do RTW sobre o </a:t>
            </a:r>
            <a:r>
              <a:rPr lang="pt-BR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burnout</a:t>
            </a:r>
            <a:r>
              <a:rPr lang="pt-BR" sz="2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após o(s) período(s) de quarentena forçada.  </a:t>
            </a:r>
            <a:endParaRPr lang="pt-BR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31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91C8A86-9E7E-4CFB-85B8-A4B5F80A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H7a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Quanto maior for a pressão para retornar ao trabalho, menor será o efeito positivo do RTW sobre o engajamento após o(s) período(s) de quarentena forçada. 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H7b: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Quanto maior for a pressão para retornar ao trabalho, menor será o efeito positivo do RTW sobre a satisfação no trabalho após o(s) período(s) de quarentena forçada.   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pt-BR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H7c: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Quanto maior for a pressão para retornar ao trabalho, maior será o efeito do RTW sobre o </a:t>
            </a:r>
            <a:r>
              <a:rPr lang="pt-B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burnout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após o(s) período(s) de quarentena forçada. 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43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8712" y="3238246"/>
            <a:ext cx="10785088" cy="2943109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55959" y="1477457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POS-PSS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1987478" y="1464803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Eisenberger et al. (1986)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42732" y="1464803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 organização valoriza funcionário, viabilizada pela atuação do supervisor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55959" y="2786834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Satisfação</a:t>
            </a:r>
            <a:r>
              <a:rPr lang="en-US" dirty="0"/>
              <a:t> com a Vida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1987478" y="2792981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Diener</a:t>
            </a:r>
            <a:r>
              <a:rPr lang="pt-BR" dirty="0"/>
              <a:t> </a:t>
            </a:r>
          </a:p>
          <a:p>
            <a:pPr algn="ctr"/>
            <a:r>
              <a:rPr lang="pt-BR" dirty="0"/>
              <a:t>(1984)</a:t>
            </a: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30433" y="2782582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Efeito cumulativo de experiências positivas em vários domínios </a:t>
            </a:r>
            <a:r>
              <a:rPr lang="pt-BR" dirty="0" err="1">
                <a:solidFill>
                  <a:schemeClr val="tx1"/>
                </a:solidFill>
              </a:rPr>
              <a:t>davida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48048" y="4096484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Intenção</a:t>
            </a:r>
            <a:r>
              <a:rPr lang="en-US" dirty="0"/>
              <a:t> de </a:t>
            </a:r>
            <a:r>
              <a:rPr lang="en-US" dirty="0" err="1"/>
              <a:t>Sair</a:t>
            </a:r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2002348" y="4117658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Griffeth</a:t>
            </a:r>
            <a:r>
              <a:rPr lang="pt-BR" dirty="0"/>
              <a:t> et al. (1995)</a:t>
            </a:r>
            <a:endParaRPr lang="en-US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42732" y="4117658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Convergência entre a percepção e real capacidade de sair da organização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55959" y="3443973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Identificação</a:t>
            </a:r>
            <a:r>
              <a:rPr lang="en-US" sz="1600" dirty="0"/>
              <a:t> </a:t>
            </a:r>
            <a:r>
              <a:rPr lang="en-US" sz="1600" dirty="0" err="1"/>
              <a:t>Organizacional</a:t>
            </a:r>
            <a:endParaRPr lang="en-US" sz="1600" dirty="0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1987478" y="3476113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Ashforth e Mael (1989)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30433" y="3447538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Sentimento de pertencer a um grupo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55959" y="2116739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Pressão</a:t>
            </a:r>
            <a:r>
              <a:rPr lang="en-US" dirty="0"/>
              <a:t> para RTW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1987479" y="2109849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Negrini</a:t>
            </a:r>
            <a:r>
              <a:rPr lang="en-US" dirty="0"/>
              <a:t> et al. (2018)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30433" y="2112462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Fonte de </a:t>
            </a:r>
            <a:r>
              <a:rPr lang="en-US" dirty="0" err="1">
                <a:solidFill>
                  <a:schemeClr val="tx1"/>
                </a:solidFill>
              </a:rPr>
              <a:t>intensificação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estresse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deste projeto de pesquisa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Contexto e perguntas de pesquisa</a:t>
            </a:r>
          </a:p>
          <a:p>
            <a:r>
              <a:rPr lang="pt-BR" sz="3600" dirty="0"/>
              <a:t>Referencial teórico</a:t>
            </a:r>
          </a:p>
          <a:p>
            <a:r>
              <a:rPr lang="pt-BR" sz="3600" dirty="0"/>
              <a:t>Métodos</a:t>
            </a:r>
          </a:p>
          <a:p>
            <a:r>
              <a:rPr lang="pt-BR" sz="3600" dirty="0"/>
              <a:t>Planejamento </a:t>
            </a:r>
          </a:p>
          <a:p>
            <a:r>
              <a:rPr lang="pt-BR" sz="36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67278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e pergunta de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Campo de estudo</a:t>
            </a:r>
          </a:p>
          <a:p>
            <a:pPr lvl="1"/>
            <a:r>
              <a:rPr lang="pt-BR" dirty="0"/>
              <a:t>Comportamento organizacional</a:t>
            </a:r>
          </a:p>
          <a:p>
            <a:pPr lvl="1"/>
            <a:r>
              <a:rPr lang="pt-BR" dirty="0"/>
              <a:t>Efeitos do RTW após a quarentena causada pela Covid-19, sob a ótica do modelo DCS</a:t>
            </a:r>
          </a:p>
          <a:p>
            <a:r>
              <a:rPr lang="pt-BR" dirty="0"/>
              <a:t>Relevância</a:t>
            </a:r>
          </a:p>
          <a:p>
            <a:pPr lvl="1"/>
            <a:r>
              <a:rPr lang="pt-BR" dirty="0"/>
              <a:t>Organizações tendo que aprender, ao mesmo tempo, como viabilizar o RTW coletivo</a:t>
            </a:r>
          </a:p>
          <a:p>
            <a:pPr lvl="1"/>
            <a:r>
              <a:rPr lang="pt-BR" dirty="0"/>
              <a:t>Aplicação do aprendizado atual em possíveis crises futuras</a:t>
            </a:r>
          </a:p>
          <a:p>
            <a:pPr lvl="1"/>
            <a:r>
              <a:rPr lang="pt-BR" dirty="0"/>
              <a:t>Conhecimento acadêmico ainda escasso sobre o tema de pesquisa</a:t>
            </a:r>
          </a:p>
          <a:p>
            <a:r>
              <a:rPr lang="pt-BR" dirty="0"/>
              <a:t>Lacunas a serem endereçadas</a:t>
            </a:r>
          </a:p>
          <a:p>
            <a:pPr lvl="1"/>
            <a:r>
              <a:rPr lang="pt-BR" dirty="0"/>
              <a:t>Efeitos da quarentena na relação dos indivíduos com o seu trabalho</a:t>
            </a:r>
          </a:p>
          <a:p>
            <a:pPr lvl="1"/>
            <a:r>
              <a:rPr lang="pt-BR" dirty="0"/>
              <a:t>RTW coletivo, estudado até então, na perspectiva individual e no contexto da reabilitação profissional.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57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 de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Em que medida as variações de demanda, controle e suporte entre a quarentena forçada e o RTW afetam o engajamento, a satisfação no trabalho e o </a:t>
            </a:r>
            <a:r>
              <a:rPr lang="pt-BR" i="1" dirty="0" err="1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burnout</a:t>
            </a:r>
            <a:r>
              <a:rPr lang="pt-BR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 dos indivíduos?</a:t>
            </a:r>
            <a:endParaRPr lang="pt-BR" dirty="0">
              <a:effectLst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Em que medida algumas variáveis como CTF e CFT, insegurança no trabalho, suporte percebido tanto da organização (POS) quanto do superior hierárquico (PSS) e pressão para retornar moderam a relação entre RTW, por um lado, e engajamento, satisfação no trabalho e </a:t>
            </a:r>
            <a:r>
              <a:rPr lang="pt-BR" i="1" dirty="0" err="1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burnout</a:t>
            </a:r>
            <a:r>
              <a:rPr lang="pt-BR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, por outro lado?</a:t>
            </a:r>
            <a:endParaRPr lang="pt-BR" dirty="0">
              <a:effectLst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81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8712" y="3233853"/>
            <a:ext cx="10785088" cy="2943109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55959" y="1477457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DCS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1991199" y="1468520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Karasek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(1979)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37864" y="1464803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Controle sobre a demanda do trabalho e demanda psicológica do trabalho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55959" y="2786834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Engajamento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1987478" y="2792981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Shaufeli et al. (2001) </a:t>
            </a: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30433" y="2782582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Estado disposicional e mental positivo (vigor,dedicação, absorção)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55959" y="5436062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Insegurança</a:t>
            </a:r>
            <a:r>
              <a:rPr lang="en-US" dirty="0"/>
              <a:t> no </a:t>
            </a:r>
            <a:r>
              <a:rPr lang="en-US" dirty="0" err="1"/>
              <a:t>Trabalho</a:t>
            </a:r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2007217" y="5462125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 Witte (1999)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37864" y="5477783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Percepção e preocupação sobre a perda involuntária do emprego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55959" y="4766273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CTF-CFT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2002349" y="4805473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Greenhaus e Beutell (1985) </a:t>
            </a:r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37864" y="4805472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Conflito entre papéis nos domínios do trabalho e da família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48048" y="4096484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Burnout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2007217" y="4117658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Maslach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</a:t>
            </a:r>
          </a:p>
          <a:p>
            <a:pPr algn="ctr"/>
            <a:r>
              <a:rPr lang="pt-BR" dirty="0">
                <a:latin typeface="Times New Roman" panose="02020603050405020304" pitchFamily="18" charset="0"/>
                <a:ea typeface="SimSun" panose="02010600030101010101" pitchFamily="2" charset="-122"/>
              </a:rPr>
              <a:t>(2001)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42732" y="4117658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Resposta a uma exposição crônica e prolongada a estressores emocionais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55959" y="3443973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Satisfação</a:t>
            </a:r>
            <a:r>
              <a:rPr lang="en-US" dirty="0"/>
              <a:t> no </a:t>
            </a:r>
            <a:r>
              <a:rPr lang="en-US" dirty="0" err="1"/>
              <a:t>Trabalho</a:t>
            </a:r>
            <a:endParaRPr lang="en-US" dirty="0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2002348" y="3433983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Locke (1976)</a:t>
            </a:r>
            <a:endParaRPr lang="en-US" dirty="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30433" y="3447538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tado emocional prazeroso ou positivo resultante da avaliação do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F27740BF-5145-AC41-B72D-BCFD981A9A2E}"/>
              </a:ext>
            </a:extLst>
          </p:cNvPr>
          <p:cNvSpPr/>
          <p:nvPr/>
        </p:nvSpPr>
        <p:spPr>
          <a:xfrm>
            <a:off x="455959" y="2116739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RTW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61E02F74-DB86-1A4F-80C8-628C6184FC90}"/>
              </a:ext>
            </a:extLst>
          </p:cNvPr>
          <p:cNvSpPr/>
          <p:nvPr/>
        </p:nvSpPr>
        <p:spPr>
          <a:xfrm>
            <a:off x="1987479" y="2109849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et al.</a:t>
            </a:r>
          </a:p>
          <a:p>
            <a:pPr algn="ctr"/>
            <a:r>
              <a:rPr lang="en-US" dirty="0"/>
              <a:t>(2005)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251D5B26-B0F9-1E42-9F8D-4D519C498CF4}"/>
              </a:ext>
            </a:extLst>
          </p:cNvPr>
          <p:cNvSpPr/>
          <p:nvPr/>
        </p:nvSpPr>
        <p:spPr>
          <a:xfrm>
            <a:off x="3630433" y="2112462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Processo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dinâmico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caracterizado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afastamento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trabalho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3662CC6-B51E-4D8A-9737-5BF35B4F72F3}"/>
              </a:ext>
            </a:extLst>
          </p:cNvPr>
          <p:cNvSpPr/>
          <p:nvPr/>
        </p:nvSpPr>
        <p:spPr>
          <a:xfrm>
            <a:off x="455959" y="6105851"/>
            <a:ext cx="1438508" cy="6133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POS-PSS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C99196F8-43D3-4D1C-9FCC-4F53D1C0FA82}"/>
              </a:ext>
            </a:extLst>
          </p:cNvPr>
          <p:cNvSpPr/>
          <p:nvPr/>
        </p:nvSpPr>
        <p:spPr>
          <a:xfrm>
            <a:off x="1987478" y="6105850"/>
            <a:ext cx="1561171" cy="613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Eisenberger et al. (1986)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CCA1521-67FF-4DDC-A95A-D7AAEF1E55BE}"/>
              </a:ext>
            </a:extLst>
          </p:cNvPr>
          <p:cNvSpPr/>
          <p:nvPr/>
        </p:nvSpPr>
        <p:spPr>
          <a:xfrm>
            <a:off x="3630433" y="6158070"/>
            <a:ext cx="7229706" cy="61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 organização valoriza funcionário, viabilizada pela atuação do supervisor </a:t>
            </a:r>
          </a:p>
        </p:txBody>
      </p:sp>
    </p:spTree>
    <p:extLst>
      <p:ext uri="{BB962C8B-B14F-4D97-AF65-F5344CB8AC3E}">
        <p14:creationId xmlns:p14="http://schemas.microsoft.com/office/powerpoint/2010/main" val="27074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855141"/>
              </p:ext>
            </p:extLst>
          </p:nvPr>
        </p:nvGraphicFramePr>
        <p:xfrm>
          <a:off x="838200" y="1825625"/>
          <a:ext cx="10373751" cy="2971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Estratégia</a:t>
                      </a:r>
                      <a:r>
                        <a:rPr lang="pt-BR" sz="24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de investigação</a:t>
                      </a:r>
                      <a:endParaRPr lang="pt-BR" sz="2400" b="0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38100" marB="381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quantitativa / Testes de hipóteses / </a:t>
                      </a:r>
                      <a:r>
                        <a:rPr lang="pt-BR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Multi-wave</a:t>
                      </a:r>
                      <a:r>
                        <a:rPr lang="pt-B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(4)</a:t>
                      </a:r>
                      <a:endParaRPr lang="pt-BR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639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Objeto</a:t>
                      </a:r>
                      <a:r>
                        <a:rPr lang="pt-BR" sz="24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do estudo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38100" marB="381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Efeito do RTW sobre a relação do indivíduo com o seu trabalho, em engajamento, satisfação com o trabalho e </a:t>
                      </a:r>
                      <a:r>
                        <a:rPr lang="pt-BR" sz="20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burnout</a:t>
                      </a:r>
                      <a:endParaRPr lang="pt-BR" sz="200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639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Coleta</a:t>
                      </a:r>
                      <a:r>
                        <a:rPr lang="pt-BR" sz="24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de dados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38100" marB="381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eletrônica / entre 250 e 260 profissionais respondentes de todas as ondas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estudo longitudinal em empresa do setor financeiro</a:t>
                      </a:r>
                      <a:endParaRPr lang="pt-B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39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Análise de dados</a:t>
                      </a:r>
                    </a:p>
                  </a:txBody>
                  <a:tcPr marT="38100" marB="381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 mediação e moderação:  macro PROCESS 3.4 de Hayes (2018) para SPSS.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40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C2E5B58-D545-2649-8660-73A5EECD06B2}"/>
              </a:ext>
            </a:extLst>
          </p:cNvPr>
          <p:cNvCxnSpPr>
            <a:cxnSpLocks/>
            <a:stCxn id="2" idx="5"/>
            <a:endCxn id="35" idx="1"/>
          </p:cNvCxnSpPr>
          <p:nvPr/>
        </p:nvCxnSpPr>
        <p:spPr>
          <a:xfrm flipV="1">
            <a:off x="4199578" y="2054000"/>
            <a:ext cx="6223450" cy="10185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74BBC4D-9D24-F941-BB59-6D3B747DDC64}"/>
              </a:ext>
            </a:extLst>
          </p:cNvPr>
          <p:cNvSpPr/>
          <p:nvPr/>
        </p:nvSpPr>
        <p:spPr>
          <a:xfrm>
            <a:off x="4558375" y="5647458"/>
            <a:ext cx="1091541" cy="101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Demandas</a:t>
            </a:r>
            <a:r>
              <a:rPr lang="en-US" sz="1200" i="1" dirty="0"/>
              <a:t> </a:t>
            </a:r>
            <a:r>
              <a:rPr lang="en-US" sz="1200" i="1" dirty="0" err="1"/>
              <a:t>ligadas</a:t>
            </a:r>
            <a:r>
              <a:rPr lang="en-US" sz="1200" i="1" dirty="0"/>
              <a:t> </a:t>
            </a:r>
            <a:r>
              <a:rPr lang="en-US" sz="1200" i="1" dirty="0" err="1"/>
              <a:t>à</a:t>
            </a:r>
            <a:r>
              <a:rPr lang="en-US" sz="1200" i="1" dirty="0"/>
              <a:t> </a:t>
            </a:r>
            <a:r>
              <a:rPr lang="en-US" sz="1200" i="1" dirty="0" err="1"/>
              <a:t>família</a:t>
            </a:r>
            <a:r>
              <a:rPr lang="en-US" sz="1200" i="1" dirty="0"/>
              <a:t>  CFT/CTF</a:t>
            </a:r>
            <a:br>
              <a:rPr lang="en-US" sz="1200" i="1" dirty="0">
                <a:solidFill>
                  <a:prstClr val="white"/>
                </a:solidFill>
              </a:rPr>
            </a:br>
            <a:r>
              <a:rPr lang="en-US" sz="1000" dirty="0">
                <a:solidFill>
                  <a:prstClr val="white"/>
                </a:solidFill>
              </a:rPr>
              <a:t>- Self-rated(T2)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B4AD92-8155-1A47-846D-081AF7FF2180}"/>
              </a:ext>
            </a:extLst>
          </p:cNvPr>
          <p:cNvSpPr/>
          <p:nvPr/>
        </p:nvSpPr>
        <p:spPr>
          <a:xfrm>
            <a:off x="7369843" y="5645597"/>
            <a:ext cx="1249493" cy="101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/>
              <a:t>Suporte</a:t>
            </a:r>
            <a:r>
              <a:rPr lang="en-US" sz="1400" i="1" dirty="0"/>
              <a:t> no </a:t>
            </a:r>
            <a:r>
              <a:rPr lang="en-US" sz="1400" i="1" dirty="0" err="1"/>
              <a:t>Trabalho</a:t>
            </a:r>
            <a:br>
              <a:rPr lang="en-US" sz="1400" i="1" dirty="0"/>
            </a:br>
            <a:r>
              <a:rPr lang="en-US" sz="1400" i="1" dirty="0"/>
              <a:t>POS/PSS</a:t>
            </a:r>
            <a:br>
              <a:rPr lang="en-US" i="1" dirty="0">
                <a:solidFill>
                  <a:prstClr val="white"/>
                </a:solidFill>
              </a:rPr>
            </a:br>
            <a:r>
              <a:rPr lang="en-US" sz="1200" dirty="0">
                <a:solidFill>
                  <a:prstClr val="white"/>
                </a:solidFill>
              </a:rPr>
              <a:t>- Self-rated (T3~Tn)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D97784F-DC08-464B-A4C9-F4B65BBF5A46}"/>
              </a:ext>
            </a:extLst>
          </p:cNvPr>
          <p:cNvSpPr/>
          <p:nvPr/>
        </p:nvSpPr>
        <p:spPr>
          <a:xfrm>
            <a:off x="8977652" y="5644952"/>
            <a:ext cx="981679" cy="101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/>
              <a:t>Pressão</a:t>
            </a:r>
            <a:r>
              <a:rPr lang="en-US" sz="1400" i="1" dirty="0"/>
              <a:t> para RTW (PRTW) </a:t>
            </a:r>
            <a:br>
              <a:rPr lang="en-US" sz="1200" i="1" dirty="0">
                <a:solidFill>
                  <a:prstClr val="white"/>
                </a:solidFill>
              </a:rPr>
            </a:br>
            <a:r>
              <a:rPr lang="en-US" sz="1000" dirty="0">
                <a:solidFill>
                  <a:prstClr val="white"/>
                </a:solidFill>
              </a:rPr>
              <a:t>- Self-rated (T3~Tn)</a:t>
            </a:r>
            <a:endParaRPr lang="en-US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21DA506-DE74-774B-AE39-FBD122B2303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04146" y="3081407"/>
            <a:ext cx="0" cy="256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9035F5-4FB2-AB48-8E71-A3639CDA357F}"/>
              </a:ext>
            </a:extLst>
          </p:cNvPr>
          <p:cNvSpPr txBox="1"/>
          <p:nvPr/>
        </p:nvSpPr>
        <p:spPr>
          <a:xfrm>
            <a:off x="9553167" y="17762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A01EE-6AF0-1A42-813C-C39CC921483B}"/>
              </a:ext>
            </a:extLst>
          </p:cNvPr>
          <p:cNvSpPr txBox="1"/>
          <p:nvPr/>
        </p:nvSpPr>
        <p:spPr>
          <a:xfrm>
            <a:off x="5027068" y="388734"/>
            <a:ext cx="191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MODELO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E20D0D-8F57-9A40-A0EB-90AF7F4D41FB}"/>
              </a:ext>
            </a:extLst>
          </p:cNvPr>
          <p:cNvSpPr/>
          <p:nvPr/>
        </p:nvSpPr>
        <p:spPr>
          <a:xfrm>
            <a:off x="77825" y="5074129"/>
            <a:ext cx="2186776" cy="16267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Controles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i="1" dirty="0" err="1">
                <a:solidFill>
                  <a:schemeClr val="tx1"/>
                </a:solidFill>
              </a:rPr>
              <a:t>Demografia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(Org)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200" i="1" dirty="0">
                <a:solidFill>
                  <a:prstClr val="black"/>
                </a:solidFill>
              </a:rPr>
              <a:t>-</a:t>
            </a:r>
            <a:r>
              <a:rPr lang="en-US" sz="1200" i="1" dirty="0" err="1">
                <a:solidFill>
                  <a:prstClr val="black"/>
                </a:solidFill>
              </a:rPr>
              <a:t>Satisfação</a:t>
            </a:r>
            <a:r>
              <a:rPr lang="en-US" sz="1200" i="1" dirty="0">
                <a:solidFill>
                  <a:prstClr val="black"/>
                </a:solidFill>
              </a:rPr>
              <a:t> com a </a:t>
            </a:r>
            <a:r>
              <a:rPr lang="en-US" sz="1200" i="1" dirty="0" err="1">
                <a:solidFill>
                  <a:prstClr val="black"/>
                </a:solidFill>
              </a:rPr>
              <a:t>vida</a:t>
            </a:r>
            <a:r>
              <a:rPr lang="en-US" sz="1200" i="1" dirty="0">
                <a:solidFill>
                  <a:prstClr val="black"/>
                </a:solidFill>
              </a:rPr>
              <a:t>  </a:t>
            </a:r>
            <a:r>
              <a:rPr lang="en-US" sz="1000" dirty="0">
                <a:solidFill>
                  <a:prstClr val="black"/>
                </a:solidFill>
              </a:rPr>
              <a:t>(Self-rated [T2~Tn]) </a:t>
            </a:r>
            <a:endParaRPr lang="en-US" sz="1400" i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prstClr val="black"/>
                </a:solidFill>
              </a:rPr>
              <a:t>-</a:t>
            </a:r>
            <a:r>
              <a:rPr lang="en-US" sz="1200" i="1" dirty="0" err="1">
                <a:solidFill>
                  <a:prstClr val="black"/>
                </a:solidFill>
              </a:rPr>
              <a:t>Identif</a:t>
            </a:r>
            <a:r>
              <a:rPr lang="en-US" sz="1200" i="1" dirty="0">
                <a:solidFill>
                  <a:prstClr val="black"/>
                </a:solidFill>
              </a:rPr>
              <a:t>. </a:t>
            </a:r>
            <a:r>
              <a:rPr lang="en-US" sz="1200" i="1" dirty="0" err="1">
                <a:solidFill>
                  <a:prstClr val="black"/>
                </a:solidFill>
              </a:rPr>
              <a:t>Orgl</a:t>
            </a:r>
            <a:r>
              <a:rPr lang="en-US" sz="1200" i="1" dirty="0">
                <a:solidFill>
                  <a:prstClr val="black"/>
                </a:solidFill>
              </a:rPr>
              <a:t>. </a:t>
            </a:r>
            <a:r>
              <a:rPr lang="en-US" sz="1000" dirty="0">
                <a:solidFill>
                  <a:prstClr val="black"/>
                </a:solidFill>
              </a:rPr>
              <a:t>(Self-rated[T2~Tn])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200" i="1" dirty="0">
                <a:solidFill>
                  <a:schemeClr val="tx1"/>
                </a:solidFill>
              </a:rPr>
              <a:t>-</a:t>
            </a:r>
            <a:r>
              <a:rPr lang="en-US" sz="1200" i="1" dirty="0" err="1">
                <a:solidFill>
                  <a:schemeClr val="tx1"/>
                </a:solidFill>
              </a:rPr>
              <a:t>Intenção</a:t>
            </a:r>
            <a:r>
              <a:rPr lang="en-US" sz="1200" i="1" dirty="0">
                <a:solidFill>
                  <a:schemeClr val="tx1"/>
                </a:solidFill>
              </a:rPr>
              <a:t> de </a:t>
            </a:r>
            <a:r>
              <a:rPr lang="en-US" sz="1200" i="1" dirty="0" err="1">
                <a:solidFill>
                  <a:schemeClr val="tx1"/>
                </a:solidFill>
              </a:rPr>
              <a:t>Sair</a:t>
            </a:r>
            <a:r>
              <a:rPr lang="en-US" sz="1200" i="1" dirty="0">
                <a:solidFill>
                  <a:schemeClr val="tx1"/>
                </a:solidFill>
              </a:rPr>
              <a:t>  </a:t>
            </a:r>
            <a:r>
              <a:rPr lang="en-US" sz="1000" dirty="0">
                <a:solidFill>
                  <a:schemeClr val="tx1"/>
                </a:solidFill>
              </a:rPr>
              <a:t>(Self-rated[</a:t>
            </a:r>
            <a:r>
              <a:rPr lang="en-US" sz="1000" dirty="0">
                <a:solidFill>
                  <a:prstClr val="black"/>
                </a:solidFill>
              </a:rPr>
              <a:t>T2~Tn</a:t>
            </a:r>
            <a:r>
              <a:rPr lang="en-US" sz="1000" dirty="0">
                <a:solidFill>
                  <a:schemeClr val="tx1"/>
                </a:solidFill>
              </a:rPr>
              <a:t>])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200" i="1" dirty="0">
                <a:solidFill>
                  <a:schemeClr val="tx1"/>
                </a:solidFill>
              </a:rPr>
              <a:t>-</a:t>
            </a:r>
            <a:r>
              <a:rPr lang="en-US" sz="1200" i="1" dirty="0" err="1">
                <a:solidFill>
                  <a:schemeClr val="tx1"/>
                </a:solidFill>
              </a:rPr>
              <a:t>Desempenho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(Org-rated[Tn])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CaixaDeTexto 23">
            <a:extLst>
              <a:ext uri="{FF2B5EF4-FFF2-40B4-BE49-F238E27FC236}">
                <a16:creationId xmlns:a16="http://schemas.microsoft.com/office/drawing/2014/main" id="{7F95F145-98EE-DF4E-A841-3D5A3CC1BE2D}"/>
              </a:ext>
            </a:extLst>
          </p:cNvPr>
          <p:cNvSpPr txBox="1"/>
          <p:nvPr/>
        </p:nvSpPr>
        <p:spPr>
          <a:xfrm>
            <a:off x="4749956" y="449656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H4b +</a:t>
            </a:r>
          </a:p>
        </p:txBody>
      </p:sp>
      <p:cxnSp>
        <p:nvCxnSpPr>
          <p:cNvPr id="78" name="Conector de Seta Reta 13">
            <a:extLst>
              <a:ext uri="{FF2B5EF4-FFF2-40B4-BE49-F238E27FC236}">
                <a16:creationId xmlns:a16="http://schemas.microsoft.com/office/drawing/2014/main" id="{6722AF25-E3CF-B141-AE28-808502ED9FC3}"/>
              </a:ext>
            </a:extLst>
          </p:cNvPr>
          <p:cNvCxnSpPr>
            <a:cxnSpLocks/>
          </p:cNvCxnSpPr>
          <p:nvPr/>
        </p:nvCxnSpPr>
        <p:spPr>
          <a:xfrm flipH="1" flipV="1">
            <a:off x="4749956" y="3004612"/>
            <a:ext cx="4436" cy="264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23">
            <a:extLst>
              <a:ext uri="{FF2B5EF4-FFF2-40B4-BE49-F238E27FC236}">
                <a16:creationId xmlns:a16="http://schemas.microsoft.com/office/drawing/2014/main" id="{15B362C2-8BC4-D943-97AF-7FAB2F07CA0E}"/>
              </a:ext>
            </a:extLst>
          </p:cNvPr>
          <p:cNvSpPr txBox="1"/>
          <p:nvPr/>
        </p:nvSpPr>
        <p:spPr>
          <a:xfrm>
            <a:off x="4403076" y="372800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H4a +</a:t>
            </a:r>
          </a:p>
        </p:txBody>
      </p:sp>
      <p:sp>
        <p:nvSpPr>
          <p:cNvPr id="35" name="Retângulo 9">
            <a:extLst>
              <a:ext uri="{FF2B5EF4-FFF2-40B4-BE49-F238E27FC236}">
                <a16:creationId xmlns:a16="http://schemas.microsoft.com/office/drawing/2014/main" id="{46310CE5-B985-BB4A-86D6-A01B5427E1B5}"/>
              </a:ext>
            </a:extLst>
          </p:cNvPr>
          <p:cNvSpPr/>
          <p:nvPr/>
        </p:nvSpPr>
        <p:spPr>
          <a:xfrm>
            <a:off x="10423028" y="1781504"/>
            <a:ext cx="1297237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/>
              <a:t>Engajamento</a:t>
            </a:r>
            <a:br>
              <a:rPr lang="en-US" sz="1200" i="1" dirty="0">
                <a:solidFill>
                  <a:prstClr val="white"/>
                </a:solidFill>
              </a:rPr>
            </a:br>
            <a:r>
              <a:rPr lang="en-US" sz="1000" dirty="0">
                <a:solidFill>
                  <a:prstClr val="white"/>
                </a:solidFill>
              </a:rPr>
              <a:t>-Self-rated(T3~Tn)</a:t>
            </a:r>
            <a:endParaRPr lang="en-US" dirty="0"/>
          </a:p>
        </p:txBody>
      </p:sp>
      <p:sp>
        <p:nvSpPr>
          <p:cNvPr id="36" name="Retângulo 9">
            <a:extLst>
              <a:ext uri="{FF2B5EF4-FFF2-40B4-BE49-F238E27FC236}">
                <a16:creationId xmlns:a16="http://schemas.microsoft.com/office/drawing/2014/main" id="{AC4D8F40-9B96-A64C-93C9-783C3E45222A}"/>
              </a:ext>
            </a:extLst>
          </p:cNvPr>
          <p:cNvSpPr/>
          <p:nvPr/>
        </p:nvSpPr>
        <p:spPr>
          <a:xfrm>
            <a:off x="10399286" y="2754853"/>
            <a:ext cx="1297237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/>
              <a:t>Satisfação</a:t>
            </a:r>
            <a:r>
              <a:rPr lang="en-US" sz="1400" i="1" dirty="0"/>
              <a:t> no </a:t>
            </a:r>
            <a:r>
              <a:rPr lang="en-US" sz="1400" i="1" dirty="0" err="1"/>
              <a:t>trabalho</a:t>
            </a:r>
            <a:br>
              <a:rPr lang="en-US" sz="1200" i="1" dirty="0">
                <a:solidFill>
                  <a:prstClr val="white"/>
                </a:solidFill>
              </a:rPr>
            </a:br>
            <a:r>
              <a:rPr lang="en-US" sz="1000" dirty="0">
                <a:solidFill>
                  <a:prstClr val="white"/>
                </a:solidFill>
              </a:rPr>
              <a:t>-Self-rated(T3 ~Tn)</a:t>
            </a:r>
            <a:endParaRPr lang="en-US" dirty="0"/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4948FDF0-AE53-1649-AD9D-65649EB127A5}"/>
              </a:ext>
            </a:extLst>
          </p:cNvPr>
          <p:cNvSpPr/>
          <p:nvPr/>
        </p:nvSpPr>
        <p:spPr>
          <a:xfrm>
            <a:off x="10423028" y="3694663"/>
            <a:ext cx="1297237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Burnout</a:t>
            </a:r>
            <a:br>
              <a:rPr lang="en-US" sz="1200" i="1" dirty="0">
                <a:solidFill>
                  <a:prstClr val="white"/>
                </a:solidFill>
              </a:rPr>
            </a:br>
            <a:r>
              <a:rPr lang="en-US" sz="1000" dirty="0">
                <a:solidFill>
                  <a:prstClr val="white"/>
                </a:solidFill>
              </a:rPr>
              <a:t>-Self-rated(T3 ~Tn)</a:t>
            </a:r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31B7B6F0-7ECF-6C49-B8BE-3E66F592E725}"/>
              </a:ext>
            </a:extLst>
          </p:cNvPr>
          <p:cNvSpPr/>
          <p:nvPr/>
        </p:nvSpPr>
        <p:spPr>
          <a:xfrm>
            <a:off x="3035849" y="2488104"/>
            <a:ext cx="1551638" cy="1168899"/>
          </a:xfrm>
          <a:prstGeom prst="triangle">
            <a:avLst/>
          </a:prstGeom>
          <a:solidFill>
            <a:srgbClr val="54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Return to Work</a:t>
            </a:r>
            <a:endParaRPr lang="en-US" dirty="0"/>
          </a:p>
        </p:txBody>
      </p:sp>
      <p:sp>
        <p:nvSpPr>
          <p:cNvPr id="40" name="Retângulo 9">
            <a:extLst>
              <a:ext uri="{FF2B5EF4-FFF2-40B4-BE49-F238E27FC236}">
                <a16:creationId xmlns:a16="http://schemas.microsoft.com/office/drawing/2014/main" id="{8D953CB4-C230-A649-853F-5616715BA123}"/>
              </a:ext>
            </a:extLst>
          </p:cNvPr>
          <p:cNvSpPr/>
          <p:nvPr/>
        </p:nvSpPr>
        <p:spPr>
          <a:xfrm>
            <a:off x="497049" y="1776289"/>
            <a:ext cx="1297237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/>
              <a:t>Engajamento</a:t>
            </a:r>
            <a:br>
              <a:rPr lang="en-US" sz="1200" i="1" dirty="0">
                <a:solidFill>
                  <a:prstClr val="white"/>
                </a:solidFill>
              </a:rPr>
            </a:br>
            <a:r>
              <a:rPr lang="en-US" sz="1000" dirty="0">
                <a:solidFill>
                  <a:prstClr val="white"/>
                </a:solidFill>
              </a:rPr>
              <a:t>-Self-rated(T1)</a:t>
            </a:r>
            <a:endParaRPr lang="en-US" dirty="0"/>
          </a:p>
        </p:txBody>
      </p:sp>
      <p:sp>
        <p:nvSpPr>
          <p:cNvPr id="41" name="Retângulo 9">
            <a:extLst>
              <a:ext uri="{FF2B5EF4-FFF2-40B4-BE49-F238E27FC236}">
                <a16:creationId xmlns:a16="http://schemas.microsoft.com/office/drawing/2014/main" id="{F4971D2B-A5D1-A44A-B34E-23A9528982AA}"/>
              </a:ext>
            </a:extLst>
          </p:cNvPr>
          <p:cNvSpPr/>
          <p:nvPr/>
        </p:nvSpPr>
        <p:spPr>
          <a:xfrm>
            <a:off x="497049" y="2808911"/>
            <a:ext cx="1297237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/>
              <a:t>Satisfação</a:t>
            </a:r>
            <a:r>
              <a:rPr lang="en-US" sz="1400" i="1" dirty="0"/>
              <a:t> no </a:t>
            </a:r>
            <a:r>
              <a:rPr lang="en-US" sz="1400" i="1" dirty="0" err="1"/>
              <a:t>trabalho</a:t>
            </a:r>
            <a:r>
              <a:rPr lang="en-US" sz="1400" i="1" dirty="0"/>
              <a:t> </a:t>
            </a:r>
            <a:br>
              <a:rPr lang="en-US" sz="1200" i="1" dirty="0">
                <a:solidFill>
                  <a:prstClr val="white"/>
                </a:solidFill>
              </a:rPr>
            </a:br>
            <a:r>
              <a:rPr lang="en-US" sz="1000" dirty="0">
                <a:solidFill>
                  <a:prstClr val="white"/>
                </a:solidFill>
              </a:rPr>
              <a:t>-Self-rated(T2)</a:t>
            </a:r>
            <a:endParaRPr lang="en-US" dirty="0"/>
          </a:p>
        </p:txBody>
      </p:sp>
      <p:sp>
        <p:nvSpPr>
          <p:cNvPr id="42" name="Retângulo 9">
            <a:extLst>
              <a:ext uri="{FF2B5EF4-FFF2-40B4-BE49-F238E27FC236}">
                <a16:creationId xmlns:a16="http://schemas.microsoft.com/office/drawing/2014/main" id="{1E78F0E9-6727-044C-96D9-955A88A43673}"/>
              </a:ext>
            </a:extLst>
          </p:cNvPr>
          <p:cNvSpPr/>
          <p:nvPr/>
        </p:nvSpPr>
        <p:spPr>
          <a:xfrm>
            <a:off x="497049" y="3694662"/>
            <a:ext cx="1297237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Burnout</a:t>
            </a:r>
            <a:br>
              <a:rPr lang="en-US" sz="1200" i="1" dirty="0">
                <a:solidFill>
                  <a:prstClr val="white"/>
                </a:solidFill>
              </a:rPr>
            </a:br>
            <a:r>
              <a:rPr lang="en-US" sz="1000" dirty="0">
                <a:solidFill>
                  <a:prstClr val="white"/>
                </a:solidFill>
              </a:rPr>
              <a:t>-Self-rated(T2)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A8CFC-1609-EB46-81BB-3E485D67FCAF}"/>
              </a:ext>
            </a:extLst>
          </p:cNvPr>
          <p:cNvSpPr txBox="1"/>
          <p:nvPr/>
        </p:nvSpPr>
        <p:spPr>
          <a:xfrm>
            <a:off x="10423028" y="979579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Pós</a:t>
            </a:r>
            <a:r>
              <a:rPr lang="en-US" i="1" dirty="0"/>
              <a:t>-RTW: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240469-71C6-6844-8DAB-F4CB0A30A728}"/>
              </a:ext>
            </a:extLst>
          </p:cNvPr>
          <p:cNvSpPr txBox="1"/>
          <p:nvPr/>
        </p:nvSpPr>
        <p:spPr>
          <a:xfrm>
            <a:off x="95861" y="846558"/>
            <a:ext cx="227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Pré</a:t>
            </a:r>
            <a:r>
              <a:rPr lang="en-US" i="1" dirty="0"/>
              <a:t>-RTW</a:t>
            </a:r>
            <a:br>
              <a:rPr lang="en-US" i="1" dirty="0"/>
            </a:br>
            <a:r>
              <a:rPr lang="en-US" i="1" dirty="0"/>
              <a:t>(Durante </a:t>
            </a:r>
            <a:r>
              <a:rPr lang="en-US" i="1" dirty="0" err="1"/>
              <a:t>quarentena</a:t>
            </a:r>
            <a:r>
              <a:rPr lang="en-US" i="1" dirty="0"/>
              <a:t>):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01238-72BE-4049-9754-316836DA1357}"/>
              </a:ext>
            </a:extLst>
          </p:cNvPr>
          <p:cNvCxnSpPr>
            <a:cxnSpLocks/>
            <a:stCxn id="40" idx="3"/>
            <a:endCxn id="2" idx="1"/>
          </p:cNvCxnSpPr>
          <p:nvPr/>
        </p:nvCxnSpPr>
        <p:spPr>
          <a:xfrm>
            <a:off x="1794286" y="2048785"/>
            <a:ext cx="1629473" cy="102376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DA38B6-B0E4-1244-9CF2-655B2AC148C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794286" y="3081407"/>
            <a:ext cx="154476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2501F1-A2CF-7D41-8D72-6CA34F722446}"/>
              </a:ext>
            </a:extLst>
          </p:cNvPr>
          <p:cNvCxnSpPr>
            <a:cxnSpLocks/>
            <a:stCxn id="42" idx="3"/>
            <a:endCxn id="2" idx="1"/>
          </p:cNvCxnSpPr>
          <p:nvPr/>
        </p:nvCxnSpPr>
        <p:spPr>
          <a:xfrm flipV="1">
            <a:off x="1794286" y="3072554"/>
            <a:ext cx="1629473" cy="89460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6">
            <a:extLst>
              <a:ext uri="{FF2B5EF4-FFF2-40B4-BE49-F238E27FC236}">
                <a16:creationId xmlns:a16="http://schemas.microsoft.com/office/drawing/2014/main" id="{C36E6AB6-04C7-474D-82C8-874D0E574599}"/>
              </a:ext>
            </a:extLst>
          </p:cNvPr>
          <p:cNvCxnSpPr>
            <a:cxnSpLocks/>
            <a:stCxn id="2" idx="5"/>
            <a:endCxn id="36" idx="1"/>
          </p:cNvCxnSpPr>
          <p:nvPr/>
        </p:nvCxnSpPr>
        <p:spPr>
          <a:xfrm flipV="1">
            <a:off x="4199578" y="3027349"/>
            <a:ext cx="6199708" cy="452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">
            <a:extLst>
              <a:ext uri="{FF2B5EF4-FFF2-40B4-BE49-F238E27FC236}">
                <a16:creationId xmlns:a16="http://schemas.microsoft.com/office/drawing/2014/main" id="{39CDC942-F9C5-F245-8AFF-FDF94FE5C659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4199578" y="3072554"/>
            <a:ext cx="6223450" cy="8946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20">
            <a:extLst>
              <a:ext uri="{FF2B5EF4-FFF2-40B4-BE49-F238E27FC236}">
                <a16:creationId xmlns:a16="http://schemas.microsoft.com/office/drawing/2014/main" id="{6B1429BC-39E4-444D-A269-DBA5AD693B7E}"/>
              </a:ext>
            </a:extLst>
          </p:cNvPr>
          <p:cNvSpPr txBox="1"/>
          <p:nvPr/>
        </p:nvSpPr>
        <p:spPr>
          <a:xfrm>
            <a:off x="9594729" y="263528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 +</a:t>
            </a:r>
          </a:p>
        </p:txBody>
      </p:sp>
      <p:sp>
        <p:nvSpPr>
          <p:cNvPr id="67" name="CaixaDeTexto 20">
            <a:extLst>
              <a:ext uri="{FF2B5EF4-FFF2-40B4-BE49-F238E27FC236}">
                <a16:creationId xmlns:a16="http://schemas.microsoft.com/office/drawing/2014/main" id="{8D5CF7EA-FA13-9847-B393-B724DAFA4B40}"/>
              </a:ext>
            </a:extLst>
          </p:cNvPr>
          <p:cNvSpPr txBox="1"/>
          <p:nvPr/>
        </p:nvSpPr>
        <p:spPr>
          <a:xfrm>
            <a:off x="9594728" y="349426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 (-)</a:t>
            </a:r>
          </a:p>
        </p:txBody>
      </p:sp>
      <p:cxnSp>
        <p:nvCxnSpPr>
          <p:cNvPr id="73" name="Conector de Seta Reta 13">
            <a:extLst>
              <a:ext uri="{FF2B5EF4-FFF2-40B4-BE49-F238E27FC236}">
                <a16:creationId xmlns:a16="http://schemas.microsoft.com/office/drawing/2014/main" id="{B5486D91-70D4-9A4F-80D9-0E9F7CD9ABB1}"/>
              </a:ext>
            </a:extLst>
          </p:cNvPr>
          <p:cNvCxnSpPr>
            <a:cxnSpLocks/>
          </p:cNvCxnSpPr>
          <p:nvPr/>
        </p:nvCxnSpPr>
        <p:spPr>
          <a:xfrm flipH="1" flipV="1">
            <a:off x="5474410" y="3299844"/>
            <a:ext cx="1" cy="233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23">
            <a:extLst>
              <a:ext uri="{FF2B5EF4-FFF2-40B4-BE49-F238E27FC236}">
                <a16:creationId xmlns:a16="http://schemas.microsoft.com/office/drawing/2014/main" id="{7DAABD54-B417-E04D-9269-68792AB78D07}"/>
              </a:ext>
            </a:extLst>
          </p:cNvPr>
          <p:cNvSpPr txBox="1"/>
          <p:nvPr/>
        </p:nvSpPr>
        <p:spPr>
          <a:xfrm>
            <a:off x="5127048" y="5257339"/>
            <a:ext cx="55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H4c +</a:t>
            </a:r>
          </a:p>
        </p:txBody>
      </p:sp>
      <p:cxnSp>
        <p:nvCxnSpPr>
          <p:cNvPr id="79" name="Conector de Seta Reta 13">
            <a:extLst>
              <a:ext uri="{FF2B5EF4-FFF2-40B4-BE49-F238E27FC236}">
                <a16:creationId xmlns:a16="http://schemas.microsoft.com/office/drawing/2014/main" id="{AFB8FC2D-27DE-604E-8212-959DA4C8CCA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994590" y="3081407"/>
            <a:ext cx="6037" cy="256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23">
            <a:extLst>
              <a:ext uri="{FF2B5EF4-FFF2-40B4-BE49-F238E27FC236}">
                <a16:creationId xmlns:a16="http://schemas.microsoft.com/office/drawing/2014/main" id="{FE41A2BD-E2E2-4E49-A5D9-C0B181CE6FE2}"/>
              </a:ext>
            </a:extLst>
          </p:cNvPr>
          <p:cNvSpPr txBox="1"/>
          <p:nvPr/>
        </p:nvSpPr>
        <p:spPr>
          <a:xfrm>
            <a:off x="7536679" y="451041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H6b +</a:t>
            </a:r>
          </a:p>
        </p:txBody>
      </p:sp>
      <p:cxnSp>
        <p:nvCxnSpPr>
          <p:cNvPr id="85" name="Conector de Seta Reta 13">
            <a:extLst>
              <a:ext uri="{FF2B5EF4-FFF2-40B4-BE49-F238E27FC236}">
                <a16:creationId xmlns:a16="http://schemas.microsoft.com/office/drawing/2014/main" id="{720E4664-ADFB-E44B-898E-DDCEC7251524}"/>
              </a:ext>
            </a:extLst>
          </p:cNvPr>
          <p:cNvCxnSpPr>
            <a:cxnSpLocks/>
          </p:cNvCxnSpPr>
          <p:nvPr/>
        </p:nvCxnSpPr>
        <p:spPr>
          <a:xfrm flipH="1" flipV="1">
            <a:off x="7520185" y="2635280"/>
            <a:ext cx="10465" cy="30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23">
            <a:extLst>
              <a:ext uri="{FF2B5EF4-FFF2-40B4-BE49-F238E27FC236}">
                <a16:creationId xmlns:a16="http://schemas.microsoft.com/office/drawing/2014/main" id="{224E04F0-1AB7-D54F-9019-A87BDD1B1F3C}"/>
              </a:ext>
            </a:extLst>
          </p:cNvPr>
          <p:cNvSpPr txBox="1"/>
          <p:nvPr/>
        </p:nvSpPr>
        <p:spPr>
          <a:xfrm>
            <a:off x="7189799" y="3741859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H6a +</a:t>
            </a:r>
          </a:p>
        </p:txBody>
      </p:sp>
      <p:cxnSp>
        <p:nvCxnSpPr>
          <p:cNvPr id="88" name="Conector de Seta Reta 13">
            <a:extLst>
              <a:ext uri="{FF2B5EF4-FFF2-40B4-BE49-F238E27FC236}">
                <a16:creationId xmlns:a16="http://schemas.microsoft.com/office/drawing/2014/main" id="{83018538-6AAC-924A-8C0A-BAED1B094574}"/>
              </a:ext>
            </a:extLst>
          </p:cNvPr>
          <p:cNvCxnSpPr>
            <a:cxnSpLocks/>
          </p:cNvCxnSpPr>
          <p:nvPr/>
        </p:nvCxnSpPr>
        <p:spPr>
          <a:xfrm flipV="1">
            <a:off x="8375254" y="3611799"/>
            <a:ext cx="4076" cy="206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23">
            <a:extLst>
              <a:ext uri="{FF2B5EF4-FFF2-40B4-BE49-F238E27FC236}">
                <a16:creationId xmlns:a16="http://schemas.microsoft.com/office/drawing/2014/main" id="{A0E1988A-7637-4B4B-A89E-99B6B9D0DF86}"/>
              </a:ext>
            </a:extLst>
          </p:cNvPr>
          <p:cNvSpPr txBox="1"/>
          <p:nvPr/>
        </p:nvSpPr>
        <p:spPr>
          <a:xfrm>
            <a:off x="8027886" y="5266955"/>
            <a:ext cx="55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H6c +</a:t>
            </a:r>
          </a:p>
        </p:txBody>
      </p:sp>
      <p:cxnSp>
        <p:nvCxnSpPr>
          <p:cNvPr id="94" name="Conector de Seta Reta 13">
            <a:extLst>
              <a:ext uri="{FF2B5EF4-FFF2-40B4-BE49-F238E27FC236}">
                <a16:creationId xmlns:a16="http://schemas.microsoft.com/office/drawing/2014/main" id="{55B7FBDC-4CCF-2044-8B89-63B7E2FA9B1D}"/>
              </a:ext>
            </a:extLst>
          </p:cNvPr>
          <p:cNvCxnSpPr>
            <a:cxnSpLocks/>
          </p:cNvCxnSpPr>
          <p:nvPr/>
        </p:nvCxnSpPr>
        <p:spPr>
          <a:xfrm flipV="1">
            <a:off x="9461003" y="3095291"/>
            <a:ext cx="0" cy="255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23">
            <a:extLst>
              <a:ext uri="{FF2B5EF4-FFF2-40B4-BE49-F238E27FC236}">
                <a16:creationId xmlns:a16="http://schemas.microsoft.com/office/drawing/2014/main" id="{0D849D30-8176-374D-874E-54426F5DB825}"/>
              </a:ext>
            </a:extLst>
          </p:cNvPr>
          <p:cNvSpPr txBox="1"/>
          <p:nvPr/>
        </p:nvSpPr>
        <p:spPr>
          <a:xfrm>
            <a:off x="9082068" y="451041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H7b  (-)</a:t>
            </a:r>
          </a:p>
        </p:txBody>
      </p:sp>
      <p:cxnSp>
        <p:nvCxnSpPr>
          <p:cNvPr id="96" name="Conector de Seta Reta 13">
            <a:extLst>
              <a:ext uri="{FF2B5EF4-FFF2-40B4-BE49-F238E27FC236}">
                <a16:creationId xmlns:a16="http://schemas.microsoft.com/office/drawing/2014/main" id="{6BD1684E-71AA-5A46-BFF2-0768E5882999}"/>
              </a:ext>
            </a:extLst>
          </p:cNvPr>
          <p:cNvCxnSpPr>
            <a:cxnSpLocks/>
          </p:cNvCxnSpPr>
          <p:nvPr/>
        </p:nvCxnSpPr>
        <p:spPr>
          <a:xfrm flipV="1">
            <a:off x="9076040" y="2424545"/>
            <a:ext cx="966" cy="321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23">
            <a:extLst>
              <a:ext uri="{FF2B5EF4-FFF2-40B4-BE49-F238E27FC236}">
                <a16:creationId xmlns:a16="http://schemas.microsoft.com/office/drawing/2014/main" id="{19C97721-60B6-DE45-BEFB-1DD7E12E1471}"/>
              </a:ext>
            </a:extLst>
          </p:cNvPr>
          <p:cNvSpPr txBox="1"/>
          <p:nvPr/>
        </p:nvSpPr>
        <p:spPr>
          <a:xfrm>
            <a:off x="8735188" y="374185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H7a (-)</a:t>
            </a:r>
          </a:p>
        </p:txBody>
      </p:sp>
      <p:cxnSp>
        <p:nvCxnSpPr>
          <p:cNvPr id="98" name="Conector de Seta Reta 13">
            <a:extLst>
              <a:ext uri="{FF2B5EF4-FFF2-40B4-BE49-F238E27FC236}">
                <a16:creationId xmlns:a16="http://schemas.microsoft.com/office/drawing/2014/main" id="{5951C982-CEB6-2E46-9EF7-E46CB2BBAEBB}"/>
              </a:ext>
            </a:extLst>
          </p:cNvPr>
          <p:cNvCxnSpPr>
            <a:cxnSpLocks/>
          </p:cNvCxnSpPr>
          <p:nvPr/>
        </p:nvCxnSpPr>
        <p:spPr>
          <a:xfrm flipH="1" flipV="1">
            <a:off x="9798390" y="3863599"/>
            <a:ext cx="8134" cy="178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23">
            <a:extLst>
              <a:ext uri="{FF2B5EF4-FFF2-40B4-BE49-F238E27FC236}">
                <a16:creationId xmlns:a16="http://schemas.microsoft.com/office/drawing/2014/main" id="{F623D65A-A896-9C44-8874-FB6526F40997}"/>
              </a:ext>
            </a:extLst>
          </p:cNvPr>
          <p:cNvSpPr txBox="1"/>
          <p:nvPr/>
        </p:nvSpPr>
        <p:spPr>
          <a:xfrm>
            <a:off x="9644900" y="5243483"/>
            <a:ext cx="64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H7c (-)</a:t>
            </a:r>
          </a:p>
        </p:txBody>
      </p:sp>
      <p:sp>
        <p:nvSpPr>
          <p:cNvPr id="47" name="Retângulo 7">
            <a:extLst>
              <a:ext uri="{FF2B5EF4-FFF2-40B4-BE49-F238E27FC236}">
                <a16:creationId xmlns:a16="http://schemas.microsoft.com/office/drawing/2014/main" id="{342CC301-9421-5B42-B346-DF3BA2ED23F1}"/>
              </a:ext>
            </a:extLst>
          </p:cNvPr>
          <p:cNvSpPr/>
          <p:nvPr/>
        </p:nvSpPr>
        <p:spPr>
          <a:xfrm>
            <a:off x="6021576" y="5639200"/>
            <a:ext cx="1109839" cy="101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Estressores</a:t>
            </a:r>
            <a:r>
              <a:rPr lang="en-US" sz="1200" i="1" dirty="0"/>
              <a:t> </a:t>
            </a:r>
            <a:r>
              <a:rPr lang="en-US" sz="1200" i="1" dirty="0" err="1"/>
              <a:t>Laborais</a:t>
            </a:r>
            <a:br>
              <a:rPr lang="en-US" sz="1200" i="1" dirty="0"/>
            </a:br>
            <a:r>
              <a:rPr lang="en-US" sz="1200" i="1" dirty="0" err="1"/>
              <a:t>Insegurança</a:t>
            </a:r>
            <a:r>
              <a:rPr lang="en-US" sz="1200" i="1" dirty="0"/>
              <a:t> </a:t>
            </a:r>
            <a:br>
              <a:rPr lang="en-US" sz="1200" i="1" dirty="0">
                <a:solidFill>
                  <a:prstClr val="white"/>
                </a:solidFill>
              </a:rPr>
            </a:br>
            <a:r>
              <a:rPr lang="en-US" sz="1000" dirty="0">
                <a:solidFill>
                  <a:prstClr val="white"/>
                </a:solidFill>
              </a:rPr>
              <a:t>- Self-rated (T3~Tn)</a:t>
            </a:r>
            <a:endParaRPr lang="en-US" dirty="0"/>
          </a:p>
        </p:txBody>
      </p:sp>
      <p:cxnSp>
        <p:nvCxnSpPr>
          <p:cNvPr id="48" name="Conector de Seta Reta 13">
            <a:extLst>
              <a:ext uri="{FF2B5EF4-FFF2-40B4-BE49-F238E27FC236}">
                <a16:creationId xmlns:a16="http://schemas.microsoft.com/office/drawing/2014/main" id="{AFEBFF31-E421-4842-827C-CD140DEF0169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567348" y="3073150"/>
            <a:ext cx="9148" cy="256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23">
            <a:extLst>
              <a:ext uri="{FF2B5EF4-FFF2-40B4-BE49-F238E27FC236}">
                <a16:creationId xmlns:a16="http://schemas.microsoft.com/office/drawing/2014/main" id="{BCB60141-605F-C748-A194-79DB9FD88171}"/>
              </a:ext>
            </a:extLst>
          </p:cNvPr>
          <p:cNvSpPr txBox="1"/>
          <p:nvPr/>
        </p:nvSpPr>
        <p:spPr>
          <a:xfrm>
            <a:off x="6213157" y="448830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H5b +</a:t>
            </a:r>
          </a:p>
        </p:txBody>
      </p:sp>
      <p:cxnSp>
        <p:nvCxnSpPr>
          <p:cNvPr id="51" name="Conector de Seta Reta 13">
            <a:extLst>
              <a:ext uri="{FF2B5EF4-FFF2-40B4-BE49-F238E27FC236}">
                <a16:creationId xmlns:a16="http://schemas.microsoft.com/office/drawing/2014/main" id="{2FBB55F2-A295-7D43-9766-31EFF8E073F8}"/>
              </a:ext>
            </a:extLst>
          </p:cNvPr>
          <p:cNvCxnSpPr>
            <a:cxnSpLocks/>
          </p:cNvCxnSpPr>
          <p:nvPr/>
        </p:nvCxnSpPr>
        <p:spPr>
          <a:xfrm flipH="1" flipV="1">
            <a:off x="6217592" y="2808911"/>
            <a:ext cx="1" cy="2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23">
            <a:extLst>
              <a:ext uri="{FF2B5EF4-FFF2-40B4-BE49-F238E27FC236}">
                <a16:creationId xmlns:a16="http://schemas.microsoft.com/office/drawing/2014/main" id="{58CEA221-CCBE-A443-B3A7-DEB6792D166E}"/>
              </a:ext>
            </a:extLst>
          </p:cNvPr>
          <p:cNvSpPr txBox="1"/>
          <p:nvPr/>
        </p:nvSpPr>
        <p:spPr>
          <a:xfrm>
            <a:off x="5866277" y="3719749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H45 +</a:t>
            </a:r>
          </a:p>
        </p:txBody>
      </p:sp>
      <p:cxnSp>
        <p:nvCxnSpPr>
          <p:cNvPr id="54" name="Conector de Seta Reta 13">
            <a:extLst>
              <a:ext uri="{FF2B5EF4-FFF2-40B4-BE49-F238E27FC236}">
                <a16:creationId xmlns:a16="http://schemas.microsoft.com/office/drawing/2014/main" id="{6BA33733-37EC-544E-8A7C-CD6ABCBC05EA}"/>
              </a:ext>
            </a:extLst>
          </p:cNvPr>
          <p:cNvCxnSpPr>
            <a:cxnSpLocks/>
          </p:cNvCxnSpPr>
          <p:nvPr/>
        </p:nvCxnSpPr>
        <p:spPr>
          <a:xfrm flipV="1">
            <a:off x="6937613" y="3464623"/>
            <a:ext cx="14699" cy="216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23">
            <a:extLst>
              <a:ext uri="{FF2B5EF4-FFF2-40B4-BE49-F238E27FC236}">
                <a16:creationId xmlns:a16="http://schemas.microsoft.com/office/drawing/2014/main" id="{2EDE8463-EDE7-5945-909B-31BF18CFCF58}"/>
              </a:ext>
            </a:extLst>
          </p:cNvPr>
          <p:cNvSpPr txBox="1"/>
          <p:nvPr/>
        </p:nvSpPr>
        <p:spPr>
          <a:xfrm>
            <a:off x="6590249" y="5249081"/>
            <a:ext cx="55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H5c 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5732A08-7DFE-3C42-9158-4BC534675263}"/>
                  </a:ext>
                </a:extLst>
              </p14:cNvPr>
              <p14:cNvContentPartPr/>
              <p14:nvPr/>
            </p14:nvContentPartPr>
            <p14:xfrm>
              <a:off x="10010027" y="3603843"/>
              <a:ext cx="2553120" cy="65556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5732A08-7DFE-3C42-9158-4BC534675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4907" y="3588723"/>
                <a:ext cx="258336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FC1170D-78F3-9943-82B8-3D1D8340F36D}"/>
                  </a:ext>
                </a:extLst>
              </p14:cNvPr>
              <p14:cNvContentPartPr/>
              <p14:nvPr/>
            </p14:nvContentPartPr>
            <p14:xfrm>
              <a:off x="8637707" y="5610843"/>
              <a:ext cx="1691640" cy="10479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FC1170D-78F3-9943-82B8-3D1D8340F3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2587" y="5595363"/>
                <a:ext cx="1721880" cy="10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AEC2200C-C97C-3C4A-8A76-8393D71C9CD0}"/>
                  </a:ext>
                </a:extLst>
              </p14:cNvPr>
              <p14:cNvContentPartPr/>
              <p14:nvPr/>
            </p14:nvContentPartPr>
            <p14:xfrm>
              <a:off x="11156267" y="4121523"/>
              <a:ext cx="635400" cy="45252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AEC2200C-C97C-3C4A-8A76-8393D71C9C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0787" y="4106043"/>
                <a:ext cx="6660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77303A93-6AC0-CB46-8A14-29F634C1DEDB}"/>
                  </a:ext>
                </a:extLst>
              </p14:cNvPr>
              <p14:cNvContentPartPr/>
              <p14:nvPr/>
            </p14:nvContentPartPr>
            <p14:xfrm>
              <a:off x="9674147" y="6456123"/>
              <a:ext cx="345960" cy="42480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77303A93-6AC0-CB46-8A14-29F634C1DE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59027" y="6441003"/>
                <a:ext cx="3765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3AB69035-7F9F-6E47-85B2-D339652EBAF7}"/>
                  </a:ext>
                </a:extLst>
              </p14:cNvPr>
              <p14:cNvContentPartPr/>
              <p14:nvPr/>
            </p14:nvContentPartPr>
            <p14:xfrm>
              <a:off x="10024787" y="5472963"/>
              <a:ext cx="842400" cy="281880"/>
            </p14:xfrm>
          </p:contentPart>
        </mc:Choice>
        <mc:Fallback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3AB69035-7F9F-6E47-85B2-D339652EBA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09307" y="5457483"/>
                <a:ext cx="8726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46BBADF6-ECA8-6D44-84EC-DAE1FA836D00}"/>
                  </a:ext>
                </a:extLst>
              </p14:cNvPr>
              <p14:cNvContentPartPr/>
              <p14:nvPr/>
            </p14:nvContentPartPr>
            <p14:xfrm>
              <a:off x="675587" y="4457763"/>
              <a:ext cx="360" cy="360"/>
            </p14:xfrm>
          </p:contentPart>
        </mc:Choice>
        <mc:Fallback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46BBADF6-ECA8-6D44-84EC-DAE1FA836D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467" y="4442643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FD367FCA-5935-DF4E-9B78-FB36ED835FDE}"/>
                  </a:ext>
                </a:extLst>
              </p14:cNvPr>
              <p14:cNvContentPartPr/>
              <p14:nvPr/>
            </p14:nvContentPartPr>
            <p14:xfrm>
              <a:off x="9827507" y="5415723"/>
              <a:ext cx="1212120" cy="418680"/>
            </p14:xfrm>
          </p:contentPart>
        </mc:Choice>
        <mc:Fallback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FD367FCA-5935-DF4E-9B78-FB36ED835F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12387" y="5400243"/>
                <a:ext cx="12427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52E76C45-EECD-9748-9CAD-4DA972F3466A}"/>
                  </a:ext>
                </a:extLst>
              </p14:cNvPr>
              <p14:cNvContentPartPr/>
              <p14:nvPr/>
            </p14:nvContentPartPr>
            <p14:xfrm>
              <a:off x="9864227" y="5482323"/>
              <a:ext cx="1002960" cy="353160"/>
            </p14:xfrm>
          </p:contentPart>
        </mc:Choice>
        <mc:Fallback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52E76C45-EECD-9748-9CAD-4DA972F346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48747" y="5466843"/>
                <a:ext cx="1033560" cy="38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6D47ABDA-945A-5B46-B570-81D6E89DF91E}"/>
              </a:ext>
            </a:extLst>
          </p:cNvPr>
          <p:cNvGrpSpPr/>
          <p:nvPr/>
        </p:nvGrpSpPr>
        <p:grpSpPr>
          <a:xfrm>
            <a:off x="-784965" y="785413"/>
            <a:ext cx="13705920" cy="4026600"/>
            <a:chOff x="-784965" y="785413"/>
            <a:chExt cx="13705920" cy="40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A864DC02-7A4F-0B4F-B883-9559167A91F0}"/>
                    </a:ext>
                  </a:extLst>
                </p14:cNvPr>
                <p14:cNvContentPartPr/>
                <p14:nvPr/>
              </p14:nvContentPartPr>
              <p14:xfrm>
                <a:off x="-141973" y="3540843"/>
                <a:ext cx="2577240" cy="76572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A864DC02-7A4F-0B4F-B883-9559167A91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157093" y="3525723"/>
                  <a:ext cx="260784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7829E779-5AA9-5741-A7E9-9DC89451D838}"/>
                    </a:ext>
                  </a:extLst>
                </p14:cNvPr>
                <p14:cNvContentPartPr/>
                <p14:nvPr/>
              </p14:nvContentPartPr>
              <p14:xfrm>
                <a:off x="1763507" y="4329243"/>
                <a:ext cx="22320" cy="504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7829E779-5AA9-5741-A7E9-9DC89451D8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8027" y="4314123"/>
                  <a:ext cx="52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11DDBBE9-107B-044E-BAB2-CDD93428702F}"/>
                    </a:ext>
                  </a:extLst>
                </p14:cNvPr>
                <p14:cNvContentPartPr/>
                <p14:nvPr/>
              </p14:nvContentPartPr>
              <p14:xfrm>
                <a:off x="5232827" y="1266723"/>
                <a:ext cx="2239560" cy="17460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11DDBBE9-107B-044E-BAB2-CDD9342870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17707" y="1251603"/>
                  <a:ext cx="2270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9202EE74-F094-E743-B4EB-A2459ABB1573}"/>
                    </a:ext>
                  </a:extLst>
                </p14:cNvPr>
                <p14:cNvContentPartPr/>
                <p14:nvPr/>
              </p14:nvContentPartPr>
              <p14:xfrm>
                <a:off x="7365107" y="1186083"/>
                <a:ext cx="247680" cy="22356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9202EE74-F094-E743-B4EB-A2459ABB15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9627" y="1170963"/>
                  <a:ext cx="278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60F1AC1C-97C2-6448-9C6A-30C36B9A714A}"/>
                    </a:ext>
                  </a:extLst>
                </p14:cNvPr>
                <p14:cNvContentPartPr/>
                <p14:nvPr/>
              </p14:nvContentPartPr>
              <p14:xfrm>
                <a:off x="7922387" y="1014723"/>
                <a:ext cx="392040" cy="17316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60F1AC1C-97C2-6448-9C6A-30C36B9A71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06907" y="999243"/>
                  <a:ext cx="422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CDE83863-FF22-0A4B-A7A8-4AEB2D524171}"/>
                    </a:ext>
                  </a:extLst>
                </p14:cNvPr>
                <p14:cNvContentPartPr/>
                <p14:nvPr/>
              </p14:nvContentPartPr>
              <p14:xfrm>
                <a:off x="8243507" y="964323"/>
                <a:ext cx="767520" cy="25452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CDE83863-FF22-0A4B-A7A8-4AEB2D5241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28387" y="948843"/>
                  <a:ext cx="798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A9820C04-AFC0-4547-BB26-1B8C1AD16E7C}"/>
                    </a:ext>
                  </a:extLst>
                </p14:cNvPr>
                <p14:cNvContentPartPr/>
                <p14:nvPr/>
              </p14:nvContentPartPr>
              <p14:xfrm>
                <a:off x="7712867" y="966483"/>
                <a:ext cx="68760" cy="42912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A9820C04-AFC0-4547-BB26-1B8C1AD16E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7387" y="951363"/>
                  <a:ext cx="993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B0BC61DF-D370-3647-AEBC-C5AEE7F0F000}"/>
                    </a:ext>
                  </a:extLst>
                </p14:cNvPr>
                <p14:cNvContentPartPr/>
                <p14:nvPr/>
              </p14:nvContentPartPr>
              <p14:xfrm>
                <a:off x="7216427" y="813483"/>
                <a:ext cx="2385000" cy="74700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B0BC61DF-D370-3647-AEBC-C5AEE7F0F0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01307" y="798363"/>
                  <a:ext cx="241560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AB86D966-BD4E-A048-BBB7-E70A1FAC1D8C}"/>
                    </a:ext>
                  </a:extLst>
                </p14:cNvPr>
                <p14:cNvContentPartPr/>
                <p14:nvPr/>
              </p14:nvContentPartPr>
              <p14:xfrm>
                <a:off x="5873267" y="2006163"/>
                <a:ext cx="221760" cy="2678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AB86D966-BD4E-A048-BBB7-E70A1FAC1D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58147" y="1991043"/>
                  <a:ext cx="2523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BABFBD95-BA69-C641-9EC5-1AC1385956CE}"/>
                    </a:ext>
                  </a:extLst>
                </p14:cNvPr>
                <p14:cNvContentPartPr/>
                <p14:nvPr/>
              </p14:nvContentPartPr>
              <p14:xfrm>
                <a:off x="6177467" y="1987443"/>
                <a:ext cx="318960" cy="25596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BABFBD95-BA69-C641-9EC5-1AC1385956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62347" y="1972323"/>
                  <a:ext cx="349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E41D5B23-5C41-6B40-92E7-7CC1FF24C5E7}"/>
                    </a:ext>
                  </a:extLst>
                </p14:cNvPr>
                <p14:cNvContentPartPr/>
                <p14:nvPr/>
              </p14:nvContentPartPr>
              <p14:xfrm>
                <a:off x="6651947" y="2010843"/>
                <a:ext cx="12600" cy="13572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E41D5B23-5C41-6B40-92E7-7CC1FF24C5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36827" y="1995723"/>
                  <a:ext cx="42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B5C8AB25-735B-5B4A-9DD6-2C73DA2A29BE}"/>
                    </a:ext>
                  </a:extLst>
                </p14:cNvPr>
                <p14:cNvContentPartPr/>
                <p14:nvPr/>
              </p14:nvContentPartPr>
              <p14:xfrm>
                <a:off x="6510827" y="1992123"/>
                <a:ext cx="236520" cy="5976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B5C8AB25-735B-5B4A-9DD6-2C73DA2A29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95707" y="1977003"/>
                  <a:ext cx="266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F2755C55-576B-8146-A3B6-74D7AAF58618}"/>
                    </a:ext>
                  </a:extLst>
                </p14:cNvPr>
                <p14:cNvContentPartPr/>
                <p14:nvPr/>
              </p14:nvContentPartPr>
              <p14:xfrm>
                <a:off x="5464667" y="1835523"/>
                <a:ext cx="1791360" cy="57888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F2755C55-576B-8146-A3B6-74D7AAF586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49187" y="1820403"/>
                  <a:ext cx="182160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21B91887-31CE-C641-B363-F9A11252F2CC}"/>
                    </a:ext>
                  </a:extLst>
                </p14:cNvPr>
                <p14:cNvContentPartPr/>
                <p14:nvPr/>
              </p14:nvContentPartPr>
              <p14:xfrm>
                <a:off x="6321107" y="1592883"/>
                <a:ext cx="63720" cy="27828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21B91887-31CE-C641-B363-F9A11252F2C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05987" y="1577403"/>
                  <a:ext cx="93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1E0FD67C-706F-9647-9B0E-52BD6DBAF7FF}"/>
                    </a:ext>
                  </a:extLst>
                </p14:cNvPr>
                <p14:cNvContentPartPr/>
                <p14:nvPr/>
              </p14:nvContentPartPr>
              <p14:xfrm>
                <a:off x="6063347" y="1429083"/>
                <a:ext cx="433440" cy="22824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1E0FD67C-706F-9647-9B0E-52BD6DBAF7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47867" y="1413963"/>
                  <a:ext cx="464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964EE515-E294-194C-B81A-FC2C51AE32EE}"/>
                    </a:ext>
                  </a:extLst>
                </p14:cNvPr>
                <p14:cNvContentPartPr/>
                <p14:nvPr/>
              </p14:nvContentPartPr>
              <p14:xfrm>
                <a:off x="2854275" y="2376973"/>
                <a:ext cx="2094480" cy="124920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964EE515-E294-194C-B81A-FC2C51AE32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38795" y="2361853"/>
                  <a:ext cx="2125080" cy="12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8D6A7162-E5D3-2C44-BBE6-08514ED81CF5}"/>
                    </a:ext>
                  </a:extLst>
                </p14:cNvPr>
                <p14:cNvContentPartPr/>
                <p14:nvPr/>
              </p14:nvContentPartPr>
              <p14:xfrm>
                <a:off x="3427787" y="1231803"/>
                <a:ext cx="32040" cy="51444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8D6A7162-E5D3-2C44-BBE6-08514ED81C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2667" y="1216683"/>
                  <a:ext cx="626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2D231837-0D40-C242-8709-4F1B355AECCD}"/>
                    </a:ext>
                  </a:extLst>
                </p14:cNvPr>
                <p14:cNvContentPartPr/>
                <p14:nvPr/>
              </p14:nvContentPartPr>
              <p14:xfrm>
                <a:off x="3106667" y="1089243"/>
                <a:ext cx="2136960" cy="7783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2D231837-0D40-C242-8709-4F1B355AE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91547" y="1074123"/>
                  <a:ext cx="216720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3D633279-C873-E14B-A461-299305EDA4F1}"/>
                    </a:ext>
                  </a:extLst>
                </p14:cNvPr>
                <p14:cNvContentPartPr/>
                <p14:nvPr/>
              </p14:nvContentPartPr>
              <p14:xfrm>
                <a:off x="3581147" y="1413963"/>
                <a:ext cx="41760" cy="28656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3D633279-C873-E14B-A461-299305EDA4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66027" y="1398843"/>
                  <a:ext cx="72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B2C7D833-070C-074E-8A6D-446DE3E476B1}"/>
                    </a:ext>
                  </a:extLst>
                </p14:cNvPr>
                <p14:cNvContentPartPr/>
                <p14:nvPr/>
              </p14:nvContentPartPr>
              <p14:xfrm>
                <a:off x="3554507" y="1405683"/>
                <a:ext cx="197280" cy="29016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B2C7D833-070C-074E-8A6D-446DE3E476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39027" y="1390563"/>
                  <a:ext cx="227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3870F0AD-25F9-9A44-8FEF-F24EA76458C6}"/>
                    </a:ext>
                  </a:extLst>
                </p14:cNvPr>
                <p14:cNvContentPartPr/>
                <p14:nvPr/>
              </p14:nvContentPartPr>
              <p14:xfrm>
                <a:off x="3931427" y="1432683"/>
                <a:ext cx="10080" cy="23292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3870F0AD-25F9-9A44-8FEF-F24EA76458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16307" y="1417563"/>
                  <a:ext cx="40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BCC789F9-9CF1-D049-9D39-7257CC43E86D}"/>
                    </a:ext>
                  </a:extLst>
                </p14:cNvPr>
                <p14:cNvContentPartPr/>
                <p14:nvPr/>
              </p14:nvContentPartPr>
              <p14:xfrm>
                <a:off x="3763667" y="1385883"/>
                <a:ext cx="358200" cy="3996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BCC789F9-9CF1-D049-9D39-7257CC43E8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48547" y="1370763"/>
                  <a:ext cx="388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9FE395E4-C5A6-4045-9410-BE04C8A287AD}"/>
                    </a:ext>
                  </a:extLst>
                </p14:cNvPr>
                <p14:cNvContentPartPr/>
                <p14:nvPr/>
              </p14:nvContentPartPr>
              <p14:xfrm>
                <a:off x="4172627" y="1370763"/>
                <a:ext cx="331200" cy="29700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9FE395E4-C5A6-4045-9410-BE04C8A287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57147" y="1355643"/>
                  <a:ext cx="3618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63F76A7F-D3D5-4E44-B149-B201BCBD3B02}"/>
                    </a:ext>
                  </a:extLst>
                </p14:cNvPr>
                <p14:cNvContentPartPr/>
                <p14:nvPr/>
              </p14:nvContentPartPr>
              <p14:xfrm>
                <a:off x="3801075" y="785413"/>
                <a:ext cx="61920" cy="34596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63F76A7F-D3D5-4E44-B149-B201BCBD3B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85955" y="770293"/>
                  <a:ext cx="921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3DC642AF-4FFA-784D-AA75-7BDB782FBE5D}"/>
                    </a:ext>
                  </a:extLst>
                </p14:cNvPr>
                <p14:cNvContentPartPr/>
                <p14:nvPr/>
              </p14:nvContentPartPr>
              <p14:xfrm>
                <a:off x="11662035" y="2197333"/>
                <a:ext cx="287280" cy="15912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3DC642AF-4FFA-784D-AA75-7BDB782FBE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46915" y="2182213"/>
                  <a:ext cx="317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072B5E37-3CDF-0A42-AEE8-D2D2BAAD29E9}"/>
                    </a:ext>
                  </a:extLst>
                </p14:cNvPr>
                <p14:cNvContentPartPr/>
                <p14:nvPr/>
              </p14:nvContentPartPr>
              <p14:xfrm>
                <a:off x="11512635" y="3107773"/>
                <a:ext cx="295920" cy="29124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072B5E37-3CDF-0A42-AEE8-D2D2BAAD29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97515" y="3092293"/>
                  <a:ext cx="3265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8F42BE97-772D-F74F-AFA3-35373FD73AF4}"/>
                    </a:ext>
                  </a:extLst>
                </p14:cNvPr>
                <p14:cNvContentPartPr/>
                <p14:nvPr/>
              </p14:nvContentPartPr>
              <p14:xfrm>
                <a:off x="-784965" y="788293"/>
                <a:ext cx="13705920" cy="402372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8F42BE97-772D-F74F-AFA3-35373FD73A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-800445" y="773173"/>
                  <a:ext cx="13736520" cy="405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0" name="Tinta 149">
                <a:extLst>
                  <a:ext uri="{FF2B5EF4-FFF2-40B4-BE49-F238E27FC236}">
                    <a16:creationId xmlns:a16="http://schemas.microsoft.com/office/drawing/2014/main" id="{16F22212-C323-1A42-8073-5C994520DAD8}"/>
                  </a:ext>
                </a:extLst>
              </p14:cNvPr>
              <p14:cNvContentPartPr/>
              <p14:nvPr/>
            </p14:nvContentPartPr>
            <p14:xfrm>
              <a:off x="3268635" y="4895893"/>
              <a:ext cx="8209440" cy="2228400"/>
            </p14:xfrm>
          </p:contentPart>
        </mc:Choice>
        <mc:Fallback>
          <p:pic>
            <p:nvPicPr>
              <p:cNvPr id="150" name="Tinta 149">
                <a:extLst>
                  <a:ext uri="{FF2B5EF4-FFF2-40B4-BE49-F238E27FC236}">
                    <a16:creationId xmlns:a16="http://schemas.microsoft.com/office/drawing/2014/main" id="{16F22212-C323-1A42-8073-5C994520DAD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53155" y="4880773"/>
                <a:ext cx="8240040" cy="225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1C6064DE-9A58-1544-BAC3-673039F3A8BB}"/>
              </a:ext>
            </a:extLst>
          </p:cNvPr>
          <p:cNvGrpSpPr/>
          <p:nvPr/>
        </p:nvGrpSpPr>
        <p:grpSpPr>
          <a:xfrm>
            <a:off x="8679795" y="5334013"/>
            <a:ext cx="1990112" cy="1504800"/>
            <a:chOff x="8679795" y="5334013"/>
            <a:chExt cx="1990112" cy="15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F9963EA1-FC76-B245-B9BD-C6049FB32967}"/>
                    </a:ext>
                  </a:extLst>
                </p14:cNvPr>
                <p14:cNvContentPartPr/>
                <p14:nvPr/>
              </p14:nvContentPartPr>
              <p14:xfrm>
                <a:off x="9998507" y="5504283"/>
                <a:ext cx="671400" cy="27828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F9963EA1-FC76-B245-B9BD-C6049FB3296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83027" y="5489163"/>
                  <a:ext cx="702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FD00EF5-7913-194C-9474-1A270EA17F0E}"/>
                    </a:ext>
                  </a:extLst>
                </p14:cNvPr>
                <p14:cNvContentPartPr/>
                <p14:nvPr/>
              </p14:nvContentPartPr>
              <p14:xfrm>
                <a:off x="9864227" y="5633883"/>
                <a:ext cx="421200" cy="2682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FD00EF5-7913-194C-9474-1A270EA17F0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48747" y="5618763"/>
                  <a:ext cx="451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784DDD3C-5930-0342-974A-B1B5F430A63B}"/>
                    </a:ext>
                  </a:extLst>
                </p14:cNvPr>
                <p14:cNvContentPartPr/>
                <p14:nvPr/>
              </p14:nvContentPartPr>
              <p14:xfrm>
                <a:off x="8679795" y="5334013"/>
                <a:ext cx="1920960" cy="150480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784DDD3C-5930-0342-974A-B1B5F430A6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64315" y="5318893"/>
                  <a:ext cx="1951200" cy="153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7" name="Tinta 156">
                <a:extLst>
                  <a:ext uri="{FF2B5EF4-FFF2-40B4-BE49-F238E27FC236}">
                    <a16:creationId xmlns:a16="http://schemas.microsoft.com/office/drawing/2014/main" id="{ADF8BC20-C24B-3046-A620-5F7179E75D68}"/>
                  </a:ext>
                </a:extLst>
              </p14:cNvPr>
              <p14:cNvContentPartPr/>
              <p14:nvPr/>
            </p14:nvContentPartPr>
            <p14:xfrm>
              <a:off x="1620915" y="1683253"/>
              <a:ext cx="881280" cy="243360"/>
            </p14:xfrm>
          </p:contentPart>
        </mc:Choice>
        <mc:Fallback>
          <p:pic>
            <p:nvPicPr>
              <p:cNvPr id="157" name="Tinta 156">
                <a:extLst>
                  <a:ext uri="{FF2B5EF4-FFF2-40B4-BE49-F238E27FC236}">
                    <a16:creationId xmlns:a16="http://schemas.microsoft.com/office/drawing/2014/main" id="{ADF8BC20-C24B-3046-A620-5F7179E75D6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05435" y="1668133"/>
                <a:ext cx="911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8" name="Tinta 157">
                <a:extLst>
                  <a:ext uri="{FF2B5EF4-FFF2-40B4-BE49-F238E27FC236}">
                    <a16:creationId xmlns:a16="http://schemas.microsoft.com/office/drawing/2014/main" id="{533D609D-4A5F-9F4B-A0A5-B8AFAE54B85C}"/>
                  </a:ext>
                </a:extLst>
              </p14:cNvPr>
              <p14:cNvContentPartPr/>
              <p14:nvPr/>
            </p14:nvContentPartPr>
            <p14:xfrm>
              <a:off x="11530275" y="1594693"/>
              <a:ext cx="638280" cy="350280"/>
            </p14:xfrm>
          </p:contentPart>
        </mc:Choice>
        <mc:Fallback>
          <p:pic>
            <p:nvPicPr>
              <p:cNvPr id="158" name="Tinta 157">
                <a:extLst>
                  <a:ext uri="{FF2B5EF4-FFF2-40B4-BE49-F238E27FC236}">
                    <a16:creationId xmlns:a16="http://schemas.microsoft.com/office/drawing/2014/main" id="{533D609D-4A5F-9F4B-A0A5-B8AFAE54B85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15155" y="1579573"/>
                <a:ext cx="66888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862F7C9-4910-2143-9F1D-FB877EFFF292}"/>
              </a:ext>
            </a:extLst>
          </p:cNvPr>
          <p:cNvGrpSpPr/>
          <p:nvPr/>
        </p:nvGrpSpPr>
        <p:grpSpPr>
          <a:xfrm>
            <a:off x="-635565" y="4915693"/>
            <a:ext cx="3249000" cy="2239560"/>
            <a:chOff x="-635565" y="4915693"/>
            <a:chExt cx="3249000" cy="22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52330BDD-EFBB-6B4E-9091-974213354153}"/>
                    </a:ext>
                  </a:extLst>
                </p14:cNvPr>
                <p14:cNvContentPartPr/>
                <p14:nvPr/>
              </p14:nvContentPartPr>
              <p14:xfrm>
                <a:off x="-635565" y="4915693"/>
                <a:ext cx="3249000" cy="223956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52330BDD-EFBB-6B4E-9091-9742133541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-650685" y="4900213"/>
                  <a:ext cx="3279240" cy="22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C7D01A22-2DCD-314B-B162-E94BC3FA5997}"/>
                    </a:ext>
                  </a:extLst>
                </p14:cNvPr>
                <p14:cNvContentPartPr/>
                <p14:nvPr/>
              </p14:nvContentPartPr>
              <p14:xfrm>
                <a:off x="93075" y="5022253"/>
                <a:ext cx="1112400" cy="18000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C7D01A22-2DCD-314B-B162-E94BC3FA5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955" y="5007133"/>
                  <a:ext cx="1143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BA92F3CB-59DB-A141-8421-061ED7D8BD9E}"/>
                    </a:ext>
                  </a:extLst>
                </p14:cNvPr>
                <p14:cNvContentPartPr/>
                <p14:nvPr/>
              </p14:nvContentPartPr>
              <p14:xfrm>
                <a:off x="2209155" y="5654413"/>
                <a:ext cx="319320" cy="10440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BA92F3CB-59DB-A141-8421-061ED7D8BD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93675" y="5639293"/>
                  <a:ext cx="349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EBF461BC-D9EC-3246-AF95-253DA16702B1}"/>
                    </a:ext>
                  </a:extLst>
                </p14:cNvPr>
                <p14:cNvContentPartPr/>
                <p14:nvPr/>
              </p14:nvContentPartPr>
              <p14:xfrm>
                <a:off x="2226435" y="5983093"/>
                <a:ext cx="298800" cy="12528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EBF461BC-D9EC-3246-AF95-253DA16702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11315" y="5967973"/>
                  <a:ext cx="329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4763F7D8-CDDD-984F-B93C-83B6ABDB7AC8}"/>
                    </a:ext>
                  </a:extLst>
                </p14:cNvPr>
                <p14:cNvContentPartPr/>
                <p14:nvPr/>
              </p14:nvContentPartPr>
              <p14:xfrm>
                <a:off x="2044995" y="6514093"/>
                <a:ext cx="304920" cy="9720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4763F7D8-CDDD-984F-B93C-83B6ABDB7A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29875" y="6498973"/>
                  <a:ext cx="335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2AE74E74-0AC2-204E-9F23-D04558541F8E}"/>
                    </a:ext>
                  </a:extLst>
                </p14:cNvPr>
                <p14:cNvContentPartPr/>
                <p14:nvPr/>
              </p14:nvContentPartPr>
              <p14:xfrm>
                <a:off x="2214915" y="5397373"/>
                <a:ext cx="339840" cy="9720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2AE74E74-0AC2-204E-9F23-D04558541F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99795" y="5382253"/>
                  <a:ext cx="370440" cy="12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713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A090791-7479-FC40-841E-D8EB36618F60}"/>
                  </a:ext>
                </a:extLst>
              </p14:cNvPr>
              <p14:cNvContentPartPr/>
              <p14:nvPr/>
            </p14:nvContentPartPr>
            <p14:xfrm>
              <a:off x="4363511" y="1933453"/>
              <a:ext cx="632520" cy="3769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A090791-7479-FC40-841E-D8EB36618F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391" y="1917973"/>
                <a:ext cx="6631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6FFDA39D-0D17-174F-A9D1-EC7EC240B3F5}"/>
                  </a:ext>
                </a:extLst>
              </p14:cNvPr>
              <p14:cNvContentPartPr/>
              <p14:nvPr/>
            </p14:nvContentPartPr>
            <p14:xfrm>
              <a:off x="3874991" y="2943253"/>
              <a:ext cx="378000" cy="41472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6FFDA39D-0D17-174F-A9D1-EC7EC240B3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9511" y="2928133"/>
                <a:ext cx="4082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3FB934D7-AC7F-5D4D-8230-11877E8DE5E4}"/>
                  </a:ext>
                </a:extLst>
              </p14:cNvPr>
              <p14:cNvContentPartPr/>
              <p14:nvPr/>
            </p14:nvContentPartPr>
            <p14:xfrm>
              <a:off x="4468991" y="2898973"/>
              <a:ext cx="351360" cy="48492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3FB934D7-AC7F-5D4D-8230-11877E8DE5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3871" y="2883853"/>
                <a:ext cx="38196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2CC6B377-D786-ED4C-894E-B735F555F99C}"/>
                  </a:ext>
                </a:extLst>
              </p14:cNvPr>
              <p14:cNvContentPartPr/>
              <p14:nvPr/>
            </p14:nvContentPartPr>
            <p14:xfrm>
              <a:off x="5150831" y="2982853"/>
              <a:ext cx="52920" cy="39888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2CC6B377-D786-ED4C-894E-B735F555F9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5711" y="2967373"/>
                <a:ext cx="8352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3E89F6A1-F672-9E47-BFA8-FCF3B3B6C1F5}"/>
                  </a:ext>
                </a:extLst>
              </p14:cNvPr>
              <p14:cNvContentPartPr/>
              <p14:nvPr/>
            </p14:nvContentPartPr>
            <p14:xfrm>
              <a:off x="4940231" y="3009493"/>
              <a:ext cx="465840" cy="3132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3E89F6A1-F672-9E47-BFA8-FCF3B3B6C1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5111" y="2994013"/>
                <a:ext cx="4960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B3DA60E5-D066-984D-A775-F74103D79FC9}"/>
                  </a:ext>
                </a:extLst>
              </p14:cNvPr>
              <p14:cNvContentPartPr/>
              <p14:nvPr/>
            </p14:nvContentPartPr>
            <p14:xfrm>
              <a:off x="5718191" y="2807173"/>
              <a:ext cx="802800" cy="56700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B3DA60E5-D066-984D-A775-F74103D79F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3071" y="2792053"/>
                <a:ext cx="8330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7782051C-F5C4-2F48-968E-94AE732A1E5E}"/>
                  </a:ext>
                </a:extLst>
              </p14:cNvPr>
              <p14:cNvContentPartPr/>
              <p14:nvPr/>
            </p14:nvContentPartPr>
            <p14:xfrm>
              <a:off x="3101711" y="2617093"/>
              <a:ext cx="4821840" cy="120780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7782051C-F5C4-2F48-968E-94AE732A1E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6591" y="2601613"/>
                <a:ext cx="4852080" cy="12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FAA92BB9-997A-BD46-8C6C-C57432C9DC6D}"/>
                  </a:ext>
                </a:extLst>
              </p14:cNvPr>
              <p14:cNvContentPartPr/>
              <p14:nvPr/>
            </p14:nvContentPartPr>
            <p14:xfrm>
              <a:off x="4975511" y="2127133"/>
              <a:ext cx="20880" cy="62676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FAA92BB9-997A-BD46-8C6C-C57432C9DC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60031" y="2112013"/>
                <a:ext cx="51480" cy="65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870E00D-0FDE-DD4E-A0CF-D4831DE3F956}"/>
              </a:ext>
            </a:extLst>
          </p:cNvPr>
          <p:cNvGrpSpPr/>
          <p:nvPr/>
        </p:nvGrpSpPr>
        <p:grpSpPr>
          <a:xfrm>
            <a:off x="1486751" y="621253"/>
            <a:ext cx="7460280" cy="1619280"/>
            <a:chOff x="1486751" y="621253"/>
            <a:chExt cx="7460280" cy="161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3B7D45FE-E3F8-0140-A8B1-4E02CD071BDB}"/>
                    </a:ext>
                  </a:extLst>
                </p14:cNvPr>
                <p14:cNvContentPartPr/>
                <p14:nvPr/>
              </p14:nvContentPartPr>
              <p14:xfrm>
                <a:off x="1486751" y="1598653"/>
                <a:ext cx="1842480" cy="64188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3B7D45FE-E3F8-0140-A8B1-4E02CD071B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71631" y="1583173"/>
                  <a:ext cx="18727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3C2651FF-5FB7-0E46-B8EF-E78F56B9E49E}"/>
                    </a:ext>
                  </a:extLst>
                </p14:cNvPr>
                <p14:cNvContentPartPr/>
                <p14:nvPr/>
              </p14:nvContentPartPr>
              <p14:xfrm>
                <a:off x="3471071" y="1829413"/>
                <a:ext cx="2596320" cy="8064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3C2651FF-5FB7-0E46-B8EF-E78F56B9E4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5951" y="1813933"/>
                  <a:ext cx="2626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A749BE16-FE76-6641-B6F3-87FE585BC945}"/>
                    </a:ext>
                  </a:extLst>
                </p14:cNvPr>
                <p14:cNvContentPartPr/>
                <p14:nvPr/>
              </p14:nvContentPartPr>
              <p14:xfrm>
                <a:off x="5847431" y="1726093"/>
                <a:ext cx="910440" cy="27072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A749BE16-FE76-6641-B6F3-87FE585BC9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2311" y="1710973"/>
                  <a:ext cx="941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145FE726-FEFC-EE41-A25B-8EDF5654A639}"/>
                    </a:ext>
                  </a:extLst>
                </p14:cNvPr>
                <p14:cNvContentPartPr/>
                <p14:nvPr/>
              </p14:nvContentPartPr>
              <p14:xfrm>
                <a:off x="1914071" y="1778653"/>
                <a:ext cx="436320" cy="25812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145FE726-FEFC-EE41-A25B-8EDF5654A6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98951" y="1763533"/>
                  <a:ext cx="466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97A2D03D-426F-3642-BAC2-009AC9445ABB}"/>
                    </a:ext>
                  </a:extLst>
                </p14:cNvPr>
                <p14:cNvContentPartPr/>
                <p14:nvPr/>
              </p14:nvContentPartPr>
              <p14:xfrm>
                <a:off x="2336711" y="1812493"/>
                <a:ext cx="551160" cy="28692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97A2D03D-426F-3642-BAC2-009AC9445A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1231" y="1797013"/>
                  <a:ext cx="5814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18EF66F-2C20-C44D-BC14-1F2F8CE6FC0B}"/>
                    </a:ext>
                  </a:extLst>
                </p14:cNvPr>
                <p14:cNvContentPartPr/>
                <p14:nvPr/>
              </p14:nvContentPartPr>
              <p14:xfrm>
                <a:off x="6915551" y="1427653"/>
                <a:ext cx="2031480" cy="68040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18EF66F-2C20-C44D-BC14-1F2F8CE6FC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00431" y="1412173"/>
                  <a:ext cx="206208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1F99FF3-D94D-3D4B-9345-5C576ABB5B72}"/>
                    </a:ext>
                  </a:extLst>
                </p14:cNvPr>
                <p14:cNvContentPartPr/>
                <p14:nvPr/>
              </p14:nvContentPartPr>
              <p14:xfrm>
                <a:off x="7181951" y="1776133"/>
                <a:ext cx="55800" cy="550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1F99FF3-D94D-3D4B-9345-5C576ABB5B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6831" y="1760653"/>
                  <a:ext cx="8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F88CB868-12D3-B44F-8C82-D4D1EEAF9B18}"/>
                    </a:ext>
                  </a:extLst>
                </p14:cNvPr>
                <p14:cNvContentPartPr/>
                <p14:nvPr/>
              </p14:nvContentPartPr>
              <p14:xfrm>
                <a:off x="7181951" y="1708453"/>
                <a:ext cx="717480" cy="2714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F88CB868-12D3-B44F-8C82-D4D1EEAF9B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6831" y="1693333"/>
                  <a:ext cx="7477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3A66D7FF-5B7B-D84C-B8D0-85C4C4A0D65C}"/>
                    </a:ext>
                  </a:extLst>
                </p14:cNvPr>
                <p14:cNvContentPartPr/>
                <p14:nvPr/>
              </p14:nvContentPartPr>
              <p14:xfrm>
                <a:off x="7940111" y="1640053"/>
                <a:ext cx="638640" cy="2620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3A66D7FF-5B7B-D84C-B8D0-85C4C4A0D6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24631" y="1624933"/>
                  <a:ext cx="6692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C87ED0DF-AFEC-C845-BC68-A42792DDFEAB}"/>
                    </a:ext>
                  </a:extLst>
                </p14:cNvPr>
                <p14:cNvContentPartPr/>
                <p14:nvPr/>
              </p14:nvContentPartPr>
              <p14:xfrm>
                <a:off x="4290431" y="647893"/>
                <a:ext cx="41400" cy="4312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C87ED0DF-AFEC-C845-BC68-A42792DDFE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75311" y="632773"/>
                  <a:ext cx="720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64868B1-37E5-E042-A540-AF7D78EE6ECC}"/>
                    </a:ext>
                  </a:extLst>
                </p14:cNvPr>
                <p14:cNvContentPartPr/>
                <p14:nvPr/>
              </p14:nvContentPartPr>
              <p14:xfrm>
                <a:off x="4340111" y="621253"/>
                <a:ext cx="1612800" cy="6296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64868B1-37E5-E042-A540-AF7D78EE6E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24991" y="606133"/>
                  <a:ext cx="164340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80D79BC9-F902-C948-B8A9-2BE64C92FFBE}"/>
                    </a:ext>
                  </a:extLst>
                </p14:cNvPr>
                <p14:cNvContentPartPr/>
                <p14:nvPr/>
              </p14:nvContentPartPr>
              <p14:xfrm>
                <a:off x="4562591" y="753373"/>
                <a:ext cx="334080" cy="49644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80D79BC9-F902-C948-B8A9-2BE64C92FF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47471" y="737893"/>
                  <a:ext cx="3643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F3FF1C77-AAA1-DA48-88AB-6C1C15DD8550}"/>
                    </a:ext>
                  </a:extLst>
                </p14:cNvPr>
                <p14:cNvContentPartPr/>
                <p14:nvPr/>
              </p14:nvContentPartPr>
              <p14:xfrm>
                <a:off x="5145071" y="784333"/>
                <a:ext cx="3240" cy="2278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F3FF1C77-AAA1-DA48-88AB-6C1C15DD85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29951" y="768853"/>
                  <a:ext cx="33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D87B65CE-4093-1249-ACC3-7ACD14CCFFA2}"/>
                    </a:ext>
                  </a:extLst>
                </p14:cNvPr>
                <p14:cNvContentPartPr/>
                <p14:nvPr/>
              </p14:nvContentPartPr>
              <p14:xfrm>
                <a:off x="5060111" y="794053"/>
                <a:ext cx="366120" cy="864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D87B65CE-4093-1249-ACC3-7ACD14CCFF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44991" y="778933"/>
                  <a:ext cx="396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9F602BAC-A30D-D549-99DE-54CEC52E9CEA}"/>
                    </a:ext>
                  </a:extLst>
                </p14:cNvPr>
                <p14:cNvContentPartPr/>
                <p14:nvPr/>
              </p14:nvContentPartPr>
              <p14:xfrm>
                <a:off x="5414351" y="822133"/>
                <a:ext cx="278280" cy="28008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9F602BAC-A30D-D549-99DE-54CEC52E9C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99231" y="807013"/>
                  <a:ext cx="308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D9FAD31E-89E9-3949-B5FF-A760155358AB}"/>
                    </a:ext>
                  </a:extLst>
                </p14:cNvPr>
                <p14:cNvContentPartPr/>
                <p14:nvPr/>
              </p14:nvContentPartPr>
              <p14:xfrm>
                <a:off x="6044711" y="976213"/>
                <a:ext cx="1380600" cy="37440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D9FAD31E-89E9-3949-B5FF-A760155358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29231" y="961093"/>
                  <a:ext cx="14112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5BE9FE1-477B-8940-B4E3-68F227D970FF}"/>
                    </a:ext>
                  </a:extLst>
                </p14:cNvPr>
                <p14:cNvContentPartPr/>
                <p14:nvPr/>
              </p14:nvContentPartPr>
              <p14:xfrm>
                <a:off x="7199591" y="1202653"/>
                <a:ext cx="427680" cy="2408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5BE9FE1-477B-8940-B4E3-68F227D970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84471" y="1187533"/>
                  <a:ext cx="458280" cy="27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458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B27D9469-65FD-4F4E-9F42-1D806CF6DD14}"/>
              </a:ext>
            </a:extLst>
          </p:cNvPr>
          <p:cNvGrpSpPr/>
          <p:nvPr/>
        </p:nvGrpSpPr>
        <p:grpSpPr>
          <a:xfrm>
            <a:off x="682151" y="954973"/>
            <a:ext cx="11486880" cy="5444280"/>
            <a:chOff x="682151" y="954973"/>
            <a:chExt cx="11486880" cy="54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E929010F-AD3D-1343-9710-CFF610459BDC}"/>
                    </a:ext>
                  </a:extLst>
                </p14:cNvPr>
                <p14:cNvContentPartPr/>
                <p14:nvPr/>
              </p14:nvContentPartPr>
              <p14:xfrm>
                <a:off x="682151" y="3156733"/>
                <a:ext cx="11144880" cy="7344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E929010F-AD3D-1343-9710-CFF610459B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671" y="3141613"/>
                  <a:ext cx="11175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21CD6C16-2330-474A-869B-A57BC886B6D5}"/>
                    </a:ext>
                  </a:extLst>
                </p14:cNvPr>
                <p14:cNvContentPartPr/>
                <p14:nvPr/>
              </p14:nvContentPartPr>
              <p14:xfrm>
                <a:off x="11639111" y="3016333"/>
                <a:ext cx="529920" cy="22248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21CD6C16-2330-474A-869B-A57BC886B6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23991" y="3001213"/>
                  <a:ext cx="560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EE687FC9-6A27-6A4E-95EF-6C0FA35BFE48}"/>
                    </a:ext>
                  </a:extLst>
                </p14:cNvPr>
                <p14:cNvContentPartPr/>
                <p14:nvPr/>
              </p14:nvContentPartPr>
              <p14:xfrm>
                <a:off x="2400071" y="969733"/>
                <a:ext cx="424800" cy="50418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EE687FC9-6A27-6A4E-95EF-6C0FA35BFE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4591" y="954253"/>
                  <a:ext cx="455040" cy="50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726F89BA-7A3F-314B-8DA9-C7F3734ACEC2}"/>
                    </a:ext>
                  </a:extLst>
                </p14:cNvPr>
                <p14:cNvContentPartPr/>
                <p14:nvPr/>
              </p14:nvContentPartPr>
              <p14:xfrm>
                <a:off x="5285111" y="954973"/>
                <a:ext cx="226800" cy="536004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726F89BA-7A3F-314B-8DA9-C7F3734ACE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69631" y="939853"/>
                  <a:ext cx="257400" cy="53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0C649D96-227F-FF40-9706-672F23A3D5CA}"/>
                    </a:ext>
                  </a:extLst>
                </p14:cNvPr>
                <p14:cNvContentPartPr/>
                <p14:nvPr/>
              </p14:nvContentPartPr>
              <p14:xfrm>
                <a:off x="8427191" y="1102933"/>
                <a:ext cx="81360" cy="529632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0C649D96-227F-FF40-9706-672F23A3D5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11711" y="1087813"/>
                  <a:ext cx="111960" cy="532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229E4FC-47D1-2A46-AFDE-E0A1A13663B2}"/>
              </a:ext>
            </a:extLst>
          </p:cNvPr>
          <p:cNvGrpSpPr/>
          <p:nvPr/>
        </p:nvGrpSpPr>
        <p:grpSpPr>
          <a:xfrm>
            <a:off x="339791" y="979453"/>
            <a:ext cx="1317240" cy="466560"/>
            <a:chOff x="339791" y="979453"/>
            <a:chExt cx="1317240" cy="46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42C39DD-BE13-8344-9A95-E4A93B58BA12}"/>
                    </a:ext>
                  </a:extLst>
                </p14:cNvPr>
                <p14:cNvContentPartPr/>
                <p14:nvPr/>
              </p14:nvContentPartPr>
              <p14:xfrm>
                <a:off x="359951" y="1077733"/>
                <a:ext cx="354600" cy="3139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42C39DD-BE13-8344-9A95-E4A93B58BA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4831" y="1062613"/>
                  <a:ext cx="384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36A16AD-7E0A-B448-A08F-88E70BACA3C7}"/>
                    </a:ext>
                  </a:extLst>
                </p14:cNvPr>
                <p14:cNvContentPartPr/>
                <p14:nvPr/>
              </p14:nvContentPartPr>
              <p14:xfrm>
                <a:off x="339791" y="1267453"/>
                <a:ext cx="257760" cy="2412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36A16AD-7E0A-B448-A08F-88E70BACA3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311" y="1252333"/>
                  <a:ext cx="288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E4C09CB-F6A1-734A-A119-BB3B6A6AFF9D}"/>
                    </a:ext>
                  </a:extLst>
                </p14:cNvPr>
                <p14:cNvContentPartPr/>
                <p14:nvPr/>
              </p14:nvContentPartPr>
              <p14:xfrm>
                <a:off x="793031" y="979453"/>
                <a:ext cx="278280" cy="4287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E4C09CB-F6A1-734A-A119-BB3B6A6AFF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7911" y="964333"/>
                  <a:ext cx="3088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AFD6225-4BB6-AD4A-9D22-B8D7C0641035}"/>
                    </a:ext>
                  </a:extLst>
                </p14:cNvPr>
                <p14:cNvContentPartPr/>
                <p14:nvPr/>
              </p14:nvContentPartPr>
              <p14:xfrm>
                <a:off x="1129631" y="1080613"/>
                <a:ext cx="363240" cy="2786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AFD6225-4BB6-AD4A-9D22-B8D7C06410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4511" y="1065493"/>
                  <a:ext cx="393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59F2FAB-9053-E348-9819-31EB80209225}"/>
                    </a:ext>
                  </a:extLst>
                </p14:cNvPr>
                <p14:cNvContentPartPr/>
                <p14:nvPr/>
              </p14:nvContentPartPr>
              <p14:xfrm>
                <a:off x="1322951" y="1205533"/>
                <a:ext cx="334080" cy="24048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59F2FAB-9053-E348-9819-31EB802092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7831" y="1190413"/>
                  <a:ext cx="36432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31F509D-DD8F-5A46-8CC9-87808345627E}"/>
              </a:ext>
            </a:extLst>
          </p:cNvPr>
          <p:cNvGrpSpPr/>
          <p:nvPr/>
        </p:nvGrpSpPr>
        <p:grpSpPr>
          <a:xfrm>
            <a:off x="5601551" y="1074853"/>
            <a:ext cx="1744920" cy="524520"/>
            <a:chOff x="5601551" y="1074853"/>
            <a:chExt cx="1744920" cy="5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BFF231E-326A-8A4B-B5E9-591CA96B70A2}"/>
                    </a:ext>
                  </a:extLst>
                </p14:cNvPr>
                <p14:cNvContentPartPr/>
                <p14:nvPr/>
              </p14:nvContentPartPr>
              <p14:xfrm>
                <a:off x="5601551" y="1159453"/>
                <a:ext cx="378000" cy="31500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BFF231E-326A-8A4B-B5E9-591CA96B70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86431" y="1143973"/>
                  <a:ext cx="408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5F64CE5C-55FD-5F4C-B667-F54D21B4DF57}"/>
                    </a:ext>
                  </a:extLst>
                </p14:cNvPr>
                <p14:cNvContentPartPr/>
                <p14:nvPr/>
              </p14:nvContentPartPr>
              <p14:xfrm>
                <a:off x="5633951" y="1305253"/>
                <a:ext cx="383760" cy="424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5F64CE5C-55FD-5F4C-B667-F54D21B4DF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18471" y="1290133"/>
                  <a:ext cx="414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204C1758-66E8-9045-9ADF-6CF8B67A48E3}"/>
                    </a:ext>
                  </a:extLst>
                </p14:cNvPr>
                <p14:cNvContentPartPr/>
                <p14:nvPr/>
              </p14:nvContentPartPr>
              <p14:xfrm>
                <a:off x="6160631" y="1074853"/>
                <a:ext cx="413280" cy="4143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204C1758-66E8-9045-9ADF-6CF8B67A48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5511" y="1059733"/>
                  <a:ext cx="443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36071CD6-3935-AF4A-83FD-D7C2E8AC035B}"/>
                    </a:ext>
                  </a:extLst>
                </p14:cNvPr>
                <p14:cNvContentPartPr/>
                <p14:nvPr/>
              </p14:nvContentPartPr>
              <p14:xfrm>
                <a:off x="6719711" y="1116973"/>
                <a:ext cx="366480" cy="3952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36071CD6-3935-AF4A-83FD-D7C2E8AC03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04231" y="1101853"/>
                  <a:ext cx="3970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D6EC8D6F-0011-6C4D-AFCD-00F282ACF265}"/>
                    </a:ext>
                  </a:extLst>
                </p14:cNvPr>
                <p14:cNvContentPartPr/>
                <p14:nvPr/>
              </p14:nvContentPartPr>
              <p14:xfrm>
                <a:off x="6787031" y="1333333"/>
                <a:ext cx="559440" cy="26604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D6EC8D6F-0011-6C4D-AFCD-00F282ACF2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71551" y="1317853"/>
                  <a:ext cx="58968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368279ED-8E21-EB44-9B88-8E79D693A87D}"/>
                  </a:ext>
                </a:extLst>
              </p14:cNvPr>
              <p14:cNvContentPartPr/>
              <p14:nvPr/>
            </p14:nvContentPartPr>
            <p14:xfrm>
              <a:off x="2797871" y="1700173"/>
              <a:ext cx="307800" cy="33048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368279ED-8E21-EB44-9B88-8E79D693A8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82751" y="1685053"/>
                <a:ext cx="3380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85BB2ABD-8B80-8D4E-A84F-34EBDBD0E5E8}"/>
                  </a:ext>
                </a:extLst>
              </p14:cNvPr>
              <p14:cNvContentPartPr/>
              <p14:nvPr/>
            </p14:nvContentPartPr>
            <p14:xfrm>
              <a:off x="3292511" y="1751293"/>
              <a:ext cx="298800" cy="29880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85BB2ABD-8B80-8D4E-A84F-34EBDBD0E5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77391" y="1736173"/>
                <a:ext cx="3294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645A1279-09A2-8745-84F3-EEADC2CB11FA}"/>
                  </a:ext>
                </a:extLst>
              </p14:cNvPr>
              <p14:cNvContentPartPr/>
              <p14:nvPr/>
            </p14:nvContentPartPr>
            <p14:xfrm>
              <a:off x="3377471" y="1901053"/>
              <a:ext cx="167040" cy="1008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645A1279-09A2-8745-84F3-EEADC2CB11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61991" y="1885573"/>
                <a:ext cx="197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1596AF01-EF07-B347-9489-CF732E276C58}"/>
                  </a:ext>
                </a:extLst>
              </p14:cNvPr>
              <p14:cNvContentPartPr/>
              <p14:nvPr/>
            </p14:nvContentPartPr>
            <p14:xfrm>
              <a:off x="3842951" y="1717093"/>
              <a:ext cx="18000" cy="27180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1596AF01-EF07-B347-9489-CF732E276C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27471" y="1701613"/>
                <a:ext cx="482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03744B90-F8EA-324E-BB85-77C0B8042BA7}"/>
                  </a:ext>
                </a:extLst>
              </p14:cNvPr>
              <p14:cNvContentPartPr/>
              <p14:nvPr/>
            </p14:nvContentPartPr>
            <p14:xfrm>
              <a:off x="3755111" y="1697293"/>
              <a:ext cx="208080" cy="10836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03744B90-F8EA-324E-BB85-77C0B8042B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39631" y="1682173"/>
                <a:ext cx="23868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9BFE95F-2474-444E-AD33-342871DEB830}"/>
              </a:ext>
            </a:extLst>
          </p:cNvPr>
          <p:cNvGrpSpPr/>
          <p:nvPr/>
        </p:nvGrpSpPr>
        <p:grpSpPr>
          <a:xfrm>
            <a:off x="2920991" y="2457253"/>
            <a:ext cx="1068480" cy="348840"/>
            <a:chOff x="2920991" y="2457253"/>
            <a:chExt cx="106848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217AC9CD-F350-CB49-B871-D173C640FF8D}"/>
                    </a:ext>
                  </a:extLst>
                </p14:cNvPr>
                <p14:cNvContentPartPr/>
                <p14:nvPr/>
              </p14:nvContentPartPr>
              <p14:xfrm>
                <a:off x="2920991" y="2457253"/>
                <a:ext cx="418680" cy="3488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217AC9CD-F350-CB49-B871-D173C640FF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05511" y="2442133"/>
                  <a:ext cx="449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6426F31E-9F8E-C149-8025-6C64F36707AC}"/>
                    </a:ext>
                  </a:extLst>
                </p14:cNvPr>
                <p14:cNvContentPartPr/>
                <p14:nvPr/>
              </p14:nvContentPartPr>
              <p14:xfrm>
                <a:off x="3468191" y="2524933"/>
                <a:ext cx="521280" cy="20808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6426F31E-9F8E-C149-8025-6C64F36707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53071" y="2509813"/>
                  <a:ext cx="5518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FBB30C3-138A-4946-A65F-B0DFF1C79299}"/>
              </a:ext>
            </a:extLst>
          </p:cNvPr>
          <p:cNvGrpSpPr/>
          <p:nvPr/>
        </p:nvGrpSpPr>
        <p:grpSpPr>
          <a:xfrm>
            <a:off x="5575271" y="1732573"/>
            <a:ext cx="1352520" cy="380880"/>
            <a:chOff x="5575271" y="1732573"/>
            <a:chExt cx="135252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D875E8C8-1B91-7941-89C0-BE334B022D03}"/>
                    </a:ext>
                  </a:extLst>
                </p14:cNvPr>
                <p14:cNvContentPartPr/>
                <p14:nvPr/>
              </p14:nvContentPartPr>
              <p14:xfrm>
                <a:off x="5575271" y="1732573"/>
                <a:ext cx="366120" cy="3081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D875E8C8-1B91-7941-89C0-BE334B022D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60151" y="1717093"/>
                  <a:ext cx="3967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2B99E7F-171D-9540-90C1-951501A1DDDE}"/>
                    </a:ext>
                  </a:extLst>
                </p14:cNvPr>
                <p14:cNvContentPartPr/>
                <p14:nvPr/>
              </p14:nvContentPartPr>
              <p14:xfrm>
                <a:off x="6031751" y="1781533"/>
                <a:ext cx="325080" cy="3319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2B99E7F-171D-9540-90C1-951501A1DD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16631" y="1766413"/>
                  <a:ext cx="3556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0A50AC0-2941-1047-A332-50DB54EF470B}"/>
                    </a:ext>
                  </a:extLst>
                </p14:cNvPr>
                <p14:cNvContentPartPr/>
                <p14:nvPr/>
              </p14:nvContentPartPr>
              <p14:xfrm>
                <a:off x="6110951" y="1947493"/>
                <a:ext cx="304920" cy="1872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0A50AC0-2941-1047-A332-50DB54EF47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95471" y="1932013"/>
                  <a:ext cx="335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E3E47D38-6126-3149-9F55-F3D6F38D6AB0}"/>
                    </a:ext>
                  </a:extLst>
                </p14:cNvPr>
                <p14:cNvContentPartPr/>
                <p14:nvPr/>
              </p14:nvContentPartPr>
              <p14:xfrm>
                <a:off x="6736991" y="1776133"/>
                <a:ext cx="12240" cy="27864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E3E47D38-6126-3149-9F55-F3D6F38D6A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21871" y="1760653"/>
                  <a:ext cx="42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49E8B21-01AC-9A43-A641-9DC19351A409}"/>
                    </a:ext>
                  </a:extLst>
                </p14:cNvPr>
                <p14:cNvContentPartPr/>
                <p14:nvPr/>
              </p14:nvContentPartPr>
              <p14:xfrm>
                <a:off x="6500111" y="1739773"/>
                <a:ext cx="427680" cy="3384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49E8B21-01AC-9A43-A641-9DC19351A4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84991" y="1724293"/>
                  <a:ext cx="45828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7A073A0A-CC28-E24A-B66A-94158C68ACA4}"/>
              </a:ext>
            </a:extLst>
          </p:cNvPr>
          <p:cNvGrpSpPr/>
          <p:nvPr/>
        </p:nvGrpSpPr>
        <p:grpSpPr>
          <a:xfrm>
            <a:off x="5534231" y="2392453"/>
            <a:ext cx="934200" cy="340920"/>
            <a:chOff x="5534231" y="2392453"/>
            <a:chExt cx="93420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03AFDCFD-DE39-EE44-B305-F2AE36C818D8}"/>
                    </a:ext>
                  </a:extLst>
                </p14:cNvPr>
                <p14:cNvContentPartPr/>
                <p14:nvPr/>
              </p14:nvContentPartPr>
              <p14:xfrm>
                <a:off x="5534231" y="2424853"/>
                <a:ext cx="380880" cy="2970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03AFDCFD-DE39-EE44-B305-F2AE36C818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9111" y="2409733"/>
                  <a:ext cx="411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18A2109-124F-4248-8852-3C6B7FE180FA}"/>
                    </a:ext>
                  </a:extLst>
                </p14:cNvPr>
                <p14:cNvContentPartPr/>
                <p14:nvPr/>
              </p14:nvContentPartPr>
              <p14:xfrm>
                <a:off x="6081791" y="2392453"/>
                <a:ext cx="386640" cy="3409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18A2109-124F-4248-8852-3C6B7FE180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66311" y="2377333"/>
                  <a:ext cx="417240" cy="37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1816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1672</Words>
  <Application>Microsoft Macintosh PowerPoint</Application>
  <PresentationFormat>Widescreen</PresentationFormat>
  <Paragraphs>429</Paragraphs>
  <Slides>17</Slides>
  <Notes>0</Notes>
  <HiddenSlides>4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Conteúdo deste projeto de pesquisa</vt:lpstr>
      <vt:lpstr>Contexto e pergunta de pesquisa</vt:lpstr>
      <vt:lpstr>Perguntas de pesquisa</vt:lpstr>
      <vt:lpstr>Referencial teórico</vt:lpstr>
      <vt:lpstr>Métodos</vt:lpstr>
      <vt:lpstr>Apresentação do PowerPoint</vt:lpstr>
      <vt:lpstr>Apresentação do PowerPoint</vt:lpstr>
      <vt:lpstr>Apresentação do PowerPoint</vt:lpstr>
      <vt:lpstr>Apresentação do PowerPoint</vt:lpstr>
      <vt:lpstr>Planejamento</vt:lpstr>
      <vt:lpstr>Conclusão</vt:lpstr>
      <vt:lpstr>Apresentação do PowerPoint</vt:lpstr>
      <vt:lpstr>Hipóteses</vt:lpstr>
      <vt:lpstr>Hipóteses</vt:lpstr>
      <vt:lpstr>Hipóteses</vt:lpstr>
      <vt:lpstr>Referencial teórico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efeito das virtudes do líder sobre a qualidade da relação líder-seguidor em empresas familiares no contexto da pandemia da covid-19</dc:title>
  <dc:creator>Marcos Caiado</dc:creator>
  <cp:lastModifiedBy>João Serrajordia</cp:lastModifiedBy>
  <cp:revision>73</cp:revision>
  <cp:lastPrinted>2021-01-14T00:51:51Z</cp:lastPrinted>
  <dcterms:created xsi:type="dcterms:W3CDTF">2021-01-08T16:40:31Z</dcterms:created>
  <dcterms:modified xsi:type="dcterms:W3CDTF">2021-09-14T18:20:51Z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7e2152-9cc3-4443-b6fd-c7b46d51f2be_Enabled">
    <vt:lpwstr>true</vt:lpwstr>
  </property>
  <property fmtid="{D5CDD505-2E9C-101B-9397-08002B2CF9AE}" pid="3" name="MSIP_Label_0b7e2152-9cc3-4443-b6fd-c7b46d51f2be_SetDate">
    <vt:lpwstr>2021-07-12T16:17:25Z</vt:lpwstr>
  </property>
  <property fmtid="{D5CDD505-2E9C-101B-9397-08002B2CF9AE}" pid="4" name="MSIP_Label_0b7e2152-9cc3-4443-b6fd-c7b46d51f2be_Method">
    <vt:lpwstr>Privileged</vt:lpwstr>
  </property>
  <property fmtid="{D5CDD505-2E9C-101B-9397-08002B2CF9AE}" pid="5" name="MSIP_Label_0b7e2152-9cc3-4443-b6fd-c7b46d51f2be_Name">
    <vt:lpwstr>Publico</vt:lpwstr>
  </property>
  <property fmtid="{D5CDD505-2E9C-101B-9397-08002B2CF9AE}" pid="6" name="MSIP_Label_0b7e2152-9cc3-4443-b6fd-c7b46d51f2be_SiteId">
    <vt:lpwstr>100453cd-a9f7-4d13-923b-0dff037d5286</vt:lpwstr>
  </property>
  <property fmtid="{D5CDD505-2E9C-101B-9397-08002B2CF9AE}" pid="7" name="MSIP_Label_0b7e2152-9cc3-4443-b6fd-c7b46d51f2be_ActionId">
    <vt:lpwstr>b5e1898a-ca3e-4b64-ad59-e0db1f588fa5</vt:lpwstr>
  </property>
  <property fmtid="{D5CDD505-2E9C-101B-9397-08002B2CF9AE}" pid="8" name="MSIP_Label_0b7e2152-9cc3-4443-b6fd-c7b46d51f2be_ContentBits">
    <vt:lpwstr>1</vt:lpwstr>
  </property>
</Properties>
</file>