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6B82-7EFA-4BA0-909B-F413FF9D23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DD96-83AC-4BFF-AB0C-060B6322F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4871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6/13~6/15 </a:t>
            </a:r>
            <a:r>
              <a:rPr lang="ko-KR" altLang="en-US" dirty="0" err="1" smtClean="0"/>
              <a:t>진행현황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05" y="1571106"/>
            <a:ext cx="3079531" cy="4496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9" y="1571106"/>
            <a:ext cx="3137378" cy="45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20" y="1690688"/>
            <a:ext cx="5904053" cy="3913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271"/>
            <a:ext cx="3727750" cy="3727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7" y="2183027"/>
            <a:ext cx="6084265" cy="35711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보호중인 동물들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입양 신청안내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09" y="2183027"/>
            <a:ext cx="4463878" cy="3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입양 신청서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60" y="1690688"/>
            <a:ext cx="7204880" cy="49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" y="2202489"/>
            <a:ext cx="5741020" cy="34121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입양후기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92" y="2202489"/>
            <a:ext cx="5642919" cy="34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반려동물을 찾습니다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50" y="1842100"/>
            <a:ext cx="9067100" cy="4351338"/>
          </a:xfrm>
        </p:spPr>
      </p:pic>
    </p:spTree>
    <p:extLst>
      <p:ext uri="{BB962C8B-B14F-4D97-AF65-F5344CB8AC3E}">
        <p14:creationId xmlns:p14="http://schemas.microsoft.com/office/powerpoint/2010/main" val="2421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6/13~6/15 진행현황</vt:lpstr>
      <vt:lpstr>로그인</vt:lpstr>
      <vt:lpstr>회원가입</vt:lpstr>
      <vt:lpstr>보호중인 동물들/입양 신청안내</vt:lpstr>
      <vt:lpstr>입양 신청서</vt:lpstr>
      <vt:lpstr>입양후기</vt:lpstr>
      <vt:lpstr>반려동물을 찾습니다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6/13~6/15 진행현황</dc:title>
  <dc:creator>Class01</dc:creator>
  <cp:lastModifiedBy>Class01</cp:lastModifiedBy>
  <cp:revision>8</cp:revision>
  <dcterms:created xsi:type="dcterms:W3CDTF">2023-06-14T08:27:15Z</dcterms:created>
  <dcterms:modified xsi:type="dcterms:W3CDTF">2023-06-15T02:09:36Z</dcterms:modified>
</cp:coreProperties>
</file>