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>
        <p:scale>
          <a:sx n="100" d="100"/>
          <a:sy n="100" d="100"/>
        </p:scale>
        <p:origin x="7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6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7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6B82-7EFA-4BA0-909B-F413FF9D23A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4871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정예은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입양 신청서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60" y="1690688"/>
            <a:ext cx="7204880" cy="49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" y="2202489"/>
            <a:ext cx="5741020" cy="34121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입양후기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92" y="2202489"/>
            <a:ext cx="5642919" cy="34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반려동물을 찾습니다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50" y="1842100"/>
            <a:ext cx="9067100" cy="4351338"/>
          </a:xfrm>
        </p:spPr>
      </p:pic>
    </p:spTree>
    <p:extLst>
      <p:ext uri="{BB962C8B-B14F-4D97-AF65-F5344CB8AC3E}">
        <p14:creationId xmlns:p14="http://schemas.microsoft.com/office/powerpoint/2010/main" val="2421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" y="2202489"/>
            <a:ext cx="5741020" cy="3412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92" y="2202489"/>
            <a:ext cx="5642919" cy="34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50" y="1825625"/>
            <a:ext cx="9067100" cy="4351338"/>
          </a:xfrm>
        </p:spPr>
      </p:pic>
    </p:spTree>
    <p:extLst>
      <p:ext uri="{BB962C8B-B14F-4D97-AF65-F5344CB8AC3E}">
        <p14:creationId xmlns:p14="http://schemas.microsoft.com/office/powerpoint/2010/main" val="35241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UML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0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7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참고사이트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8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51395"/>
            <a:ext cx="11780196" cy="14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82" y="965348"/>
            <a:ext cx="2955587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69" y="628877"/>
            <a:ext cx="8614345" cy="5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3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05" y="1571106"/>
            <a:ext cx="3079531" cy="4496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9" y="1571106"/>
            <a:ext cx="3137378" cy="45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20" y="1690688"/>
            <a:ext cx="5904053" cy="3913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271"/>
            <a:ext cx="3727750" cy="3727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6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보호중인 동물들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입양 신청안내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09" y="2183027"/>
            <a:ext cx="4463878" cy="35711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483"/>
            <a:ext cx="6072854" cy="38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28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정예은</vt:lpstr>
      <vt:lpstr>목차</vt:lpstr>
      <vt:lpstr>기획의도</vt:lpstr>
      <vt:lpstr>참고사이트</vt:lpstr>
      <vt:lpstr>개발환경</vt:lpstr>
      <vt:lpstr>프로젝트 일정</vt:lpstr>
      <vt:lpstr>로그인</vt:lpstr>
      <vt:lpstr>회원가입</vt:lpstr>
      <vt:lpstr>보호중인 동물들/입양 신청안내</vt:lpstr>
      <vt:lpstr>입양 신청서</vt:lpstr>
      <vt:lpstr>입양후기</vt:lpstr>
      <vt:lpstr>반려동물을 찾습니다</vt:lpstr>
      <vt:lpstr>다음주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6/13~6/15 진행현황</dc:title>
  <dc:creator>Class01</dc:creator>
  <cp:lastModifiedBy>Class01</cp:lastModifiedBy>
  <cp:revision>17</cp:revision>
  <dcterms:created xsi:type="dcterms:W3CDTF">2023-06-14T08:27:15Z</dcterms:created>
  <dcterms:modified xsi:type="dcterms:W3CDTF">2023-06-26T05:11:38Z</dcterms:modified>
</cp:coreProperties>
</file>