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77" r:id="rId2"/>
  </p:sldMasterIdLst>
  <p:notesMasterIdLst>
    <p:notesMasterId r:id="rId12"/>
  </p:notesMasterIdLst>
  <p:sldIdLst>
    <p:sldId id="256" r:id="rId3"/>
    <p:sldId id="265" r:id="rId4"/>
    <p:sldId id="259" r:id="rId5"/>
    <p:sldId id="292" r:id="rId6"/>
    <p:sldId id="293" r:id="rId7"/>
    <p:sldId id="291" r:id="rId8"/>
    <p:sldId id="275" r:id="rId9"/>
    <p:sldId id="285" r:id="rId10"/>
    <p:sldId id="29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EAD41F-6445-4E26-9449-0F3054334468}">
  <a:tblStyle styleId="{51EAD41F-6445-4E26-9449-0F3054334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657" name="Google Shape;2657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3057" name="Google Shape;3057;gedfa3e31c0_2_2081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2770" name="Google Shape;2770;gedfa3e31c0_2_20568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337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337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337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3638" name="Google Shape;3638;gedfa3e31c0_2_208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edfa3e31c0_2_2092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202" name="Google Shape;4202;gedfa3e31c0_2_2092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/>
          </a:p>
        </p:txBody>
      </p:sp>
      <p:sp>
        <p:nvSpPr>
          <p:cNvPr id="4466" name="Google Shape;4466;gedfa3e31c0_2_2112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>
            <a:spLocks noGrp="1" noEditPoints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>
            <a:spLocks noGrp="1" noEditPoints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>
            <a:spLocks noGrp="1" noEditPoints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>
            <a:spLocks noGrp="1" noEditPoints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971" name="Google Shape;971;p13"/>
          <p:cNvSpPr>
            <a:spLocks noGrp="1" noEditPoints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>
            <a:spLocks noGrp="1" noEditPoints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73" name="Google Shape;973;p13"/>
          <p:cNvSpPr>
            <a:spLocks noGrp="1" noEditPoints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>
            <a:spLocks noGrp="1" noEditPoints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>
            <a:spLocks noGrp="1" noEditPoints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76" name="Google Shape;976;p13"/>
          <p:cNvSpPr>
            <a:spLocks noGrp="1" noEditPoints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>
            <a:spLocks noGrp="1" noEditPoints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>
            <a:spLocks noGrp="1" noEditPoints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79" name="Google Shape;979;p13"/>
          <p:cNvSpPr>
            <a:spLocks noGrp="1" noEditPoints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>
            <a:spLocks noGrp="1" noEditPoints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>
            <a:spLocks noGrp="1" noEditPoints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82" name="Google Shape;982;p13"/>
          <p:cNvSpPr>
            <a:spLocks noGrp="1" noEditPoints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>
            <a:spLocks noGrp="1" noEditPoints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>
            <a:spLocks noGrp="1" noEditPoints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85" name="Google Shape;985;p13"/>
          <p:cNvSpPr>
            <a:spLocks noGrp="1" noEditPoints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>
            <a:spLocks noGrp="1" noEditPoints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>
            <a:spLocks noGrp="1" noEditPoints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988" name="Google Shape;988;p13"/>
          <p:cNvSpPr>
            <a:spLocks noGrp="1" noEditPoints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>
            <a:spLocks noGrp="1" noEditPoints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>
            <a:spLocks noGrp="1" noEditPoints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0"/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>
            <a:spLocks noGrp="1" noEditPoints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>
            <a:spLocks noGrp="1" noEditPoints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1190" name="Google Shape;1190;p15"/>
          <p:cNvSpPr>
            <a:spLocks noGrp="1" noEditPoints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>
            <a:spLocks noGrp="1" noEditPoints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>
            <a:spLocks noGrp="1" noEditPoints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1265" name="Google Shape;1265;p16"/>
          <p:cNvSpPr>
            <a:spLocks noGrp="1" noEditPoints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>
            <a:spLocks noGrp="1" noEditPoints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1344" name="Google Shape;1344;p17"/>
          <p:cNvSpPr>
            <a:spLocks noGrp="1" noEditPoints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>
            <a:spLocks noGrp="1" noEditPoints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1431" name="Google Shape;1431;p18"/>
          <p:cNvSpPr>
            <a:spLocks noGrp="1" noEditPoints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>
            <a:spLocks noGrp="1" noEditPoints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>
            <a:spLocks noGrp="1" noEditPoints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533" name="Google Shape;1533;p19"/>
          <p:cNvSpPr>
            <a:spLocks noGrp="1" noEditPoints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>
            <a:spLocks noGrp="1" noEditPoints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>
            <a:spLocks noGrp="1" noEditPoints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>
            <a:spLocks noGrp="1" noEditPoints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  <a:endParaRPr/>
          </a:p>
        </p:txBody>
      </p:sp>
      <p:sp>
        <p:nvSpPr>
          <p:cNvPr id="1608" name="Google Shape;1608;p20"/>
          <p:cNvSpPr>
            <a:spLocks noGrp="1" noEditPoints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>
            <a:spLocks noGrp="1" noEditPoints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>
            <a:spLocks noGrp="1" noEditPoints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 lvl="0"/>
            <a:endParaRPr/>
          </a:p>
        </p:txBody>
      </p:sp>
      <p:sp>
        <p:nvSpPr>
          <p:cNvPr id="169" name="Google Shape;169;p3"/>
          <p:cNvSpPr>
            <a:spLocks noGrp="1" noEditPoints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1698" name="Google Shape;1698;p21"/>
          <p:cNvSpPr>
            <a:spLocks noGrp="1" noEditPoints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>
            <a:spLocks noGrp="1" noEditPoints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00" name="Google Shape;1700;p21"/>
          <p:cNvSpPr>
            <a:spLocks noGrp="1" noEditPoints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>
            <a:spLocks noGrp="1" noEditPoints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02" name="Google Shape;1702;p21"/>
          <p:cNvSpPr>
            <a:spLocks noGrp="1" noEditPoints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>
            <a:spLocks noGrp="1" noEditPoints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>
            <a:spLocks noGrp="1" noEditPoints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>
            <a:spLocks noGrp="1" noEditPoints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82" name="Google Shape;1782;p22"/>
          <p:cNvSpPr>
            <a:spLocks noGrp="1" noEditPoints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>
            <a:spLocks noGrp="1" noEditPoints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84" name="Google Shape;1784;p22"/>
          <p:cNvSpPr>
            <a:spLocks noGrp="1" noEditPoints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>
            <a:spLocks noGrp="1" noEditPoints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86" name="Google Shape;1786;p22"/>
          <p:cNvSpPr>
            <a:spLocks noGrp="1" noEditPoints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>
            <a:spLocks noGrp="1" noEditPoints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>
            <a:spLocks noGrp="1" noEditPoints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1895" name="Google Shape;1895;p23"/>
          <p:cNvSpPr>
            <a:spLocks noGrp="1" noEditPoints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>
            <a:spLocks noGrp="1" noEditPoints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897" name="Google Shape;1897;p23"/>
          <p:cNvSpPr>
            <a:spLocks noGrp="1" noEditPoints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>
            <a:spLocks noGrp="1" noEditPoints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899" name="Google Shape;1899;p23"/>
          <p:cNvSpPr>
            <a:spLocks noGrp="1" noEditPoints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>
            <a:spLocks noGrp="1" noEditPoints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901" name="Google Shape;1901;p23"/>
          <p:cNvSpPr>
            <a:spLocks noGrp="1" noEditPoints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>
            <a:spLocks noGrp="1" noEditPoints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903" name="Google Shape;1903;p23"/>
          <p:cNvSpPr>
            <a:spLocks noGrp="1" noEditPoints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>
            <a:spLocks noGrp="1" noEditPoints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905" name="Google Shape;1905;p23"/>
          <p:cNvSpPr>
            <a:spLocks noGrp="1" noEditPoints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>
            <a:spLocks noGrp="1" noEditPoints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2261" name="Google Shape;2261;p26"/>
          <p:cNvSpPr>
            <a:spLocks noGrp="1" noEditPoints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>
            <a:spLocks noGrp="1" noEditPoints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2263" name="Google Shape;2263;p26"/>
          <p:cNvSpPr>
            <a:spLocks noGrp="1" noEditPoints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>
            <a:spLocks noGrp="1" noEditPoints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>
            <a:spLocks noGrp="1" noEditPoints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2266" name="Google Shape;2266;p26"/>
          <p:cNvSpPr>
            <a:spLocks noGrp="1" noEditPoints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>
            <a:spLocks noGrp="1" noEditPoints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>
            <a:spLocks noGrp="1" noEditPoints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2269" name="Google Shape;2269;p26"/>
          <p:cNvSpPr>
            <a:spLocks noGrp="1" noEditPoints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>
            <a:spLocks noGrp="1" noEditPoints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2348" name="Google Shape;2348;p27"/>
          <p:cNvSpPr>
            <a:spLocks noGrp="1" noEditPoints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/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91425" rIns="91425" bIns="91425" anchor="ctr">
                  <a:noAutofit/>
                </a:bodyPr>
                <a:lstStyle/>
                <a:p>
                  <a:pPr mar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270" name="Google Shape;270;p4"/>
          <p:cNvSpPr>
            <a:spLocks noGrp="1" noEditPoints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</a:lvl9pPr>
          </a:lstStyle>
          <a:p>
            <a:pPr lvl="0"/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>
            <a:spLocks noGrp="1" noEditPoints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349" name="Google Shape;349;p5"/>
          <p:cNvSpPr>
            <a:spLocks noGrp="1" noEditPoints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>
            <a:spLocks noGrp="1" noEditPoints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351" name="Google Shape;351;p5"/>
          <p:cNvSpPr>
            <a:spLocks noGrp="1" noEditPoints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>
            <a:spLocks noGrp="1" noEditPoints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>
            <a:spLocks noGrp="1" noEditPoints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533" name="Google Shape;533;p7"/>
          <p:cNvSpPr>
            <a:spLocks noGrp="1" noEditPoints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>
            <a:spLocks noGrp="1" noEditPoints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>
            <a:spLocks noGrp="1" noEditPoints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/>
            <a:endParaRPr/>
          </a:p>
        </p:txBody>
      </p:sp>
      <p:sp>
        <p:nvSpPr>
          <p:cNvPr id="719" name="Google Shape;719;p9"/>
          <p:cNvSpPr>
            <a:spLocks noGrp="1" noEditPoints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wrap="square" lIns="91425" tIns="91425" rIns="91425" bIns="91425" anchor="ctr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>
            <a:spLocks noGrp="1" noEditPoints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marL="4572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28150">
              <a:srgbClr val="490000"/>
            </a:gs>
            <a:gs pos="79892">
              <a:schemeClr val="accent4"/>
            </a:gs>
          </a:gsLst>
          <a:path path="circle">
            <a:fillToRect l="50" t="50" r="50" b="5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28150">
              <a:srgbClr val="490000"/>
            </a:gs>
            <a:gs pos="79892">
              <a:schemeClr val="accent4"/>
            </a:gs>
          </a:gsLst>
          <a:path path="circle">
            <a:fillToRect l="50" t="50" r="50" b="5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>
            <a:spLocks noGrp="1" noEditPoints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>
            <a:spLocks noGrp="1" noEditPoints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491">
              <a:srgbClr val="490000"/>
            </a:gs>
            <a:gs pos="99731">
              <a:srgbClr val="3366FF"/>
            </a:gs>
          </a:gsLst>
          <a:path path="circle">
            <a:fillToRect l="50" t="50" r="50" b="5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TextBox 2719"/>
          <p:cNvSpPr txBox="1"/>
          <p:nvPr/>
        </p:nvSpPr>
        <p:spPr>
          <a:xfrm>
            <a:off x="2589069" y="3144120"/>
            <a:ext cx="4085628" cy="59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Cow power </a:t>
            </a:r>
            <a:r>
              <a:rPr lang="en-US" sz="3200" dirty="0" err="1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noobies</a:t>
            </a:r>
            <a:endParaRPr lang="en-US" sz="32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1165648" y="149484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5383570" y="149484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>
            <a:spLocks noGrp="1" noEditPoints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 VS THEM</a:t>
            </a:r>
          </a:p>
        </p:txBody>
      </p:sp>
      <p:sp>
        <p:nvSpPr>
          <p:cNvPr id="3062" name="Google Shape;3062;p42"/>
          <p:cNvSpPr>
            <a:spLocks noGrp="1" noEditPoints="1"/>
          </p:cNvSpPr>
          <p:nvPr>
            <p:ph type="title"/>
          </p:nvPr>
        </p:nvSpPr>
        <p:spPr>
          <a:xfrm>
            <a:off x="5620012" y="1557847"/>
            <a:ext cx="18858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</a:t>
            </a:r>
          </a:p>
        </p:txBody>
      </p:sp>
      <p:sp>
        <p:nvSpPr>
          <p:cNvPr id="3064" name="Google Shape;3064;p42"/>
          <p:cNvSpPr>
            <a:spLocks noGrp="1" noEditPoints="1"/>
          </p:cNvSpPr>
          <p:nvPr>
            <p:ph type="title" idx="2"/>
          </p:nvPr>
        </p:nvSpPr>
        <p:spPr>
          <a:xfrm>
            <a:off x="1402948" y="1557847"/>
            <a:ext cx="1885800" cy="2739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</a:t>
            </a:r>
          </a:p>
        </p:txBody>
      </p:sp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6" name="Picture 310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86035" y="1940074"/>
            <a:ext cx="1602633" cy="1515330"/>
          </a:xfrm>
          <a:prstGeom prst="rect">
            <a:avLst/>
          </a:prstGeom>
        </p:spPr>
      </p:pic>
      <p:pic>
        <p:nvPicPr>
          <p:cNvPr id="3107" name="Picture 31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5609" y="2136706"/>
            <a:ext cx="3624075" cy="1978230"/>
          </a:xfrm>
          <a:prstGeom prst="rect">
            <a:avLst/>
          </a:prstGeom>
        </p:spPr>
      </p:pic>
      <p:pic>
        <p:nvPicPr>
          <p:cNvPr id="3108" name="Picture 310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92844" y="3076863"/>
            <a:ext cx="2900725" cy="1267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9" grpId="0" animBg="1"/>
      <p:bldP spid="3060" grpId="0" animBg="1"/>
      <p:bldP spid="3061" grpId="0"/>
      <p:bldP spid="3062" grpId="0"/>
      <p:bldP spid="30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>
            <a:spLocks noGrp="1" noEditPoints="1"/>
          </p:cNvSpPr>
          <p:nvPr>
            <p:ph type="title"/>
          </p:nvPr>
        </p:nvSpPr>
        <p:spPr>
          <a:xfrm>
            <a:off x="916904" y="951013"/>
            <a:ext cx="4518103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2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Правила на играта</a:t>
            </a:r>
            <a:endParaRPr dirty="0">
              <a:solidFill>
                <a:schemeClr val="accent2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191451" y="18658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3" name="TextBox 2822"/>
          <p:cNvSpPr txBox="1"/>
          <p:nvPr/>
        </p:nvSpPr>
        <p:spPr>
          <a:xfrm>
            <a:off x="1077333" y="1896576"/>
            <a:ext cx="3037812" cy="155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>
                <a:solidFill>
                  <a:schemeClr val="bg1"/>
                </a:solidFill>
              </a:rPr>
              <a:t>Къщата на нашата котка е хакната и тя трябва да си възвърне контрола над нея. За целта в първото ниво тя трябва да прескача прахосмукачки.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824" name="Picture 28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77720" y="1956363"/>
            <a:ext cx="3976981" cy="1431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8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995675" y="422950"/>
            <a:ext cx="6394011" cy="2353980"/>
          </a:xfrm>
        </p:spPr>
        <p:txBody>
          <a:bodyPr/>
          <a:lstStyle/>
          <a:p>
            <a:pPr marL="457200" indent="-317500" algn="just">
              <a:buFont typeface="Arial"/>
              <a:buChar char="•"/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sz="16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Във второто ще презскача дронове като играчът използва стрелките на клавиатурата, за да я движи.</a:t>
            </a:r>
            <a:endParaRPr sz="1600" dirty="0"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5104" y="2411430"/>
            <a:ext cx="5874582" cy="211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545460" y="510840"/>
            <a:ext cx="7221000" cy="2902620"/>
          </a:xfrm>
        </p:spPr>
        <p:txBody>
          <a:bodyPr/>
          <a:lstStyle/>
          <a:p>
            <a:pPr marL="457200" indent="-317500" algn="just">
              <a:buFont typeface="Arial"/>
              <a:buChar char="•"/>
            </a:pPr>
            <a:r>
              <a:rPr lang="bg-BG" sz="1600" dirty="0">
                <a:solidFill>
                  <a:schemeClr val="bg1"/>
                </a:solidFill>
              </a:rPr>
              <a:t>     Целта е да се достигне до трето ниво, където, решавайки пъзел, котката ще възвърне контрола над дома си и играчът печели.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5860" y="2411730"/>
            <a:ext cx="6217920" cy="2238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</a:p>
        </p:txBody>
      </p:sp>
      <p:sp>
        <p:nvSpPr>
          <p:cNvPr id="4" name="Rectangle 3"/>
          <p:cNvSpPr/>
          <p:nvPr/>
        </p:nvSpPr>
        <p:spPr>
          <a:xfrm>
            <a:off x="773430" y="1312545"/>
            <a:ext cx="2171700" cy="2446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6145530" y="825750"/>
            <a:ext cx="2171700" cy="24460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7750" y="2048760"/>
            <a:ext cx="1672590" cy="86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АНИМАЦИИ</a:t>
            </a:r>
          </a:p>
          <a:p>
            <a:endParaRPr lang="bg-BG" sz="16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Photoshop</a:t>
            </a:r>
            <a:endParaRPr lang="bg-BG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3780" y="2132276"/>
            <a:ext cx="2129790" cy="119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ПРОГРАМИРАНЕ</a:t>
            </a:r>
          </a:p>
          <a:p>
            <a:endParaRPr lang="bg-BG" sz="18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Godot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GDscript</a:t>
            </a:r>
            <a:endParaRPr lang="en-US" sz="18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0310" y="1496006"/>
            <a:ext cx="1882140" cy="110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СПОДЕЛЯНЕ</a:t>
            </a:r>
          </a:p>
          <a:p>
            <a:endParaRPr lang="bg-BG" sz="16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Git</a:t>
            </a:r>
            <a:endParaRPr lang="en-US" sz="1600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GitHub</a:t>
            </a:r>
          </a:p>
        </p:txBody>
      </p:sp>
      <p:cxnSp>
        <p:nvCxnSpPr>
          <p:cNvPr id="11" name="Bent Connector 2 10"/>
          <p:cNvCxnSpPr/>
          <p:nvPr/>
        </p:nvCxnSpPr>
        <p:spPr>
          <a:xfrm>
            <a:off x="3573780" y="1496006"/>
            <a:ext cx="2221230" cy="2470516"/>
          </a:xfrm>
          <a:prstGeom prst="bentConnector2">
            <a:avLst/>
          </a:prstGeom>
          <a:ln w="254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ent Connector 2 10"/>
          <p:cNvCxnSpPr/>
          <p:nvPr/>
        </p:nvCxnSpPr>
        <p:spPr>
          <a:xfrm flipH="1" flipV="1">
            <a:off x="3486150" y="1496006"/>
            <a:ext cx="2308860" cy="2470516"/>
          </a:xfrm>
          <a:prstGeom prst="bentConnector2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екип</a:t>
            </a:r>
          </a:p>
        </p:txBody>
      </p:sp>
      <p:sp>
        <p:nvSpPr>
          <p:cNvPr id="3641" name="Google Shape;3641;p52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2" name="Google Shape;3642;p52"/>
          <p:cNvGrpSpPr/>
          <p:nvPr/>
        </p:nvGrpSpPr>
        <p:grpSpPr>
          <a:xfrm>
            <a:off x="5156173" y="3483123"/>
            <a:ext cx="1793701" cy="1423620"/>
            <a:chOff x="5156173" y="3483123"/>
            <a:chExt cx="1793701" cy="920700"/>
          </a:xfrm>
        </p:grpSpPr>
        <p:sp>
          <p:nvSpPr>
            <p:cNvPr id="3643" name="Google Shape;3643;p52"/>
            <p:cNvSpPr/>
            <p:nvPr/>
          </p:nvSpPr>
          <p:spPr>
            <a:xfrm>
              <a:off x="515617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800" b="1">
                  <a:solidFill>
                    <a:schemeClr val="lt1"/>
                  </a:solidFill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Exo"/>
                </a:rPr>
                <a:t>Мартин Филипов</a:t>
              </a:r>
              <a:endParaRPr sz="1800" b="1"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Exo"/>
              </a:endParaRPr>
            </a:p>
          </p:txBody>
        </p:sp>
        <p:sp>
          <p:nvSpPr>
            <p:cNvPr id="3644" name="Google Shape;3644;p52"/>
            <p:cNvSpPr txBox="1"/>
            <p:nvPr/>
          </p:nvSpPr>
          <p:spPr>
            <a:xfrm>
              <a:off x="515617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PT Sans"/>
              </a:endParaRPr>
            </a:p>
          </p:txBody>
        </p:sp>
      </p:grpSp>
      <p:grpSp>
        <p:nvGrpSpPr>
          <p:cNvPr id="3645" name="Google Shape;3645;p52"/>
          <p:cNvGrpSpPr/>
          <p:nvPr/>
        </p:nvGrpSpPr>
        <p:grpSpPr>
          <a:xfrm>
            <a:off x="2194123" y="3483123"/>
            <a:ext cx="1793701" cy="1591260"/>
            <a:chOff x="2194123" y="3483123"/>
            <a:chExt cx="1793701" cy="920700"/>
          </a:xfrm>
        </p:grpSpPr>
        <p:sp>
          <p:nvSpPr>
            <p:cNvPr id="3646" name="Google Shape;3646;p52"/>
            <p:cNvSpPr/>
            <p:nvPr/>
          </p:nvSpPr>
          <p:spPr>
            <a:xfrm>
              <a:off x="219412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b="1">
                  <a:solidFill>
                    <a:schemeClr val="lt1"/>
                  </a:solidFill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Exo"/>
                </a:rPr>
                <a:t>Александър Кръстев</a:t>
              </a:r>
              <a:endParaRPr sz="1800" b="1"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Exo"/>
              </a:endParaRPr>
            </a:p>
          </p:txBody>
        </p:sp>
        <p:sp>
          <p:nvSpPr>
            <p:cNvPr id="3647" name="Google Shape;3647;p52"/>
            <p:cNvSpPr txBox="1"/>
            <p:nvPr/>
          </p:nvSpPr>
          <p:spPr>
            <a:xfrm>
              <a:off x="219412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PT Sans"/>
              </a:endParaRPr>
            </a:p>
          </p:txBody>
        </p:sp>
      </p:grpSp>
      <p:grpSp>
        <p:nvGrpSpPr>
          <p:cNvPr id="3648" name="Google Shape;3648;p52"/>
          <p:cNvGrpSpPr/>
          <p:nvPr/>
        </p:nvGrpSpPr>
        <p:grpSpPr>
          <a:xfrm>
            <a:off x="713098" y="1604423"/>
            <a:ext cx="1793701" cy="914676"/>
            <a:chOff x="713098" y="1604423"/>
            <a:chExt cx="1793701" cy="914676"/>
          </a:xfrm>
        </p:grpSpPr>
        <p:sp>
          <p:nvSpPr>
            <p:cNvPr id="3649" name="Google Shape;3649;p52"/>
            <p:cNvSpPr/>
            <p:nvPr/>
          </p:nvSpPr>
          <p:spPr>
            <a:xfrm>
              <a:off x="7130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b="1">
                  <a:solidFill>
                    <a:schemeClr val="lt1"/>
                  </a:solidFill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Exo"/>
                </a:rPr>
                <a:t>Диди</a:t>
              </a:r>
              <a:endParaRPr sz="1800" b="1"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Exo"/>
              </a:endParaRPr>
            </a:p>
          </p:txBody>
        </p:sp>
        <p:sp>
          <p:nvSpPr>
            <p:cNvPr id="3650" name="Google Shape;3650;p52"/>
            <p:cNvSpPr txBox="1"/>
            <p:nvPr/>
          </p:nvSpPr>
          <p:spPr>
            <a:xfrm>
              <a:off x="7130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PT Sans"/>
              </a:endParaRPr>
            </a:p>
          </p:txBody>
        </p:sp>
      </p:grpSp>
      <p:grpSp>
        <p:nvGrpSpPr>
          <p:cNvPr id="3651" name="Google Shape;3651;p52"/>
          <p:cNvGrpSpPr/>
          <p:nvPr/>
        </p:nvGrpSpPr>
        <p:grpSpPr>
          <a:xfrm>
            <a:off x="6637198" y="1604423"/>
            <a:ext cx="1793701" cy="914676"/>
            <a:chOff x="6637198" y="1604423"/>
            <a:chExt cx="1793701" cy="914676"/>
          </a:xfrm>
        </p:grpSpPr>
        <p:sp>
          <p:nvSpPr>
            <p:cNvPr id="3652" name="Google Shape;3652;p52"/>
            <p:cNvSpPr/>
            <p:nvPr/>
          </p:nvSpPr>
          <p:spPr>
            <a:xfrm>
              <a:off x="66371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b="1">
                  <a:solidFill>
                    <a:schemeClr val="lt1"/>
                  </a:solidFill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Exo"/>
                </a:rPr>
                <a:t>Милена</a:t>
              </a:r>
              <a:endParaRPr sz="1800" b="1"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Exo"/>
              </a:endParaRPr>
            </a:p>
          </p:txBody>
        </p:sp>
        <p:sp>
          <p:nvSpPr>
            <p:cNvPr id="3653" name="Google Shape;3653;p52"/>
            <p:cNvSpPr txBox="1"/>
            <p:nvPr/>
          </p:nvSpPr>
          <p:spPr>
            <a:xfrm>
              <a:off x="66371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PT Sans"/>
              </a:endParaRPr>
            </a:p>
          </p:txBody>
        </p:sp>
      </p:grpSp>
      <p:grpSp>
        <p:nvGrpSpPr>
          <p:cNvPr id="3654" name="Google Shape;3654;p52"/>
          <p:cNvGrpSpPr/>
          <p:nvPr/>
        </p:nvGrpSpPr>
        <p:grpSpPr>
          <a:xfrm>
            <a:off x="3675149" y="1604423"/>
            <a:ext cx="1793700" cy="914676"/>
            <a:chOff x="3675149" y="1604423"/>
            <a:chExt cx="1793700" cy="914676"/>
          </a:xfrm>
        </p:grpSpPr>
        <p:sp>
          <p:nvSpPr>
            <p:cNvPr id="3655" name="Google Shape;3655;p52"/>
            <p:cNvSpPr/>
            <p:nvPr/>
          </p:nvSpPr>
          <p:spPr>
            <a:xfrm>
              <a:off x="367514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bg-BG" sz="1800" b="1">
                  <a:solidFill>
                    <a:schemeClr val="lt1"/>
                  </a:solidFill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Exo"/>
                </a:rPr>
                <a:t>Божидар</a:t>
              </a:r>
              <a:endParaRPr sz="1800" b="1"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Exo"/>
              </a:endParaRPr>
            </a:p>
          </p:txBody>
        </p:sp>
        <p:sp>
          <p:nvSpPr>
            <p:cNvPr id="3656" name="Google Shape;3656;p52"/>
            <p:cNvSpPr txBox="1"/>
            <p:nvPr/>
          </p:nvSpPr>
          <p:spPr>
            <a:xfrm>
              <a:off x="3675149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  <a:sym typeface="PT Sans"/>
              </a:endParaRPr>
            </a:p>
          </p:txBody>
        </p:sp>
      </p:grpSp>
      <p:cxnSp>
        <p:nvCxnSpPr>
          <p:cNvPr id="3657" name="Google Shape;3657;p52"/>
          <p:cNvCxnSpPr/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/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52"/>
          <p:cNvCxnSpPr/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52"/>
          <p:cNvCxnSpPr/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/>
          <p:nvPr/>
        </p:nvCxnSpPr>
        <p:spPr>
          <a:xfrm rot="10800000" flipH="1">
            <a:off x="1609349" y="2519162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/>
          <p:nvPr/>
        </p:nvCxnSpPr>
        <p:spPr>
          <a:xfrm rot="10800000">
            <a:off x="457199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/>
          <p:nvPr/>
        </p:nvCxnSpPr>
        <p:spPr>
          <a:xfrm rot="10800000">
            <a:off x="753404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8" name="Google Shape;3668;p52"/>
          <p:cNvCxnSpPr/>
          <p:nvPr/>
        </p:nvCxnSpPr>
        <p:spPr>
          <a:xfrm rot="10800000">
            <a:off x="6053024" y="3172023"/>
            <a:ext cx="0" cy="31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9" name="Google Shape;3669;p52"/>
          <p:cNvCxnSpPr/>
          <p:nvPr/>
        </p:nvCxnSpPr>
        <p:spPr>
          <a:xfrm rot="10800000">
            <a:off x="3090674" y="3166923"/>
            <a:ext cx="3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0" name="Google Shape;3670;p52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3671" name="Google Shape;3671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52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681" name="Google Shape;3681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6" name="Google Shape;3686;p52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7" name="Google Shape;3687;p52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688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52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690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52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692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52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694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5" name="TextBox 3694"/>
          <p:cNvSpPr txBox="1"/>
          <p:nvPr/>
        </p:nvSpPr>
        <p:spPr>
          <a:xfrm>
            <a:off x="3436620" y="1310640"/>
            <a:ext cx="3356954" cy="31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Ментор: Иван Трендафилов</a:t>
            </a:r>
            <a:endParaRPr lang="en-US" dirty="0">
              <a:solidFill>
                <a:schemeClr val="bg1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0" grpId="0"/>
      <p:bldP spid="3641" grpId="0" animBg="1"/>
      <p:bldP spid="3686" grpId="0" animBg="1"/>
      <p:bldP spid="36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>
            <a:spLocks noGrp="1" noEditPoints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2"/>
                </a:solidFill>
              </a:rPr>
              <a:t>Процеса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205" name="Google Shape;4205;p62"/>
          <p:cNvGrpSpPr/>
          <p:nvPr/>
        </p:nvGrpSpPr>
        <p:grpSpPr>
          <a:xfrm>
            <a:off x="696275" y="2641171"/>
            <a:ext cx="1793700" cy="920700"/>
            <a:chOff x="696275" y="2641171"/>
            <a:chExt cx="1793700" cy="920700"/>
          </a:xfrm>
        </p:grpSpPr>
        <p:sp>
          <p:nvSpPr>
            <p:cNvPr id="4206" name="Google Shape;4206;p62"/>
            <p:cNvSpPr/>
            <p:nvPr/>
          </p:nvSpPr>
          <p:spPr>
            <a:xfrm>
              <a:off x="696275" y="26411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Day</a:t>
              </a: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1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07" name="Google Shape;4207;p62"/>
            <p:cNvSpPr txBox="1"/>
            <p:nvPr/>
          </p:nvSpPr>
          <p:spPr>
            <a:xfrm>
              <a:off x="696275" y="31001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208" name="Google Shape;4208;p62"/>
          <p:cNvGrpSpPr/>
          <p:nvPr/>
        </p:nvGrpSpPr>
        <p:grpSpPr>
          <a:xfrm>
            <a:off x="3502326" y="3481116"/>
            <a:ext cx="1793700" cy="920700"/>
            <a:chOff x="2681550" y="3479371"/>
            <a:chExt cx="1793700" cy="920700"/>
          </a:xfrm>
        </p:grpSpPr>
        <p:sp>
          <p:nvSpPr>
            <p:cNvPr id="4209" name="Google Shape;4209;p62"/>
            <p:cNvSpPr/>
            <p:nvPr/>
          </p:nvSpPr>
          <p:spPr>
            <a:xfrm>
              <a:off x="268155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Day</a:t>
              </a: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2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0" name="Google Shape;4210;p62"/>
            <p:cNvSpPr txBox="1"/>
            <p:nvPr/>
          </p:nvSpPr>
          <p:spPr>
            <a:xfrm>
              <a:off x="2681550" y="39383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214" name="Google Shape;4214;p62"/>
          <p:cNvGrpSpPr/>
          <p:nvPr/>
        </p:nvGrpSpPr>
        <p:grpSpPr>
          <a:xfrm>
            <a:off x="6652100" y="3479371"/>
            <a:ext cx="1793700" cy="920700"/>
            <a:chOff x="6652100" y="3479371"/>
            <a:chExt cx="1793700" cy="920700"/>
          </a:xfrm>
        </p:grpSpPr>
        <p:sp>
          <p:nvSpPr>
            <p:cNvPr id="4215" name="Google Shape;4215;p62"/>
            <p:cNvSpPr/>
            <p:nvPr/>
          </p:nvSpPr>
          <p:spPr>
            <a:xfrm>
              <a:off x="6652100" y="3479371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Day 3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216" name="Google Shape;4216;p62"/>
            <p:cNvSpPr txBox="1"/>
            <p:nvPr/>
          </p:nvSpPr>
          <p:spPr>
            <a:xfrm>
              <a:off x="6652100" y="3938371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4217" name="Google Shape;4217;p62"/>
          <p:cNvSpPr/>
          <p:nvPr/>
        </p:nvSpPr>
        <p:spPr>
          <a:xfrm>
            <a:off x="1084775" y="1372125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62"/>
          <p:cNvSpPr/>
          <p:nvPr/>
        </p:nvSpPr>
        <p:spPr>
          <a:xfrm>
            <a:off x="6713993" y="1197707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1" name="Google Shape;4221;p62"/>
          <p:cNvCxnSpPr/>
          <p:nvPr/>
        </p:nvCxnSpPr>
        <p:spPr>
          <a:xfrm>
            <a:off x="2101475" y="1880475"/>
            <a:ext cx="891999" cy="351507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22" name="Google Shape;4222;p62"/>
          <p:cNvGrpSpPr/>
          <p:nvPr/>
        </p:nvGrpSpPr>
        <p:grpSpPr>
          <a:xfrm>
            <a:off x="1352423" y="1668349"/>
            <a:ext cx="481393" cy="461717"/>
            <a:chOff x="3338019" y="4118209"/>
            <a:chExt cx="416502" cy="399478"/>
          </a:xfrm>
        </p:grpSpPr>
        <p:sp>
          <p:nvSpPr>
            <p:cNvPr id="4223" name="Google Shape;4223;p62"/>
            <p:cNvSpPr/>
            <p:nvPr/>
          </p:nvSpPr>
          <p:spPr>
            <a:xfrm>
              <a:off x="3455574" y="4263874"/>
              <a:ext cx="181423" cy="181423"/>
            </a:xfrm>
            <a:custGeom>
              <a:avLst/>
              <a:gdLst/>
              <a:ahLst/>
              <a:cxnLst/>
              <a:rect l="l" t="t" r="r" b="b"/>
              <a:pathLst>
                <a:path w="5073" h="5073">
                  <a:moveTo>
                    <a:pt x="2524" y="1501"/>
                  </a:moveTo>
                  <a:cubicBezTo>
                    <a:pt x="3096" y="1501"/>
                    <a:pt x="3548" y="1953"/>
                    <a:pt x="3548" y="2525"/>
                  </a:cubicBezTo>
                  <a:cubicBezTo>
                    <a:pt x="3548" y="3096"/>
                    <a:pt x="3096" y="3549"/>
                    <a:pt x="2524" y="3549"/>
                  </a:cubicBezTo>
                  <a:cubicBezTo>
                    <a:pt x="1977" y="3549"/>
                    <a:pt x="1500" y="3096"/>
                    <a:pt x="1500" y="2525"/>
                  </a:cubicBezTo>
                  <a:cubicBezTo>
                    <a:pt x="1500" y="1977"/>
                    <a:pt x="1953" y="1501"/>
                    <a:pt x="2524" y="1501"/>
                  </a:cubicBezTo>
                  <a:close/>
                  <a:moveTo>
                    <a:pt x="2286" y="0"/>
                  </a:moveTo>
                  <a:lnTo>
                    <a:pt x="2215" y="643"/>
                  </a:lnTo>
                  <a:cubicBezTo>
                    <a:pt x="2215" y="786"/>
                    <a:pt x="2120" y="905"/>
                    <a:pt x="2000" y="929"/>
                  </a:cubicBezTo>
                  <a:cubicBezTo>
                    <a:pt x="1929" y="953"/>
                    <a:pt x="1858" y="1000"/>
                    <a:pt x="1786" y="1024"/>
                  </a:cubicBezTo>
                  <a:cubicBezTo>
                    <a:pt x="1736" y="1054"/>
                    <a:pt x="1682" y="1067"/>
                    <a:pt x="1627" y="1067"/>
                  </a:cubicBezTo>
                  <a:cubicBezTo>
                    <a:pt x="1552" y="1067"/>
                    <a:pt x="1474" y="1042"/>
                    <a:pt x="1405" y="1000"/>
                  </a:cubicBezTo>
                  <a:lnTo>
                    <a:pt x="905" y="572"/>
                  </a:lnTo>
                  <a:lnTo>
                    <a:pt x="572" y="905"/>
                  </a:lnTo>
                  <a:lnTo>
                    <a:pt x="976" y="1429"/>
                  </a:lnTo>
                  <a:cubicBezTo>
                    <a:pt x="1072" y="1524"/>
                    <a:pt x="1096" y="1667"/>
                    <a:pt x="1024" y="1786"/>
                  </a:cubicBezTo>
                  <a:cubicBezTo>
                    <a:pt x="1000" y="1858"/>
                    <a:pt x="953" y="1929"/>
                    <a:pt x="929" y="2001"/>
                  </a:cubicBezTo>
                  <a:cubicBezTo>
                    <a:pt x="905" y="2120"/>
                    <a:pt x="786" y="2215"/>
                    <a:pt x="643" y="2239"/>
                  </a:cubicBezTo>
                  <a:lnTo>
                    <a:pt x="0" y="2310"/>
                  </a:lnTo>
                  <a:lnTo>
                    <a:pt x="0" y="2763"/>
                  </a:lnTo>
                  <a:lnTo>
                    <a:pt x="643" y="2834"/>
                  </a:lnTo>
                  <a:cubicBezTo>
                    <a:pt x="786" y="2858"/>
                    <a:pt x="905" y="2953"/>
                    <a:pt x="953" y="3072"/>
                  </a:cubicBezTo>
                  <a:cubicBezTo>
                    <a:pt x="976" y="3144"/>
                    <a:pt x="1000" y="3215"/>
                    <a:pt x="1024" y="3287"/>
                  </a:cubicBezTo>
                  <a:cubicBezTo>
                    <a:pt x="1096" y="3406"/>
                    <a:pt x="1072" y="3549"/>
                    <a:pt x="1000" y="3644"/>
                  </a:cubicBezTo>
                  <a:lnTo>
                    <a:pt x="572" y="4168"/>
                  </a:lnTo>
                  <a:lnTo>
                    <a:pt x="905" y="4501"/>
                  </a:lnTo>
                  <a:lnTo>
                    <a:pt x="1429" y="4073"/>
                  </a:lnTo>
                  <a:cubicBezTo>
                    <a:pt x="1490" y="4026"/>
                    <a:pt x="1572" y="4000"/>
                    <a:pt x="1654" y="4000"/>
                  </a:cubicBezTo>
                  <a:cubicBezTo>
                    <a:pt x="1699" y="4000"/>
                    <a:pt x="1744" y="4008"/>
                    <a:pt x="1786" y="4025"/>
                  </a:cubicBezTo>
                  <a:cubicBezTo>
                    <a:pt x="1858" y="4073"/>
                    <a:pt x="1929" y="4096"/>
                    <a:pt x="2000" y="4120"/>
                  </a:cubicBezTo>
                  <a:cubicBezTo>
                    <a:pt x="2120" y="4168"/>
                    <a:pt x="2215" y="4263"/>
                    <a:pt x="2239" y="4406"/>
                  </a:cubicBezTo>
                  <a:lnTo>
                    <a:pt x="2310" y="5073"/>
                  </a:lnTo>
                  <a:lnTo>
                    <a:pt x="2763" y="5049"/>
                  </a:lnTo>
                  <a:lnTo>
                    <a:pt x="2834" y="4406"/>
                  </a:lnTo>
                  <a:cubicBezTo>
                    <a:pt x="2858" y="4263"/>
                    <a:pt x="2953" y="4168"/>
                    <a:pt x="3072" y="4120"/>
                  </a:cubicBezTo>
                  <a:cubicBezTo>
                    <a:pt x="3144" y="4096"/>
                    <a:pt x="3215" y="4073"/>
                    <a:pt x="3286" y="4025"/>
                  </a:cubicBezTo>
                  <a:cubicBezTo>
                    <a:pt x="3336" y="4005"/>
                    <a:pt x="3389" y="3994"/>
                    <a:pt x="3442" y="3994"/>
                  </a:cubicBezTo>
                  <a:cubicBezTo>
                    <a:pt x="3516" y="3994"/>
                    <a:pt x="3588" y="4017"/>
                    <a:pt x="3644" y="4073"/>
                  </a:cubicBezTo>
                  <a:lnTo>
                    <a:pt x="4168" y="4477"/>
                  </a:lnTo>
                  <a:lnTo>
                    <a:pt x="4501" y="4144"/>
                  </a:lnTo>
                  <a:lnTo>
                    <a:pt x="4072" y="3644"/>
                  </a:lnTo>
                  <a:cubicBezTo>
                    <a:pt x="4001" y="3525"/>
                    <a:pt x="3977" y="3382"/>
                    <a:pt x="4025" y="3263"/>
                  </a:cubicBezTo>
                  <a:cubicBezTo>
                    <a:pt x="4072" y="3191"/>
                    <a:pt x="4096" y="3144"/>
                    <a:pt x="4120" y="3072"/>
                  </a:cubicBezTo>
                  <a:cubicBezTo>
                    <a:pt x="4168" y="2929"/>
                    <a:pt x="4287" y="2834"/>
                    <a:pt x="4406" y="2834"/>
                  </a:cubicBezTo>
                  <a:lnTo>
                    <a:pt x="5073" y="2763"/>
                  </a:lnTo>
                  <a:lnTo>
                    <a:pt x="5073" y="2286"/>
                  </a:lnTo>
                  <a:lnTo>
                    <a:pt x="4406" y="2215"/>
                  </a:lnTo>
                  <a:cubicBezTo>
                    <a:pt x="4263" y="2215"/>
                    <a:pt x="4168" y="2120"/>
                    <a:pt x="4120" y="2001"/>
                  </a:cubicBezTo>
                  <a:cubicBezTo>
                    <a:pt x="4096" y="1929"/>
                    <a:pt x="4072" y="1858"/>
                    <a:pt x="4025" y="1786"/>
                  </a:cubicBezTo>
                  <a:cubicBezTo>
                    <a:pt x="3977" y="1667"/>
                    <a:pt x="3977" y="1524"/>
                    <a:pt x="4072" y="1405"/>
                  </a:cubicBezTo>
                  <a:lnTo>
                    <a:pt x="4477" y="905"/>
                  </a:lnTo>
                  <a:lnTo>
                    <a:pt x="4144" y="572"/>
                  </a:lnTo>
                  <a:lnTo>
                    <a:pt x="3644" y="977"/>
                  </a:lnTo>
                  <a:cubicBezTo>
                    <a:pt x="3574" y="1032"/>
                    <a:pt x="3496" y="1056"/>
                    <a:pt x="3419" y="1056"/>
                  </a:cubicBezTo>
                  <a:cubicBezTo>
                    <a:pt x="3365" y="1056"/>
                    <a:pt x="3312" y="1044"/>
                    <a:pt x="3263" y="1024"/>
                  </a:cubicBezTo>
                  <a:cubicBezTo>
                    <a:pt x="3215" y="1000"/>
                    <a:pt x="3144" y="953"/>
                    <a:pt x="3072" y="929"/>
                  </a:cubicBezTo>
                  <a:cubicBezTo>
                    <a:pt x="2929" y="905"/>
                    <a:pt x="2858" y="786"/>
                    <a:pt x="2834" y="643"/>
                  </a:cubicBezTo>
                  <a:lnTo>
                    <a:pt x="2763" y="0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2"/>
            <p:cNvSpPr/>
            <p:nvPr/>
          </p:nvSpPr>
          <p:spPr>
            <a:xfrm>
              <a:off x="3338019" y="4448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>
                  <a:moveTo>
                    <a:pt x="81" y="0"/>
                  </a:moveTo>
                  <a:cubicBezTo>
                    <a:pt x="55" y="0"/>
                    <a:pt x="28" y="1"/>
                    <a:pt x="1" y="2"/>
                  </a:cubicBezTo>
                  <a:lnTo>
                    <a:pt x="1" y="1598"/>
                  </a:lnTo>
                  <a:cubicBezTo>
                    <a:pt x="1" y="1788"/>
                    <a:pt x="144" y="1931"/>
                    <a:pt x="334" y="1931"/>
                  </a:cubicBezTo>
                  <a:lnTo>
                    <a:pt x="1906" y="1931"/>
                  </a:lnTo>
                  <a:cubicBezTo>
                    <a:pt x="1975" y="909"/>
                    <a:pt x="1139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2"/>
            <p:cNvSpPr/>
            <p:nvPr/>
          </p:nvSpPr>
          <p:spPr>
            <a:xfrm>
              <a:off x="3338019" y="4190630"/>
              <a:ext cx="70667" cy="69057"/>
            </a:xfrm>
            <a:custGeom>
              <a:avLst/>
              <a:gdLst/>
              <a:ahLst/>
              <a:cxnLst/>
              <a:rect l="l" t="t" r="r" b="b"/>
              <a:pathLst>
                <a:path w="1976" h="1931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929"/>
                  </a:lnTo>
                  <a:cubicBezTo>
                    <a:pt x="28" y="1930"/>
                    <a:pt x="56" y="1931"/>
                    <a:pt x="83" y="1931"/>
                  </a:cubicBezTo>
                  <a:cubicBezTo>
                    <a:pt x="1140" y="1931"/>
                    <a:pt x="1975" y="1045"/>
                    <a:pt x="1906" y="0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2"/>
            <p:cNvSpPr/>
            <p:nvPr/>
          </p:nvSpPr>
          <p:spPr>
            <a:xfrm>
              <a:off x="3338019" y="4118209"/>
              <a:ext cx="416490" cy="399467"/>
            </a:xfrm>
            <a:custGeom>
              <a:avLst/>
              <a:gdLst/>
              <a:ahLst/>
              <a:cxnLst/>
              <a:rect l="l" t="t" r="r" b="b"/>
              <a:pathLst>
                <a:path w="11646" h="11170">
                  <a:moveTo>
                    <a:pt x="7121" y="668"/>
                  </a:moveTo>
                  <a:cubicBezTo>
                    <a:pt x="7574" y="668"/>
                    <a:pt x="7955" y="1049"/>
                    <a:pt x="7955" y="1501"/>
                  </a:cubicBezTo>
                  <a:lnTo>
                    <a:pt x="7955" y="2025"/>
                  </a:lnTo>
                  <a:lnTo>
                    <a:pt x="3692" y="2025"/>
                  </a:lnTo>
                  <a:lnTo>
                    <a:pt x="3692" y="1501"/>
                  </a:lnTo>
                  <a:cubicBezTo>
                    <a:pt x="3692" y="1049"/>
                    <a:pt x="4049" y="668"/>
                    <a:pt x="4502" y="668"/>
                  </a:cubicBezTo>
                  <a:lnTo>
                    <a:pt x="7121" y="668"/>
                  </a:lnTo>
                  <a:close/>
                  <a:moveTo>
                    <a:pt x="6359" y="3383"/>
                  </a:moveTo>
                  <a:cubicBezTo>
                    <a:pt x="6526" y="3383"/>
                    <a:pt x="6669" y="3526"/>
                    <a:pt x="6693" y="3692"/>
                  </a:cubicBezTo>
                  <a:lnTo>
                    <a:pt x="6764" y="4311"/>
                  </a:lnTo>
                  <a:lnTo>
                    <a:pt x="7240" y="3930"/>
                  </a:lnTo>
                  <a:cubicBezTo>
                    <a:pt x="7312" y="3871"/>
                    <a:pt x="7395" y="3841"/>
                    <a:pt x="7475" y="3841"/>
                  </a:cubicBezTo>
                  <a:cubicBezTo>
                    <a:pt x="7556" y="3841"/>
                    <a:pt x="7633" y="3871"/>
                    <a:pt x="7693" y="3930"/>
                  </a:cubicBezTo>
                  <a:lnTo>
                    <a:pt x="8455" y="4692"/>
                  </a:lnTo>
                  <a:cubicBezTo>
                    <a:pt x="8598" y="4811"/>
                    <a:pt x="8598" y="5026"/>
                    <a:pt x="8479" y="5145"/>
                  </a:cubicBezTo>
                  <a:lnTo>
                    <a:pt x="8098" y="5645"/>
                  </a:lnTo>
                  <a:lnTo>
                    <a:pt x="8717" y="5716"/>
                  </a:lnTo>
                  <a:cubicBezTo>
                    <a:pt x="8907" y="5740"/>
                    <a:pt x="9026" y="5883"/>
                    <a:pt x="9026" y="6050"/>
                  </a:cubicBezTo>
                  <a:lnTo>
                    <a:pt x="9026" y="7145"/>
                  </a:lnTo>
                  <a:cubicBezTo>
                    <a:pt x="9026" y="7312"/>
                    <a:pt x="8907" y="7455"/>
                    <a:pt x="8741" y="7479"/>
                  </a:cubicBezTo>
                  <a:lnTo>
                    <a:pt x="8098" y="7550"/>
                  </a:lnTo>
                  <a:lnTo>
                    <a:pt x="8502" y="8026"/>
                  </a:lnTo>
                  <a:cubicBezTo>
                    <a:pt x="8621" y="8169"/>
                    <a:pt x="8598" y="8360"/>
                    <a:pt x="8479" y="8479"/>
                  </a:cubicBezTo>
                  <a:lnTo>
                    <a:pt x="7717" y="9241"/>
                  </a:lnTo>
                  <a:cubicBezTo>
                    <a:pt x="7651" y="9306"/>
                    <a:pt x="7564" y="9343"/>
                    <a:pt x="7475" y="9343"/>
                  </a:cubicBezTo>
                  <a:cubicBezTo>
                    <a:pt x="7402" y="9343"/>
                    <a:pt x="7328" y="9318"/>
                    <a:pt x="7264" y="9265"/>
                  </a:cubicBezTo>
                  <a:lnTo>
                    <a:pt x="6764" y="8884"/>
                  </a:lnTo>
                  <a:lnTo>
                    <a:pt x="6693" y="9503"/>
                  </a:lnTo>
                  <a:cubicBezTo>
                    <a:pt x="6669" y="9693"/>
                    <a:pt x="6526" y="9813"/>
                    <a:pt x="6359" y="9813"/>
                  </a:cubicBezTo>
                  <a:lnTo>
                    <a:pt x="5287" y="9813"/>
                  </a:lnTo>
                  <a:cubicBezTo>
                    <a:pt x="5121" y="9813"/>
                    <a:pt x="4954" y="9693"/>
                    <a:pt x="4954" y="9503"/>
                  </a:cubicBezTo>
                  <a:lnTo>
                    <a:pt x="4883" y="8884"/>
                  </a:lnTo>
                  <a:lnTo>
                    <a:pt x="4383" y="9289"/>
                  </a:lnTo>
                  <a:cubicBezTo>
                    <a:pt x="4326" y="9334"/>
                    <a:pt x="4249" y="9357"/>
                    <a:pt x="4170" y="9357"/>
                  </a:cubicBezTo>
                  <a:cubicBezTo>
                    <a:pt x="4082" y="9357"/>
                    <a:pt x="3993" y="9328"/>
                    <a:pt x="3930" y="9265"/>
                  </a:cubicBezTo>
                  <a:lnTo>
                    <a:pt x="3168" y="8503"/>
                  </a:lnTo>
                  <a:cubicBezTo>
                    <a:pt x="3049" y="8384"/>
                    <a:pt x="3025" y="8193"/>
                    <a:pt x="3144" y="8050"/>
                  </a:cubicBezTo>
                  <a:lnTo>
                    <a:pt x="3549" y="7550"/>
                  </a:lnTo>
                  <a:lnTo>
                    <a:pt x="2906" y="7479"/>
                  </a:lnTo>
                  <a:cubicBezTo>
                    <a:pt x="2739" y="7455"/>
                    <a:pt x="2596" y="7312"/>
                    <a:pt x="2596" y="7145"/>
                  </a:cubicBezTo>
                  <a:lnTo>
                    <a:pt x="2596" y="6074"/>
                  </a:lnTo>
                  <a:cubicBezTo>
                    <a:pt x="2596" y="5907"/>
                    <a:pt x="2739" y="5740"/>
                    <a:pt x="2906" y="5740"/>
                  </a:cubicBezTo>
                  <a:lnTo>
                    <a:pt x="3525" y="5669"/>
                  </a:lnTo>
                  <a:lnTo>
                    <a:pt x="3144" y="5169"/>
                  </a:lnTo>
                  <a:cubicBezTo>
                    <a:pt x="3025" y="5050"/>
                    <a:pt x="3025" y="4835"/>
                    <a:pt x="3168" y="4716"/>
                  </a:cubicBezTo>
                  <a:lnTo>
                    <a:pt x="3906" y="3954"/>
                  </a:lnTo>
                  <a:cubicBezTo>
                    <a:pt x="3972" y="3889"/>
                    <a:pt x="4066" y="3852"/>
                    <a:pt x="4157" y="3852"/>
                  </a:cubicBezTo>
                  <a:cubicBezTo>
                    <a:pt x="4232" y="3852"/>
                    <a:pt x="4305" y="3877"/>
                    <a:pt x="4359" y="3930"/>
                  </a:cubicBezTo>
                  <a:lnTo>
                    <a:pt x="4859" y="4335"/>
                  </a:lnTo>
                  <a:lnTo>
                    <a:pt x="4930" y="3692"/>
                  </a:lnTo>
                  <a:cubicBezTo>
                    <a:pt x="4954" y="3526"/>
                    <a:pt x="5097" y="3383"/>
                    <a:pt x="5264" y="3383"/>
                  </a:cubicBezTo>
                  <a:lnTo>
                    <a:pt x="6359" y="3383"/>
                  </a:lnTo>
                  <a:close/>
                  <a:moveTo>
                    <a:pt x="4502" y="1"/>
                  </a:moveTo>
                  <a:cubicBezTo>
                    <a:pt x="3692" y="1"/>
                    <a:pt x="3001" y="668"/>
                    <a:pt x="3001" y="1501"/>
                  </a:cubicBezTo>
                  <a:lnTo>
                    <a:pt x="3001" y="2025"/>
                  </a:lnTo>
                  <a:lnTo>
                    <a:pt x="2596" y="2025"/>
                  </a:lnTo>
                  <a:cubicBezTo>
                    <a:pt x="2643" y="3473"/>
                    <a:pt x="1453" y="4646"/>
                    <a:pt x="82" y="4646"/>
                  </a:cubicBezTo>
                  <a:cubicBezTo>
                    <a:pt x="55" y="4646"/>
                    <a:pt x="28" y="4646"/>
                    <a:pt x="1" y="4645"/>
                  </a:cubicBezTo>
                  <a:lnTo>
                    <a:pt x="1" y="8574"/>
                  </a:lnTo>
                  <a:cubicBezTo>
                    <a:pt x="41" y="8572"/>
                    <a:pt x="81" y="8571"/>
                    <a:pt x="121" y="8571"/>
                  </a:cubicBezTo>
                  <a:cubicBezTo>
                    <a:pt x="1476" y="8571"/>
                    <a:pt x="2643" y="9736"/>
                    <a:pt x="2596" y="11170"/>
                  </a:cubicBezTo>
                  <a:lnTo>
                    <a:pt x="9050" y="11170"/>
                  </a:lnTo>
                  <a:cubicBezTo>
                    <a:pt x="8981" y="9736"/>
                    <a:pt x="10147" y="8571"/>
                    <a:pt x="11524" y="8571"/>
                  </a:cubicBezTo>
                  <a:cubicBezTo>
                    <a:pt x="11564" y="8571"/>
                    <a:pt x="11605" y="8572"/>
                    <a:pt x="11646" y="8574"/>
                  </a:cubicBezTo>
                  <a:lnTo>
                    <a:pt x="11646" y="4645"/>
                  </a:lnTo>
                  <a:cubicBezTo>
                    <a:pt x="11618" y="4646"/>
                    <a:pt x="11590" y="4646"/>
                    <a:pt x="11563" y="4646"/>
                  </a:cubicBezTo>
                  <a:cubicBezTo>
                    <a:pt x="10192" y="4646"/>
                    <a:pt x="8980" y="3496"/>
                    <a:pt x="9050" y="2025"/>
                  </a:cubicBezTo>
                  <a:lnTo>
                    <a:pt x="8621" y="2025"/>
                  </a:lnTo>
                  <a:lnTo>
                    <a:pt x="8621" y="1501"/>
                  </a:lnTo>
                  <a:cubicBezTo>
                    <a:pt x="8621" y="668"/>
                    <a:pt x="7955" y="1"/>
                    <a:pt x="7121" y="1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2"/>
            <p:cNvSpPr/>
            <p:nvPr/>
          </p:nvSpPr>
          <p:spPr>
            <a:xfrm>
              <a:off x="3683890" y="4448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>
                  <a:moveTo>
                    <a:pt x="1894" y="0"/>
                  </a:moveTo>
                  <a:cubicBezTo>
                    <a:pt x="837" y="0"/>
                    <a:pt x="0" y="909"/>
                    <a:pt x="70" y="1931"/>
                  </a:cubicBezTo>
                  <a:lnTo>
                    <a:pt x="1618" y="1931"/>
                  </a:lnTo>
                  <a:cubicBezTo>
                    <a:pt x="1808" y="1931"/>
                    <a:pt x="1975" y="1788"/>
                    <a:pt x="1975" y="1598"/>
                  </a:cubicBezTo>
                  <a:lnTo>
                    <a:pt x="1975" y="2"/>
                  </a:lnTo>
                  <a:cubicBezTo>
                    <a:pt x="1948" y="1"/>
                    <a:pt x="1921" y="0"/>
                    <a:pt x="1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2"/>
            <p:cNvSpPr/>
            <p:nvPr/>
          </p:nvSpPr>
          <p:spPr>
            <a:xfrm>
              <a:off x="3683890" y="4190630"/>
              <a:ext cx="70631" cy="69057"/>
            </a:xfrm>
            <a:custGeom>
              <a:avLst/>
              <a:gdLst/>
              <a:ahLst/>
              <a:cxnLst/>
              <a:rect l="l" t="t" r="r" b="b"/>
              <a:pathLst>
                <a:path w="1975" h="1931">
                  <a:moveTo>
                    <a:pt x="70" y="0"/>
                  </a:moveTo>
                  <a:cubicBezTo>
                    <a:pt x="0" y="1045"/>
                    <a:pt x="836" y="1931"/>
                    <a:pt x="1892" y="1931"/>
                  </a:cubicBezTo>
                  <a:cubicBezTo>
                    <a:pt x="1920" y="1931"/>
                    <a:pt x="1947" y="1930"/>
                    <a:pt x="1975" y="1929"/>
                  </a:cubicBezTo>
                  <a:lnTo>
                    <a:pt x="1975" y="334"/>
                  </a:lnTo>
                  <a:cubicBezTo>
                    <a:pt x="1975" y="143"/>
                    <a:pt x="1808" y="0"/>
                    <a:pt x="1618" y="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2"/>
            <p:cNvSpPr/>
            <p:nvPr/>
          </p:nvSpPr>
          <p:spPr>
            <a:xfrm>
              <a:off x="3533074" y="4341374"/>
              <a:ext cx="25570" cy="25570"/>
            </a:xfrm>
            <a:custGeom>
              <a:avLst/>
              <a:gdLst/>
              <a:ahLst/>
              <a:cxnLst/>
              <a:rect l="l" t="t" r="r" b="b"/>
              <a:pathLst>
                <a:path w="715" h="715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72" y="715"/>
                    <a:pt x="715" y="548"/>
                    <a:pt x="715" y="358"/>
                  </a:cubicBezTo>
                  <a:cubicBezTo>
                    <a:pt x="715" y="167"/>
                    <a:pt x="572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62"/>
          <p:cNvGrpSpPr/>
          <p:nvPr/>
        </p:nvGrpSpPr>
        <p:grpSpPr>
          <a:xfrm>
            <a:off x="6981651" y="1441654"/>
            <a:ext cx="481385" cy="484630"/>
            <a:chOff x="2620884" y="2735942"/>
            <a:chExt cx="402900" cy="416492"/>
          </a:xfrm>
        </p:grpSpPr>
        <p:sp>
          <p:nvSpPr>
            <p:cNvPr id="4231" name="Google Shape;4231;p62"/>
            <p:cNvSpPr/>
            <p:nvPr/>
          </p:nvSpPr>
          <p:spPr>
            <a:xfrm>
              <a:off x="2620884" y="2797241"/>
              <a:ext cx="402900" cy="355193"/>
            </a:xfrm>
            <a:custGeom>
              <a:avLst/>
              <a:gdLst/>
              <a:ahLst/>
              <a:cxnLst/>
              <a:rect l="l" t="t" r="r" b="b"/>
              <a:pathLst>
                <a:path w="11266" h="9932">
                  <a:moveTo>
                    <a:pt x="334" y="1"/>
                  </a:moveTo>
                  <a:cubicBezTo>
                    <a:pt x="144" y="1"/>
                    <a:pt x="1" y="168"/>
                    <a:pt x="1" y="334"/>
                  </a:cubicBezTo>
                  <a:lnTo>
                    <a:pt x="1" y="9598"/>
                  </a:lnTo>
                  <a:cubicBezTo>
                    <a:pt x="1" y="9789"/>
                    <a:pt x="144" y="9932"/>
                    <a:pt x="334" y="9932"/>
                  </a:cubicBezTo>
                  <a:lnTo>
                    <a:pt x="10908" y="9932"/>
                  </a:lnTo>
                  <a:cubicBezTo>
                    <a:pt x="11098" y="9932"/>
                    <a:pt x="11265" y="9789"/>
                    <a:pt x="11265" y="9598"/>
                  </a:cubicBezTo>
                  <a:cubicBezTo>
                    <a:pt x="11265" y="9408"/>
                    <a:pt x="11098" y="9265"/>
                    <a:pt x="10908" y="9265"/>
                  </a:cubicBezTo>
                  <a:lnTo>
                    <a:pt x="10574" y="9265"/>
                  </a:lnTo>
                  <a:lnTo>
                    <a:pt x="10574" y="1930"/>
                  </a:lnTo>
                  <a:cubicBezTo>
                    <a:pt x="10574" y="1811"/>
                    <a:pt x="10479" y="1716"/>
                    <a:pt x="10336" y="1716"/>
                  </a:cubicBezTo>
                  <a:lnTo>
                    <a:pt x="9717" y="1716"/>
                  </a:lnTo>
                  <a:cubicBezTo>
                    <a:pt x="9598" y="1716"/>
                    <a:pt x="9503" y="1811"/>
                    <a:pt x="9503" y="1930"/>
                  </a:cubicBezTo>
                  <a:lnTo>
                    <a:pt x="9503" y="9265"/>
                  </a:lnTo>
                  <a:lnTo>
                    <a:pt x="8812" y="9265"/>
                  </a:lnTo>
                  <a:lnTo>
                    <a:pt x="8812" y="4692"/>
                  </a:lnTo>
                  <a:cubicBezTo>
                    <a:pt x="8812" y="4573"/>
                    <a:pt x="8717" y="4454"/>
                    <a:pt x="8574" y="4454"/>
                  </a:cubicBezTo>
                  <a:lnTo>
                    <a:pt x="7955" y="4454"/>
                  </a:lnTo>
                  <a:cubicBezTo>
                    <a:pt x="7836" y="4454"/>
                    <a:pt x="7741" y="4573"/>
                    <a:pt x="7741" y="4692"/>
                  </a:cubicBezTo>
                  <a:lnTo>
                    <a:pt x="7741" y="9265"/>
                  </a:lnTo>
                  <a:lnTo>
                    <a:pt x="7050" y="9265"/>
                  </a:lnTo>
                  <a:lnTo>
                    <a:pt x="7050" y="6597"/>
                  </a:lnTo>
                  <a:cubicBezTo>
                    <a:pt x="7050" y="6478"/>
                    <a:pt x="6955" y="6383"/>
                    <a:pt x="6812" y="6383"/>
                  </a:cubicBezTo>
                  <a:lnTo>
                    <a:pt x="6193" y="6383"/>
                  </a:lnTo>
                  <a:cubicBezTo>
                    <a:pt x="6074" y="6383"/>
                    <a:pt x="5978" y="6478"/>
                    <a:pt x="5978" y="6597"/>
                  </a:cubicBezTo>
                  <a:lnTo>
                    <a:pt x="5978" y="9265"/>
                  </a:lnTo>
                  <a:lnTo>
                    <a:pt x="5288" y="9265"/>
                  </a:lnTo>
                  <a:lnTo>
                    <a:pt x="5288" y="4669"/>
                  </a:lnTo>
                  <a:cubicBezTo>
                    <a:pt x="5288" y="4549"/>
                    <a:pt x="5192" y="4430"/>
                    <a:pt x="5050" y="4430"/>
                  </a:cubicBezTo>
                  <a:lnTo>
                    <a:pt x="4430" y="4430"/>
                  </a:lnTo>
                  <a:cubicBezTo>
                    <a:pt x="4311" y="4430"/>
                    <a:pt x="4216" y="4549"/>
                    <a:pt x="4216" y="4669"/>
                  </a:cubicBezTo>
                  <a:lnTo>
                    <a:pt x="4216" y="9265"/>
                  </a:lnTo>
                  <a:lnTo>
                    <a:pt x="3525" y="9265"/>
                  </a:lnTo>
                  <a:lnTo>
                    <a:pt x="3525" y="6597"/>
                  </a:lnTo>
                  <a:cubicBezTo>
                    <a:pt x="3525" y="6478"/>
                    <a:pt x="3430" y="6383"/>
                    <a:pt x="3287" y="6383"/>
                  </a:cubicBezTo>
                  <a:lnTo>
                    <a:pt x="2668" y="6383"/>
                  </a:lnTo>
                  <a:cubicBezTo>
                    <a:pt x="2549" y="6383"/>
                    <a:pt x="2454" y="6478"/>
                    <a:pt x="2454" y="6597"/>
                  </a:cubicBezTo>
                  <a:lnTo>
                    <a:pt x="2454" y="9265"/>
                  </a:lnTo>
                  <a:lnTo>
                    <a:pt x="1763" y="9265"/>
                  </a:lnTo>
                  <a:lnTo>
                    <a:pt x="1763" y="8336"/>
                  </a:lnTo>
                  <a:cubicBezTo>
                    <a:pt x="1763" y="8217"/>
                    <a:pt x="1668" y="8122"/>
                    <a:pt x="1525" y="8122"/>
                  </a:cubicBezTo>
                  <a:lnTo>
                    <a:pt x="691" y="8122"/>
                  </a:lnTo>
                  <a:lnTo>
                    <a:pt x="691" y="334"/>
                  </a:lnTo>
                  <a:cubicBezTo>
                    <a:pt x="691" y="168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2"/>
            <p:cNvSpPr/>
            <p:nvPr/>
          </p:nvSpPr>
          <p:spPr>
            <a:xfrm>
              <a:off x="2667734" y="2735942"/>
              <a:ext cx="327084" cy="182711"/>
            </a:xfrm>
            <a:custGeom>
              <a:avLst/>
              <a:gdLst/>
              <a:ahLst/>
              <a:cxnLst/>
              <a:rect l="l" t="t" r="r" b="b"/>
              <a:pathLst>
                <a:path w="9146" h="5109">
                  <a:moveTo>
                    <a:pt x="7693" y="0"/>
                  </a:moveTo>
                  <a:cubicBezTo>
                    <a:pt x="7502" y="0"/>
                    <a:pt x="7336" y="167"/>
                    <a:pt x="7336" y="357"/>
                  </a:cubicBezTo>
                  <a:cubicBezTo>
                    <a:pt x="7336" y="548"/>
                    <a:pt x="7502" y="691"/>
                    <a:pt x="7693" y="691"/>
                  </a:cubicBezTo>
                  <a:lnTo>
                    <a:pt x="7978" y="691"/>
                  </a:lnTo>
                  <a:lnTo>
                    <a:pt x="4883" y="3787"/>
                  </a:lnTo>
                  <a:lnTo>
                    <a:pt x="2882" y="2215"/>
                  </a:lnTo>
                  <a:cubicBezTo>
                    <a:pt x="2829" y="2161"/>
                    <a:pt x="2756" y="2137"/>
                    <a:pt x="2681" y="2137"/>
                  </a:cubicBezTo>
                  <a:cubicBezTo>
                    <a:pt x="2589" y="2137"/>
                    <a:pt x="2495" y="2173"/>
                    <a:pt x="2430" y="2239"/>
                  </a:cubicBezTo>
                  <a:lnTo>
                    <a:pt x="144" y="4525"/>
                  </a:lnTo>
                  <a:cubicBezTo>
                    <a:pt x="1" y="4668"/>
                    <a:pt x="1" y="4882"/>
                    <a:pt x="144" y="5001"/>
                  </a:cubicBezTo>
                  <a:cubicBezTo>
                    <a:pt x="215" y="5073"/>
                    <a:pt x="304" y="5108"/>
                    <a:pt x="391" y="5108"/>
                  </a:cubicBezTo>
                  <a:cubicBezTo>
                    <a:pt x="477" y="5108"/>
                    <a:pt x="560" y="5073"/>
                    <a:pt x="620" y="5001"/>
                  </a:cubicBezTo>
                  <a:lnTo>
                    <a:pt x="2692" y="2929"/>
                  </a:lnTo>
                  <a:lnTo>
                    <a:pt x="4692" y="4525"/>
                  </a:lnTo>
                  <a:cubicBezTo>
                    <a:pt x="4760" y="4570"/>
                    <a:pt x="4838" y="4594"/>
                    <a:pt x="4914" y="4594"/>
                  </a:cubicBezTo>
                  <a:cubicBezTo>
                    <a:pt x="4999" y="4594"/>
                    <a:pt x="5082" y="4564"/>
                    <a:pt x="5145" y="4501"/>
                  </a:cubicBezTo>
                  <a:lnTo>
                    <a:pt x="8455" y="1167"/>
                  </a:lnTo>
                  <a:lnTo>
                    <a:pt x="8455" y="1477"/>
                  </a:lnTo>
                  <a:cubicBezTo>
                    <a:pt x="8455" y="1667"/>
                    <a:pt x="8598" y="1810"/>
                    <a:pt x="8788" y="1810"/>
                  </a:cubicBezTo>
                  <a:cubicBezTo>
                    <a:pt x="8979" y="1810"/>
                    <a:pt x="9145" y="1667"/>
                    <a:pt x="9145" y="1477"/>
                  </a:cubicBezTo>
                  <a:lnTo>
                    <a:pt x="9145" y="357"/>
                  </a:lnTo>
                  <a:cubicBezTo>
                    <a:pt x="9145" y="167"/>
                    <a:pt x="8979" y="0"/>
                    <a:pt x="8788" y="0"/>
                  </a:cubicBezTo>
                  <a:lnTo>
                    <a:pt x="7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0" name="Group 4289"/>
          <p:cNvGrpSpPr/>
          <p:nvPr/>
        </p:nvGrpSpPr>
        <p:grpSpPr>
          <a:xfrm>
            <a:off x="2993976" y="1824421"/>
            <a:ext cx="1016700" cy="1016700"/>
            <a:chOff x="3070050" y="2210325"/>
            <a:chExt cx="1016700" cy="1016700"/>
          </a:xfrm>
        </p:grpSpPr>
        <p:sp>
          <p:nvSpPr>
            <p:cNvPr id="4218" name="Google Shape;4218;p62"/>
            <p:cNvSpPr/>
            <p:nvPr/>
          </p:nvSpPr>
          <p:spPr>
            <a:xfrm>
              <a:off x="3070050" y="2210325"/>
              <a:ext cx="1016700" cy="10167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3" name="Google Shape;4233;p62"/>
            <p:cNvGrpSpPr/>
            <p:nvPr/>
          </p:nvGrpSpPr>
          <p:grpSpPr>
            <a:xfrm>
              <a:off x="3337696" y="2478464"/>
              <a:ext cx="481411" cy="480423"/>
              <a:chOff x="5439998" y="2736800"/>
              <a:chExt cx="417348" cy="416492"/>
            </a:xfrm>
          </p:grpSpPr>
          <p:sp>
            <p:nvSpPr>
              <p:cNvPr id="4234" name="Google Shape;4234;p62"/>
              <p:cNvSpPr/>
              <p:nvPr/>
            </p:nvSpPr>
            <p:spPr>
              <a:xfrm>
                <a:off x="5439998" y="2736800"/>
                <a:ext cx="123524" cy="23854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667">
                    <a:moveTo>
                      <a:pt x="358" y="0"/>
                    </a:moveTo>
                    <a:cubicBezTo>
                      <a:pt x="167" y="0"/>
                      <a:pt x="1" y="143"/>
                      <a:pt x="1" y="333"/>
                    </a:cubicBezTo>
                    <a:lnTo>
                      <a:pt x="1" y="667"/>
                    </a:lnTo>
                    <a:lnTo>
                      <a:pt x="3454" y="667"/>
                    </a:lnTo>
                    <a:cubicBezTo>
                      <a:pt x="3144" y="238"/>
                      <a:pt x="3240" y="381"/>
                      <a:pt x="3049" y="119"/>
                    </a:cubicBezTo>
                    <a:cubicBezTo>
                      <a:pt x="3001" y="48"/>
                      <a:pt x="2882" y="0"/>
                      <a:pt x="2787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2"/>
              <p:cNvSpPr/>
              <p:nvPr/>
            </p:nvSpPr>
            <p:spPr>
              <a:xfrm>
                <a:off x="5628222" y="2955674"/>
                <a:ext cx="123524" cy="2471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691">
                    <a:moveTo>
                      <a:pt x="358" y="0"/>
                    </a:moveTo>
                    <a:cubicBezTo>
                      <a:pt x="168" y="0"/>
                      <a:pt x="1" y="167"/>
                      <a:pt x="1" y="358"/>
                    </a:cubicBezTo>
                    <a:lnTo>
                      <a:pt x="1" y="691"/>
                    </a:lnTo>
                    <a:lnTo>
                      <a:pt x="3454" y="691"/>
                    </a:lnTo>
                    <a:cubicBezTo>
                      <a:pt x="3144" y="262"/>
                      <a:pt x="3240" y="405"/>
                      <a:pt x="3049" y="143"/>
                    </a:cubicBezTo>
                    <a:cubicBezTo>
                      <a:pt x="2978" y="72"/>
                      <a:pt x="2882" y="0"/>
                      <a:pt x="2787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2"/>
              <p:cNvSpPr/>
              <p:nvPr/>
            </p:nvSpPr>
            <p:spPr>
              <a:xfrm>
                <a:off x="5439998" y="2785331"/>
                <a:ext cx="417348" cy="367960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0289">
                    <a:moveTo>
                      <a:pt x="2525" y="1715"/>
                    </a:moveTo>
                    <a:cubicBezTo>
                      <a:pt x="2716" y="1715"/>
                      <a:pt x="2859" y="1882"/>
                      <a:pt x="2859" y="2072"/>
                    </a:cubicBezTo>
                    <a:cubicBezTo>
                      <a:pt x="2859" y="2263"/>
                      <a:pt x="2716" y="2406"/>
                      <a:pt x="2525" y="2406"/>
                    </a:cubicBezTo>
                    <a:cubicBezTo>
                      <a:pt x="2335" y="2406"/>
                      <a:pt x="2192" y="2263"/>
                      <a:pt x="2192" y="2072"/>
                    </a:cubicBezTo>
                    <a:cubicBezTo>
                      <a:pt x="2192" y="1882"/>
                      <a:pt x="2335" y="1715"/>
                      <a:pt x="2525" y="1715"/>
                    </a:cubicBezTo>
                    <a:close/>
                    <a:moveTo>
                      <a:pt x="3883" y="1715"/>
                    </a:moveTo>
                    <a:cubicBezTo>
                      <a:pt x="4073" y="1715"/>
                      <a:pt x="4240" y="1882"/>
                      <a:pt x="4240" y="2072"/>
                    </a:cubicBezTo>
                    <a:cubicBezTo>
                      <a:pt x="4240" y="2263"/>
                      <a:pt x="4073" y="2406"/>
                      <a:pt x="3883" y="2406"/>
                    </a:cubicBezTo>
                    <a:cubicBezTo>
                      <a:pt x="3692" y="2406"/>
                      <a:pt x="3549" y="2263"/>
                      <a:pt x="3549" y="2072"/>
                    </a:cubicBezTo>
                    <a:cubicBezTo>
                      <a:pt x="3549" y="1882"/>
                      <a:pt x="3692" y="1715"/>
                      <a:pt x="3883" y="1715"/>
                    </a:cubicBezTo>
                    <a:close/>
                    <a:moveTo>
                      <a:pt x="10170" y="2406"/>
                    </a:moveTo>
                    <a:lnTo>
                      <a:pt x="10170" y="6145"/>
                    </a:lnTo>
                    <a:lnTo>
                      <a:pt x="5264" y="6145"/>
                    </a:lnTo>
                    <a:lnTo>
                      <a:pt x="5264" y="7859"/>
                    </a:lnTo>
                    <a:lnTo>
                      <a:pt x="2859" y="7859"/>
                    </a:lnTo>
                    <a:lnTo>
                      <a:pt x="2859" y="4144"/>
                    </a:lnTo>
                    <a:lnTo>
                      <a:pt x="6050" y="4144"/>
                    </a:lnTo>
                    <a:cubicBezTo>
                      <a:pt x="6240" y="4144"/>
                      <a:pt x="6407" y="3978"/>
                      <a:pt x="6407" y="3787"/>
                    </a:cubicBezTo>
                    <a:lnTo>
                      <a:pt x="6407" y="2406"/>
                    </a:lnTo>
                    <a:lnTo>
                      <a:pt x="10170" y="2406"/>
                    </a:lnTo>
                    <a:close/>
                    <a:moveTo>
                      <a:pt x="7788" y="7859"/>
                    </a:moveTo>
                    <a:cubicBezTo>
                      <a:pt x="7979" y="7859"/>
                      <a:pt x="8122" y="8026"/>
                      <a:pt x="8122" y="8216"/>
                    </a:cubicBezTo>
                    <a:cubicBezTo>
                      <a:pt x="8122" y="8407"/>
                      <a:pt x="7979" y="8550"/>
                      <a:pt x="7788" y="8550"/>
                    </a:cubicBezTo>
                    <a:cubicBezTo>
                      <a:pt x="7598" y="8550"/>
                      <a:pt x="7431" y="8407"/>
                      <a:pt x="7431" y="8216"/>
                    </a:cubicBezTo>
                    <a:cubicBezTo>
                      <a:pt x="7431" y="8026"/>
                      <a:pt x="7598" y="7859"/>
                      <a:pt x="7788" y="7859"/>
                    </a:cubicBezTo>
                    <a:close/>
                    <a:moveTo>
                      <a:pt x="9146" y="7859"/>
                    </a:moveTo>
                    <a:cubicBezTo>
                      <a:pt x="9336" y="7859"/>
                      <a:pt x="9479" y="8026"/>
                      <a:pt x="9479" y="8216"/>
                    </a:cubicBezTo>
                    <a:cubicBezTo>
                      <a:pt x="9479" y="8407"/>
                      <a:pt x="9336" y="8550"/>
                      <a:pt x="9146" y="8550"/>
                    </a:cubicBezTo>
                    <a:cubicBezTo>
                      <a:pt x="8955" y="8550"/>
                      <a:pt x="8812" y="8407"/>
                      <a:pt x="8812" y="8216"/>
                    </a:cubicBezTo>
                    <a:cubicBezTo>
                      <a:pt x="8812" y="8026"/>
                      <a:pt x="8955" y="7859"/>
                      <a:pt x="9146" y="7859"/>
                    </a:cubicBezTo>
                    <a:close/>
                    <a:moveTo>
                      <a:pt x="1" y="1"/>
                    </a:moveTo>
                    <a:lnTo>
                      <a:pt x="1" y="334"/>
                    </a:lnTo>
                    <a:lnTo>
                      <a:pt x="1" y="3787"/>
                    </a:lnTo>
                    <a:cubicBezTo>
                      <a:pt x="1" y="3978"/>
                      <a:pt x="167" y="4144"/>
                      <a:pt x="358" y="4144"/>
                    </a:cubicBezTo>
                    <a:lnTo>
                      <a:pt x="2192" y="4144"/>
                    </a:lnTo>
                    <a:lnTo>
                      <a:pt x="2192" y="8216"/>
                    </a:lnTo>
                    <a:cubicBezTo>
                      <a:pt x="2192" y="8383"/>
                      <a:pt x="2335" y="8550"/>
                      <a:pt x="2525" y="8550"/>
                    </a:cubicBezTo>
                    <a:lnTo>
                      <a:pt x="5264" y="8550"/>
                    </a:lnTo>
                    <a:lnTo>
                      <a:pt x="5264" y="9931"/>
                    </a:lnTo>
                    <a:cubicBezTo>
                      <a:pt x="5264" y="10122"/>
                      <a:pt x="5431" y="10288"/>
                      <a:pt x="5621" y="10288"/>
                    </a:cubicBezTo>
                    <a:lnTo>
                      <a:pt x="11313" y="10288"/>
                    </a:lnTo>
                    <a:cubicBezTo>
                      <a:pt x="11503" y="10288"/>
                      <a:pt x="11670" y="10122"/>
                      <a:pt x="11670" y="9931"/>
                    </a:cubicBezTo>
                    <a:lnTo>
                      <a:pt x="11670" y="6478"/>
                    </a:lnTo>
                    <a:cubicBezTo>
                      <a:pt x="11670" y="6288"/>
                      <a:pt x="11503" y="6145"/>
                      <a:pt x="11313" y="6145"/>
                    </a:cubicBezTo>
                    <a:lnTo>
                      <a:pt x="10836" y="6145"/>
                    </a:lnTo>
                    <a:lnTo>
                      <a:pt x="10836" y="2072"/>
                    </a:lnTo>
                    <a:cubicBezTo>
                      <a:pt x="10836" y="1882"/>
                      <a:pt x="10694" y="1715"/>
                      <a:pt x="10503" y="1715"/>
                    </a:cubicBezTo>
                    <a:lnTo>
                      <a:pt x="6407" y="1715"/>
                    </a:lnTo>
                    <a:lnTo>
                      <a:pt x="6407" y="334"/>
                    </a:lnTo>
                    <a:cubicBezTo>
                      <a:pt x="6407" y="143"/>
                      <a:pt x="6240" y="1"/>
                      <a:pt x="6050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6" name="Google Shape;4246;p62"/>
          <p:cNvGrpSpPr/>
          <p:nvPr/>
        </p:nvGrpSpPr>
        <p:grpSpPr>
          <a:xfrm rot="5400000">
            <a:off x="5665650" y="3711287"/>
            <a:ext cx="98902" cy="553090"/>
            <a:chOff x="4898850" y="4820550"/>
            <a:chExt cx="98902" cy="553090"/>
          </a:xfrm>
        </p:grpSpPr>
        <p:sp>
          <p:nvSpPr>
            <p:cNvPr id="4247" name="Google Shape;4247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62"/>
          <p:cNvGrpSpPr/>
          <p:nvPr/>
        </p:nvGrpSpPr>
        <p:grpSpPr>
          <a:xfrm>
            <a:off x="2598067" y="1251079"/>
            <a:ext cx="883262" cy="242091"/>
            <a:chOff x="2300350" y="2601250"/>
            <a:chExt cx="2275275" cy="623625"/>
          </a:xfrm>
        </p:grpSpPr>
        <p:sp>
          <p:nvSpPr>
            <p:cNvPr id="4253" name="Google Shape;4253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62"/>
          <p:cNvGrpSpPr/>
          <p:nvPr/>
        </p:nvGrpSpPr>
        <p:grpSpPr>
          <a:xfrm>
            <a:off x="1979967" y="4559829"/>
            <a:ext cx="1105976" cy="133969"/>
            <a:chOff x="8183182" y="663852"/>
            <a:chExt cx="1475028" cy="178673"/>
          </a:xfrm>
        </p:grpSpPr>
        <p:grpSp>
          <p:nvGrpSpPr>
            <p:cNvPr id="4260" name="Google Shape;4260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261" name="Google Shape;4261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1" name="Google Shape;4271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72" name="Google Shape;4272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2" name="Google Shape;4282;p62"/>
          <p:cNvGrpSpPr/>
          <p:nvPr/>
        </p:nvGrpSpPr>
        <p:grpSpPr>
          <a:xfrm rot="5400000">
            <a:off x="7382225" y="774962"/>
            <a:ext cx="98902" cy="553090"/>
            <a:chOff x="4898850" y="4820550"/>
            <a:chExt cx="98902" cy="553090"/>
          </a:xfrm>
        </p:grpSpPr>
        <p:sp>
          <p:nvSpPr>
            <p:cNvPr id="4283" name="Google Shape;4283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9" name="Google Shape;4289;p62"/>
          <p:cNvCxnSpPr/>
          <p:nvPr/>
        </p:nvCxnSpPr>
        <p:spPr>
          <a:xfrm flipV="1">
            <a:off x="5715101" y="1791961"/>
            <a:ext cx="998892" cy="880042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2" name="Google Shape;4218;p62"/>
          <p:cNvSpPr/>
          <p:nvPr/>
        </p:nvSpPr>
        <p:spPr>
          <a:xfrm>
            <a:off x="4698401" y="2050250"/>
            <a:ext cx="1016700" cy="10167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7" name="Google Shape;3881;p56"/>
          <p:cNvGrpSpPr/>
          <p:nvPr/>
        </p:nvGrpSpPr>
        <p:grpSpPr>
          <a:xfrm>
            <a:off x="4889794" y="2214407"/>
            <a:ext cx="572693" cy="574140"/>
            <a:chOff x="-61784125" y="3377700"/>
            <a:chExt cx="316650" cy="317450"/>
          </a:xfrm>
        </p:grpSpPr>
        <p:sp>
          <p:nvSpPr>
            <p:cNvPr id="4298" name="Google Shape;3882;p5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3883;p5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3884;p5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3885;p5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3886;p5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3887;p5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3888;p5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6" name="Google Shape;4289;p62"/>
          <p:cNvCxnSpPr/>
          <p:nvPr/>
        </p:nvCxnSpPr>
        <p:spPr>
          <a:xfrm>
            <a:off x="4010676" y="2130066"/>
            <a:ext cx="712660" cy="49263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7" name="TextBox 4306"/>
          <p:cNvSpPr txBox="1"/>
          <p:nvPr/>
        </p:nvSpPr>
        <p:spPr>
          <a:xfrm>
            <a:off x="731520" y="3168015"/>
            <a:ext cx="1774078" cy="51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Първото ниво от играта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08" name="TextBox 4307"/>
          <p:cNvSpPr txBox="1"/>
          <p:nvPr/>
        </p:nvSpPr>
        <p:spPr>
          <a:xfrm>
            <a:off x="3066509" y="3863713"/>
            <a:ext cx="2418024" cy="728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Поправяме грешките и създаваме второто ниво и </a:t>
            </a:r>
            <a:r>
              <a:rPr lang="en-US">
                <a:solidFill>
                  <a:schemeClr val="bg1"/>
                </a:solidFill>
              </a:rPr>
              <a:t>The Big Final </a:t>
            </a:r>
          </a:p>
        </p:txBody>
      </p:sp>
      <p:sp>
        <p:nvSpPr>
          <p:cNvPr id="4309" name="TextBox 4308"/>
          <p:cNvSpPr txBox="1"/>
          <p:nvPr/>
        </p:nvSpPr>
        <p:spPr>
          <a:xfrm>
            <a:off x="6576060" y="3931920"/>
            <a:ext cx="1988820" cy="30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>
                <a:solidFill>
                  <a:schemeClr val="bg1"/>
                </a:solidFill>
              </a:rPr>
              <a:t>Представяме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" grpId="0"/>
      <p:bldP spid="4217" grpId="0" animBg="1"/>
      <p:bldP spid="4220" grpId="0" animBg="1"/>
      <p:bldP spid="4292" grpId="0" animBg="1"/>
      <p:bldP spid="4307" grpId="0"/>
      <p:bldP spid="4308" grpId="0"/>
      <p:bldP spid="43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>
            <a:spLocks noGrp="1" noEditPoints="1"/>
          </p:cNvSpPr>
          <p:nvPr>
            <p:ph type="title"/>
          </p:nvPr>
        </p:nvSpPr>
        <p:spPr>
          <a:xfrm>
            <a:off x="2326099" y="1351727"/>
            <a:ext cx="3997800" cy="1929561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chemeClr val="accent2"/>
                </a:solidFill>
                <a:latin typeface="Comic Sans MS" pitchFamily="66" charset="0"/>
                <a:ea typeface="Comic Sans MS" pitchFamily="66" charset="0"/>
                <a:cs typeface="Comic Sans MS" pitchFamily="66" charset="0"/>
              </a:rPr>
              <a:t>Благодаря за вниманието!</a:t>
            </a:r>
            <a:endParaRPr sz="2800" dirty="0">
              <a:solidFill>
                <a:schemeClr val="accent2"/>
              </a:solidFill>
              <a:latin typeface="Comic Sans MS" pitchFamily="66" charset="0"/>
              <a:ea typeface="Comic Sans MS" pitchFamily="66" charset="0"/>
              <a:cs typeface="Comic Sans MS" pitchFamily="66" charset="0"/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2497730" y="1207351"/>
            <a:ext cx="3701966" cy="314579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lnTo>
                    <a:pt x="103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lnTo>
                    <a:pt x="112209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lnTo>
                    <a:pt x="4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8" grpId="0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Comic Sans MS</vt:lpstr>
      <vt:lpstr>Exo</vt:lpstr>
      <vt:lpstr>Proxima Nova</vt:lpstr>
      <vt:lpstr>Proxima Nova Semibold</vt:lpstr>
      <vt:lpstr>PT Sans</vt:lpstr>
      <vt:lpstr>Roboto Condensed Light</vt:lpstr>
      <vt:lpstr>Data Center Business Plan by Slidesgo</vt:lpstr>
      <vt:lpstr>Slidesgo Final Pages</vt:lpstr>
      <vt:lpstr>PowerPoint Presentation</vt:lpstr>
      <vt:lpstr>US VS THEM</vt:lpstr>
      <vt:lpstr>Правила на играта</vt:lpstr>
      <vt:lpstr>PowerPoint Presentation</vt:lpstr>
      <vt:lpstr>PowerPoint Presentation</vt:lpstr>
      <vt:lpstr>Технологии</vt:lpstr>
      <vt:lpstr>Нашият екип</vt:lpstr>
      <vt:lpstr>Процеса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Milena</cp:lastModifiedBy>
  <cp:revision>1</cp:revision>
  <dcterms:modified xsi:type="dcterms:W3CDTF">2023-03-11T05:19:18Z</dcterms:modified>
</cp:coreProperties>
</file>