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D6FD"/>
    <a:srgbClr val="2088CE"/>
    <a:srgbClr val="CEDFFB"/>
    <a:srgbClr val="BDD3F9"/>
    <a:srgbClr val="3C54B0"/>
    <a:srgbClr val="4159BB"/>
    <a:srgbClr val="2F5CC9"/>
    <a:srgbClr val="2A4EAB"/>
    <a:srgbClr val="345DCA"/>
    <a:srgbClr val="4F5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89" d="100"/>
          <a:sy n="89" d="100"/>
        </p:scale>
        <p:origin x="4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43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948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05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7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770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014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795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091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8540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221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937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083B94-4B8E-AC4C-8CB7-A584871A6A3B}" type="datetimeFigureOut">
              <a:rPr lang="en-BG" smtClean="0"/>
              <a:t>15.03.24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51DDE-F142-D04E-B112-D818CBB1430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132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294E-5DD3-348D-E94C-5D6083FC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  <a:noFill/>
        </p:spPr>
        <p:txBody>
          <a:bodyPr/>
          <a:lstStyle/>
          <a:p>
            <a:r>
              <a:rPr lang="en-BG" dirty="0">
                <a:solidFill>
                  <a:srgbClr val="CEDFFB"/>
                </a:solidFill>
                <a:latin typeface="October Tamil" pitchFamily="2" charset="77"/>
                <a:cs typeface="October Tamil" pitchFamily="2" charset="77"/>
              </a:rPr>
              <a:t>TUESconnect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3132-449F-288A-64D2-DC5C60E08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EDFFB"/>
                </a:solidFill>
              </a:rPr>
              <a:t>Child club penguin</a:t>
            </a:r>
            <a:endParaRPr lang="en-BG" dirty="0">
              <a:solidFill>
                <a:srgbClr val="CEDFFB"/>
              </a:solidFill>
            </a:endParaRPr>
          </a:p>
        </p:txBody>
      </p:sp>
      <p:pic>
        <p:nvPicPr>
          <p:cNvPr id="18" name="Picture 17" descr="A black background with a purple blot&#10;&#10;Description automatically generated">
            <a:extLst>
              <a:ext uri="{FF2B5EF4-FFF2-40B4-BE49-F238E27FC236}">
                <a16:creationId xmlns:a16="http://schemas.microsoft.com/office/drawing/2014/main" id="{68F0578B-72F2-DE47-D5B9-3B1FB052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64813">
            <a:off x="458817" y="24286"/>
            <a:ext cx="6490713" cy="8654284"/>
          </a:xfrm>
          <a:prstGeom prst="rect">
            <a:avLst/>
          </a:prstGeom>
        </p:spPr>
      </p:pic>
      <p:pic>
        <p:nvPicPr>
          <p:cNvPr id="14" name="Picture 13" descr="A cartoon of a person's face&#10;&#10;Description automatically generated">
            <a:extLst>
              <a:ext uri="{FF2B5EF4-FFF2-40B4-BE49-F238E27FC236}">
                <a16:creationId xmlns:a16="http://schemas.microsoft.com/office/drawing/2014/main" id="{91F56127-0787-A84A-ED41-53EC559A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5609">
            <a:off x="-370899" y="-356923"/>
            <a:ext cx="7358856" cy="8676202"/>
          </a:xfrm>
          <a:prstGeom prst="rect">
            <a:avLst/>
          </a:prstGeom>
        </p:spPr>
      </p:pic>
      <p:pic>
        <p:nvPicPr>
          <p:cNvPr id="20" name="Picture 19" descr="A black and blue background&#10;&#10;Description automatically generated">
            <a:extLst>
              <a:ext uri="{FF2B5EF4-FFF2-40B4-BE49-F238E27FC236}">
                <a16:creationId xmlns:a16="http://schemas.microsoft.com/office/drawing/2014/main" id="{3CC08169-CB17-3D9D-6ECA-DF4380081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0628">
            <a:off x="6467846" y="709602"/>
            <a:ext cx="6284752" cy="6971602"/>
          </a:xfrm>
          <a:prstGeom prst="rect">
            <a:avLst/>
          </a:prstGeom>
        </p:spPr>
      </p:pic>
      <p:pic>
        <p:nvPicPr>
          <p:cNvPr id="8" name="Picture 7" descr="A black and orange background&#10;&#10;Description automatically generated">
            <a:extLst>
              <a:ext uri="{FF2B5EF4-FFF2-40B4-BE49-F238E27FC236}">
                <a16:creationId xmlns:a16="http://schemas.microsoft.com/office/drawing/2014/main" id="{56BA4293-6449-A167-0E80-4A67B50A4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20471">
            <a:off x="7020524" y="-349873"/>
            <a:ext cx="5927865" cy="79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7286C6A6-4EDC-616F-F15F-B57EC2438633}"/>
              </a:ext>
            </a:extLst>
          </p:cNvPr>
          <p:cNvSpPr/>
          <p:nvPr/>
        </p:nvSpPr>
        <p:spPr>
          <a:xfrm>
            <a:off x="6141105" y="1963270"/>
            <a:ext cx="5692305" cy="4518212"/>
          </a:xfrm>
          <a:prstGeom prst="flowChartAlternateProcess">
            <a:avLst/>
          </a:prstGeom>
          <a:solidFill>
            <a:srgbClr val="476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D8E37-7ABB-63F1-E30F-3B70523C44F5}"/>
              </a:ext>
            </a:extLst>
          </p:cNvPr>
          <p:cNvSpPr txBox="1"/>
          <p:nvPr/>
        </p:nvSpPr>
        <p:spPr>
          <a:xfrm>
            <a:off x="6499131" y="2206158"/>
            <a:ext cx="497625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000" dirty="0">
              <a:solidFill>
                <a:srgbClr val="CEDFF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rgbClr val="CEDFFB"/>
                </a:solidFill>
              </a:rPr>
              <a:t> </a:t>
            </a:r>
            <a:r>
              <a:rPr lang="en-BG" sz="2000" dirty="0">
                <a:solidFill>
                  <a:srgbClr val="CEDFFB"/>
                </a:solidFill>
              </a:rPr>
              <a:t> </a:t>
            </a:r>
            <a:r>
              <a:rPr lang="bg-BG" sz="2800" dirty="0">
                <a:solidFill>
                  <a:srgbClr val="CEDFFB"/>
                </a:solidFill>
                <a:cs typeface="October Tamil" pitchFamily="2" charset="77"/>
              </a:rPr>
              <a:t>Поддържане на  	извън класните</a:t>
            </a:r>
          </a:p>
          <a:p>
            <a:r>
              <a:rPr lang="bg-BG" sz="2800" dirty="0">
                <a:solidFill>
                  <a:srgbClr val="CEDFFB"/>
                </a:solidFill>
                <a:cs typeface="October Tamil" pitchFamily="2" charset="77"/>
              </a:rPr>
              <a:t>	дейности в ТУЕС</a:t>
            </a:r>
            <a:endParaRPr lang="en-US" sz="2800" dirty="0">
              <a:solidFill>
                <a:srgbClr val="CEDFFB"/>
              </a:solidFill>
              <a:cs typeface="October Tamil" pitchFamily="2" charset="77"/>
            </a:endParaRPr>
          </a:p>
          <a:p>
            <a:endParaRPr lang="en-US" sz="2800" dirty="0">
              <a:solidFill>
                <a:srgbClr val="CEDFFB"/>
              </a:solidFill>
              <a:cs typeface="October Tamil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rgbClr val="CEDFFB"/>
                </a:solidFill>
                <a:cs typeface="October Tamil" pitchFamily="2" charset="77"/>
              </a:rPr>
              <a:t>Събиране на ученици от випуските с общи хобита</a:t>
            </a:r>
          </a:p>
          <a:p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EDFFB"/>
                </a:solidFill>
                <a:cs typeface="October Tamil" pitchFamily="2" charset="77"/>
              </a:rPr>
              <a:t>Study tips </a:t>
            </a:r>
            <a:r>
              <a:rPr lang="bg-BG" sz="2800" dirty="0">
                <a:solidFill>
                  <a:srgbClr val="CEDFFB"/>
                </a:solidFill>
                <a:cs typeface="October Tamil" pitchFamily="2" charset="77"/>
              </a:rPr>
              <a:t>и </a:t>
            </a:r>
            <a:r>
              <a:rPr lang="en-US" sz="2800" dirty="0">
                <a:solidFill>
                  <a:srgbClr val="CEDFFB"/>
                </a:solidFill>
                <a:cs typeface="October Tamil" pitchFamily="2" charset="77"/>
              </a:rPr>
              <a:t>flash </a:t>
            </a:r>
            <a:r>
              <a:rPr lang="bg-BG" sz="2800" dirty="0">
                <a:solidFill>
                  <a:srgbClr val="CEDFFB"/>
                </a:solidFill>
                <a:cs typeface="October Tamil" pitchFamily="2" charset="77"/>
              </a:rPr>
              <a:t>карти</a:t>
            </a:r>
          </a:p>
          <a:p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>
              <a:solidFill>
                <a:srgbClr val="CEDFFB"/>
              </a:solidFill>
              <a:cs typeface="October Tamil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800" dirty="0">
              <a:solidFill>
                <a:srgbClr val="CEDFF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G" sz="2000" dirty="0">
              <a:solidFill>
                <a:srgbClr val="CEDFFB"/>
              </a:solidFill>
            </a:endParaRPr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3D4B388C-1E74-0B39-58E4-1BB23DF9A534}"/>
              </a:ext>
            </a:extLst>
          </p:cNvPr>
          <p:cNvSpPr/>
          <p:nvPr/>
        </p:nvSpPr>
        <p:spPr>
          <a:xfrm>
            <a:off x="358590" y="551329"/>
            <a:ext cx="5916707" cy="1411941"/>
          </a:xfrm>
          <a:prstGeom prst="flowChartAlternateProcess">
            <a:avLst/>
          </a:prstGeom>
          <a:solidFill>
            <a:srgbClr val="B8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0CB2F-5D8B-48BD-B6E2-9E5F588B195F}"/>
              </a:ext>
            </a:extLst>
          </p:cNvPr>
          <p:cNvSpPr txBox="1"/>
          <p:nvPr/>
        </p:nvSpPr>
        <p:spPr>
          <a:xfrm>
            <a:off x="959505" y="995689"/>
            <a:ext cx="486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е </a:t>
            </a:r>
            <a:r>
              <a:rPr lang="en-BG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TUESconnect?</a:t>
            </a:r>
          </a:p>
        </p:txBody>
      </p:sp>
    </p:spTree>
    <p:extLst>
      <p:ext uri="{BB962C8B-B14F-4D97-AF65-F5344CB8AC3E}">
        <p14:creationId xmlns:p14="http://schemas.microsoft.com/office/powerpoint/2010/main" val="6771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13507D-6F92-C63E-9933-A5A37D39D53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247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A3666-85E4-DB92-8FAD-4E13FF4172F6}"/>
              </a:ext>
            </a:extLst>
          </p:cNvPr>
          <p:cNvSpPr/>
          <p:nvPr/>
        </p:nvSpPr>
        <p:spPr>
          <a:xfrm>
            <a:off x="583827" y="499220"/>
            <a:ext cx="11024346" cy="5744417"/>
          </a:xfrm>
          <a:prstGeom prst="rect">
            <a:avLst/>
          </a:prstGeom>
          <a:solidFill>
            <a:srgbClr val="4461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8664C9E1-D82E-2150-C68E-5552C5623305}"/>
              </a:ext>
            </a:extLst>
          </p:cNvPr>
          <p:cNvSpPr/>
          <p:nvPr/>
        </p:nvSpPr>
        <p:spPr>
          <a:xfrm>
            <a:off x="583827" y="309282"/>
            <a:ext cx="11024346" cy="618565"/>
          </a:xfrm>
          <a:prstGeom prst="flowChartAlternateProcess">
            <a:avLst/>
          </a:prstGeom>
          <a:solidFill>
            <a:srgbClr val="181C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CAB10C-0550-4307-B39C-012663096054}"/>
              </a:ext>
            </a:extLst>
          </p:cNvPr>
          <p:cNvSpPr/>
          <p:nvPr/>
        </p:nvSpPr>
        <p:spPr>
          <a:xfrm>
            <a:off x="805983" y="499221"/>
            <a:ext cx="255494" cy="248770"/>
          </a:xfrm>
          <a:prstGeom prst="ellipse">
            <a:avLst/>
          </a:prstGeom>
          <a:solidFill>
            <a:srgbClr val="E55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50A3C-F64A-DA09-8063-677DEB92C885}"/>
              </a:ext>
            </a:extLst>
          </p:cNvPr>
          <p:cNvSpPr/>
          <p:nvPr/>
        </p:nvSpPr>
        <p:spPr>
          <a:xfrm>
            <a:off x="1195948" y="499221"/>
            <a:ext cx="255494" cy="248770"/>
          </a:xfrm>
          <a:prstGeom prst="ellipse">
            <a:avLst/>
          </a:prstGeom>
          <a:solidFill>
            <a:srgbClr val="DFC0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D3448-3F83-041C-53F1-A5A07230BD68}"/>
              </a:ext>
            </a:extLst>
          </p:cNvPr>
          <p:cNvSpPr/>
          <p:nvPr/>
        </p:nvSpPr>
        <p:spPr>
          <a:xfrm>
            <a:off x="1585913" y="499221"/>
            <a:ext cx="255494" cy="248770"/>
          </a:xfrm>
          <a:prstGeom prst="ellipse">
            <a:avLst/>
          </a:prstGeom>
          <a:solidFill>
            <a:srgbClr val="75C8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5626-9DD5-2A86-F9DE-234075A7636C}"/>
              </a:ext>
            </a:extLst>
          </p:cNvPr>
          <p:cNvSpPr txBox="1"/>
          <p:nvPr/>
        </p:nvSpPr>
        <p:spPr>
          <a:xfrm>
            <a:off x="2574133" y="2955929"/>
            <a:ext cx="67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/>
              <a:t>			</a:t>
            </a:r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Технологиите </a:t>
            </a:r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  <a:sym typeface="Wingdings" pitchFamily="2" charset="2"/>
              </a:rPr>
              <a:t>:(</a:t>
            </a:r>
            <a:endParaRPr lang="en-BG" sz="4800" dirty="0">
              <a:solidFill>
                <a:srgbClr val="CEDFFB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61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13507D-6F92-C63E-9933-A5A37D39D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7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A3666-85E4-DB92-8FAD-4E13FF4172F6}"/>
              </a:ext>
            </a:extLst>
          </p:cNvPr>
          <p:cNvSpPr/>
          <p:nvPr/>
        </p:nvSpPr>
        <p:spPr>
          <a:xfrm>
            <a:off x="583827" y="499220"/>
            <a:ext cx="11024346" cy="5744417"/>
          </a:xfrm>
          <a:prstGeom prst="rect">
            <a:avLst/>
          </a:prstGeom>
          <a:solidFill>
            <a:srgbClr val="4461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 dirty="0">
              <a:solidFill>
                <a:srgbClr val="305DA7"/>
              </a:solidFill>
            </a:endParaRPr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8664C9E1-D82E-2150-C68E-5552C5623305}"/>
              </a:ext>
            </a:extLst>
          </p:cNvPr>
          <p:cNvSpPr/>
          <p:nvPr/>
        </p:nvSpPr>
        <p:spPr>
          <a:xfrm>
            <a:off x="583827" y="309282"/>
            <a:ext cx="11024346" cy="618565"/>
          </a:xfrm>
          <a:prstGeom prst="flowChartAlternateProcess">
            <a:avLst/>
          </a:prstGeom>
          <a:solidFill>
            <a:srgbClr val="181C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CAB10C-0550-4307-B39C-012663096054}"/>
              </a:ext>
            </a:extLst>
          </p:cNvPr>
          <p:cNvSpPr/>
          <p:nvPr/>
        </p:nvSpPr>
        <p:spPr>
          <a:xfrm>
            <a:off x="805983" y="499221"/>
            <a:ext cx="255494" cy="248770"/>
          </a:xfrm>
          <a:prstGeom prst="ellipse">
            <a:avLst/>
          </a:prstGeom>
          <a:solidFill>
            <a:srgbClr val="E55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50A3C-F64A-DA09-8063-677DEB92C885}"/>
              </a:ext>
            </a:extLst>
          </p:cNvPr>
          <p:cNvSpPr/>
          <p:nvPr/>
        </p:nvSpPr>
        <p:spPr>
          <a:xfrm>
            <a:off x="1195948" y="499221"/>
            <a:ext cx="255494" cy="248770"/>
          </a:xfrm>
          <a:prstGeom prst="ellipse">
            <a:avLst/>
          </a:prstGeom>
          <a:solidFill>
            <a:srgbClr val="DFC0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D3448-3F83-041C-53F1-A5A07230BD68}"/>
              </a:ext>
            </a:extLst>
          </p:cNvPr>
          <p:cNvSpPr/>
          <p:nvPr/>
        </p:nvSpPr>
        <p:spPr>
          <a:xfrm>
            <a:off x="1585913" y="499221"/>
            <a:ext cx="255494" cy="248770"/>
          </a:xfrm>
          <a:prstGeom prst="ellipse">
            <a:avLst/>
          </a:prstGeom>
          <a:solidFill>
            <a:srgbClr val="75C8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8B87F5-0990-3945-57E3-A2B5591BDB5B}"/>
              </a:ext>
            </a:extLst>
          </p:cNvPr>
          <p:cNvSpPr/>
          <p:nvPr/>
        </p:nvSpPr>
        <p:spPr>
          <a:xfrm>
            <a:off x="1032128" y="1117785"/>
            <a:ext cx="4718869" cy="4835059"/>
          </a:xfrm>
          <a:prstGeom prst="roundRect">
            <a:avLst/>
          </a:prstGeom>
          <a:solidFill>
            <a:srgbClr val="2D2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7A9755-9AC7-D842-DDC5-4A62D94A43AC}"/>
              </a:ext>
            </a:extLst>
          </p:cNvPr>
          <p:cNvSpPr/>
          <p:nvPr/>
        </p:nvSpPr>
        <p:spPr>
          <a:xfrm>
            <a:off x="6318156" y="1117784"/>
            <a:ext cx="4718869" cy="4835059"/>
          </a:xfrm>
          <a:prstGeom prst="roundRect">
            <a:avLst/>
          </a:prstGeom>
          <a:solidFill>
            <a:srgbClr val="3C54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5626-9DD5-2A86-F9DE-234075A7636C}"/>
              </a:ext>
            </a:extLst>
          </p:cNvPr>
          <p:cNvSpPr txBox="1"/>
          <p:nvPr/>
        </p:nvSpPr>
        <p:spPr>
          <a:xfrm>
            <a:off x="805983" y="1237129"/>
            <a:ext cx="529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/>
              <a:t>			</a:t>
            </a:r>
            <a:r>
              <a:rPr lang="en-US" sz="4800" dirty="0">
                <a:solidFill>
                  <a:srgbClr val="B2DAF5"/>
                </a:solidFill>
              </a:rPr>
              <a:t>Backend</a:t>
            </a:r>
            <a:endParaRPr lang="en-BG" sz="4800" dirty="0">
              <a:solidFill>
                <a:srgbClr val="B2DAF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6F177-CCA7-A47B-A918-4E994EB2FEED}"/>
              </a:ext>
            </a:extLst>
          </p:cNvPr>
          <p:cNvSpPr txBox="1"/>
          <p:nvPr/>
        </p:nvSpPr>
        <p:spPr>
          <a:xfrm>
            <a:off x="1443418" y="2377408"/>
            <a:ext cx="389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G" sz="2800" dirty="0">
                <a:solidFill>
                  <a:srgbClr val="CEDFFB"/>
                </a:solidFill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G" sz="2800" dirty="0">
                <a:solidFill>
                  <a:srgbClr val="CEDFFB"/>
                </a:solidFill>
              </a:rPr>
              <a:t>Flask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60FBA-F7FB-1088-61F7-A5032EC36853}"/>
              </a:ext>
            </a:extLst>
          </p:cNvPr>
          <p:cNvSpPr txBox="1"/>
          <p:nvPr/>
        </p:nvSpPr>
        <p:spPr>
          <a:xfrm>
            <a:off x="6096000" y="1193806"/>
            <a:ext cx="529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/>
              <a:t>			</a:t>
            </a:r>
            <a:r>
              <a:rPr lang="en-US" sz="4800" dirty="0">
                <a:solidFill>
                  <a:srgbClr val="B2DAF5"/>
                </a:solidFill>
              </a:rPr>
              <a:t>Frontend</a:t>
            </a:r>
            <a:endParaRPr lang="en-BG" sz="4800" dirty="0">
              <a:solidFill>
                <a:srgbClr val="B2DAF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A49A9-2283-A7F5-F6B4-B167A688318E}"/>
              </a:ext>
            </a:extLst>
          </p:cNvPr>
          <p:cNvSpPr txBox="1"/>
          <p:nvPr/>
        </p:nvSpPr>
        <p:spPr>
          <a:xfrm>
            <a:off x="6746151" y="2290762"/>
            <a:ext cx="5034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G" sz="2800" dirty="0">
                <a:solidFill>
                  <a:srgbClr val="CEDFFB"/>
                </a:solidFill>
              </a:rPr>
              <a:t>Tailwind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G" sz="2800" dirty="0">
                <a:solidFill>
                  <a:srgbClr val="CEDFFB"/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G" sz="2800" dirty="0">
                <a:solidFill>
                  <a:srgbClr val="CEDFFB"/>
                </a:solidFill>
              </a:rPr>
              <a:t>Javascrtipt</a:t>
            </a:r>
          </a:p>
        </p:txBody>
      </p:sp>
    </p:spTree>
    <p:extLst>
      <p:ext uri="{BB962C8B-B14F-4D97-AF65-F5344CB8AC3E}">
        <p14:creationId xmlns:p14="http://schemas.microsoft.com/office/powerpoint/2010/main" val="347251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13507D-6F92-C63E-9933-A5A37D39D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7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A3666-85E4-DB92-8FAD-4E13FF4172F6}"/>
              </a:ext>
            </a:extLst>
          </p:cNvPr>
          <p:cNvSpPr/>
          <p:nvPr/>
        </p:nvSpPr>
        <p:spPr>
          <a:xfrm>
            <a:off x="583827" y="499220"/>
            <a:ext cx="11024346" cy="5744417"/>
          </a:xfrm>
          <a:prstGeom prst="rect">
            <a:avLst/>
          </a:prstGeom>
          <a:solidFill>
            <a:srgbClr val="4461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8664C9E1-D82E-2150-C68E-5552C5623305}"/>
              </a:ext>
            </a:extLst>
          </p:cNvPr>
          <p:cNvSpPr/>
          <p:nvPr/>
        </p:nvSpPr>
        <p:spPr>
          <a:xfrm>
            <a:off x="583827" y="309282"/>
            <a:ext cx="11024346" cy="618565"/>
          </a:xfrm>
          <a:prstGeom prst="flowChartAlternateProcess">
            <a:avLst/>
          </a:prstGeom>
          <a:solidFill>
            <a:srgbClr val="181C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CAB10C-0550-4307-B39C-012663096054}"/>
              </a:ext>
            </a:extLst>
          </p:cNvPr>
          <p:cNvSpPr/>
          <p:nvPr/>
        </p:nvSpPr>
        <p:spPr>
          <a:xfrm>
            <a:off x="805983" y="499221"/>
            <a:ext cx="255494" cy="248770"/>
          </a:xfrm>
          <a:prstGeom prst="ellipse">
            <a:avLst/>
          </a:prstGeom>
          <a:solidFill>
            <a:srgbClr val="E55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50A3C-F64A-DA09-8063-677DEB92C885}"/>
              </a:ext>
            </a:extLst>
          </p:cNvPr>
          <p:cNvSpPr/>
          <p:nvPr/>
        </p:nvSpPr>
        <p:spPr>
          <a:xfrm>
            <a:off x="1195948" y="499221"/>
            <a:ext cx="255494" cy="248770"/>
          </a:xfrm>
          <a:prstGeom prst="ellipse">
            <a:avLst/>
          </a:prstGeom>
          <a:solidFill>
            <a:srgbClr val="DFC0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D3448-3F83-041C-53F1-A5A07230BD68}"/>
              </a:ext>
            </a:extLst>
          </p:cNvPr>
          <p:cNvSpPr/>
          <p:nvPr/>
        </p:nvSpPr>
        <p:spPr>
          <a:xfrm>
            <a:off x="1585913" y="499221"/>
            <a:ext cx="255494" cy="248770"/>
          </a:xfrm>
          <a:prstGeom prst="ellipse">
            <a:avLst/>
          </a:prstGeom>
          <a:solidFill>
            <a:srgbClr val="75C8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5626-9DD5-2A86-F9DE-234075A7636C}"/>
              </a:ext>
            </a:extLst>
          </p:cNvPr>
          <p:cNvSpPr txBox="1"/>
          <p:nvPr/>
        </p:nvSpPr>
        <p:spPr>
          <a:xfrm>
            <a:off x="1585913" y="1859340"/>
            <a:ext cx="9017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&lt;</a:t>
            </a:r>
            <a:r>
              <a:rPr lang="en-US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p class=“center”</a:t>
            </a:r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&gt;</a:t>
            </a:r>
          </a:p>
          <a:p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Благодарим за</a:t>
            </a:r>
            <a:r>
              <a:rPr lang="en-US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вниманието!</a:t>
            </a:r>
          </a:p>
          <a:p>
            <a:r>
              <a:rPr lang="bg-BG" sz="4800" dirty="0">
                <a:solidFill>
                  <a:srgbClr val="84D6FD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Въпроси + демо</a:t>
            </a:r>
          </a:p>
          <a:p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&lt;/</a:t>
            </a:r>
            <a:r>
              <a:rPr lang="en-US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p</a:t>
            </a:r>
            <a:r>
              <a:rPr lang="bg-BG" sz="4800" dirty="0">
                <a:solidFill>
                  <a:srgbClr val="CEDFFB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&gt;</a:t>
            </a:r>
            <a:endParaRPr lang="en-BG" sz="4800" dirty="0">
              <a:solidFill>
                <a:srgbClr val="CEDFFB"/>
              </a:solidFill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06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ground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66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Apple Symbols</vt:lpstr>
      <vt:lpstr>Aptos</vt:lpstr>
      <vt:lpstr>Aptos Display</vt:lpstr>
      <vt:lpstr>Arial</vt:lpstr>
      <vt:lpstr>October Tamil</vt:lpstr>
      <vt:lpstr>Office Theme</vt:lpstr>
      <vt:lpstr>TUESconnect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TUESconnect</dc:title>
  <dc:creator>Дилиана Василева</dc:creator>
  <cp:lastModifiedBy>Дилиана Василева</cp:lastModifiedBy>
  <cp:revision>1</cp:revision>
  <dcterms:created xsi:type="dcterms:W3CDTF">2024-03-15T20:13:04Z</dcterms:created>
  <dcterms:modified xsi:type="dcterms:W3CDTF">2024-03-15T23:23:37Z</dcterms:modified>
</cp:coreProperties>
</file>