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7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9" r:id="rId6"/>
    <p:sldMasterId id="2147483661" r:id="rId7"/>
    <p:sldMasterId id="2147483663" r:id="rId8"/>
    <p:sldMasterId id="2147483665" r:id="rId9"/>
    <p:sldMasterId id="2147483667" r:id="rId10"/>
    <p:sldMasterId id="2147483669" r:id="rId11"/>
    <p:sldMasterId id="2147483671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77CEB7-FDA9-438B-9C80-0723BA17F5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C4B56B2-CA48-4FB7-A8F5-D01C6378BF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DC32507-EFD5-4CC6-9965-EC3EEE6924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EC2967A-EF61-45DA-8332-E1DB096608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A5A5F589-E969-4AD1-8CCC-D25ACF2701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5844DDB2-A6EE-4208-B963-603CF5BD4AB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2FDE9D-B5BE-459B-B64D-79000258B4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E08B6A8-F666-4A93-A1C5-54EB00C331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DE7DFC6-1110-488D-A3F3-BADE5ABCF5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7420B0C-1A02-4412-B0D8-1B9677C1BC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2CD6FD1-E4A2-484F-99ED-76D9BC408E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2005217-A10C-4ACD-9317-4E4C77F055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3A1B534-86FF-4DA2-AE48-4F4D745ACF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7101F57-CE25-4D2F-B5AA-3C1C9B3D76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3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8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0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1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6664D5F-FF89-4A75-B7B7-679E3887289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83CE67A-7F80-427D-A239-8C6ABE2D5C4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5F41654-6367-4E4A-AD0B-B12E1F96F99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EE44239-A944-41CD-AF35-E2976D70604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EADE7AD-92BE-4473-8B23-7A3B183B538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95815E8-BBA1-4A72-B721-502E950954F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  <p:sldLayoutId id="2147483657" r:id="rId4"/>
    <p:sldLayoutId id="2147483658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826B5E2-D981-444F-BE44-E410B43E051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16F51AA-2216-4AE7-9F95-A82E334FFC5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18BB958-9837-4663-A18B-DBCCF6501DA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2BCF872-3AF5-48BA-917D-F15D56EB7E2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0D29BAE-386E-4D78-8712-321979AF23B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 txBox="1"/>
          <p:nvPr/>
        </p:nvSpPr>
        <p:spPr>
          <a:xfrm>
            <a:off x="3886200" y="2514600"/>
            <a:ext cx="3496320" cy="182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4000" strike="noStrike" u="none">
                <a:solidFill>
                  <a:srgbClr val="000000"/>
                </a:solidFill>
                <a:uFillTx/>
                <a:latin typeface="Arial"/>
              </a:rPr>
              <a:t>SPI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/>
          </p:nvPr>
        </p:nvSpPr>
        <p:spPr>
          <a:xfrm>
            <a:off x="457200" y="275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SPI (Serial Peripheral Interface) je sinkroni serijski komunikacijski protokol koji omogućava brzu razmjenu podataka.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Razvijen za povezivanje uređaja poput senzora, memorijskih čipova, ADC/DAC modula i drugih.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Brzina prijenosa veća u usporedbi s drugim protokolima.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Jednostavnost implementacije i podrška za višestruke slave uređaje.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Arhitektura SPI sustava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Master uređaj: upravlja komunikacijom, generira takt signale.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Slave uređaji: periferni uređaji koji šalju/primaju podatke na zahtjev mastera.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Komunikacijski signali: SCK, MOSI, MISO, CS.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Detaljna uloga SPI signala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SCK: Takt signal za sinkronizaciju mastera i slave uređaja.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MOSI: Kanal za prijenos podataka od mastera prema slave uređaju.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MISO: Kanal za prijenos podataka od slave uređaja prema masteru.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CS: Odabir specifičnog slave uređaja.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Način rada SPI protokola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Full-duplex komunikacija omogućava prijenos i prijem podataka istovremeno.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Polaritet i faza takta definiraju 4 SPI moda: Mode 0, 1, 2, 3.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Primjeri modova: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Mode 0: CPOL=0, CPHA=0 (takt nizak, uzorkovanje na uzlaznom bridu).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Mode 3: CPOL=1, CPHA=1 (takt visok, uzorkovanje na uzlaznom bridu).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Prednosti SPI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Relativno velika brzina prijenosa podataka (stotine MHz).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Jednostavan hardverski dizajn bez složenog softvera.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Full-duplex prijenos za visoku efikasnost.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Nedostaci SPI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Veći broj linija za povezivanje slave uređaja.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Nema ugrađene provjere integriteta podataka.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Ograničena duljina zbog osjetljivosti na šum.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LibreOffice/24.8.3.2$Linux_X86_64 LibreOffice_project/480$Build-2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2024-12-31T17:30:02Z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