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rts/chart1.xml" ContentType="application/vnd.openxmlformats-officedocument.drawingml.chart+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56" r:id="rId2"/>
    <p:sldId id="257" r:id="rId3"/>
    <p:sldId id="259" r:id="rId4"/>
    <p:sldId id="260" r:id="rId5"/>
    <p:sldId id="258" r:id="rId6"/>
    <p:sldId id="261" r:id="rId7"/>
    <p:sldId id="262" r:id="rId8"/>
    <p:sldId id="264" r:id="rId9"/>
    <p:sldId id="271" r:id="rId10"/>
    <p:sldId id="280" r:id="rId11"/>
    <p:sldId id="284" r:id="rId12"/>
    <p:sldId id="285" r:id="rId13"/>
    <p:sldId id="286" r:id="rId14"/>
    <p:sldId id="287" r:id="rId15"/>
    <p:sldId id="288" r:id="rId16"/>
    <p:sldId id="289" r:id="rId17"/>
    <p:sldId id="297" r:id="rId18"/>
    <p:sldId id="290" r:id="rId19"/>
    <p:sldId id="291" r:id="rId20"/>
    <p:sldId id="292" r:id="rId21"/>
    <p:sldId id="293" r:id="rId22"/>
    <p:sldId id="294" r:id="rId23"/>
    <p:sldId id="295" r:id="rId24"/>
    <p:sldId id="273" r:id="rId25"/>
    <p:sldId id="274" r:id="rId26"/>
    <p:sldId id="275" r:id="rId27"/>
    <p:sldId id="276" r:id="rId28"/>
    <p:sldId id="277" r:id="rId29"/>
    <p:sldId id="300" r:id="rId30"/>
    <p:sldId id="278" r:id="rId31"/>
    <p:sldId id="298" r:id="rId32"/>
    <p:sldId id="299" r:id="rId33"/>
    <p:sldId id="301" r:id="rId34"/>
    <p:sldId id="302" r:id="rId35"/>
    <p:sldId id="303" r:id="rId36"/>
    <p:sldId id="356" r:id="rId37"/>
    <p:sldId id="304" r:id="rId38"/>
    <p:sldId id="357" r:id="rId39"/>
    <p:sldId id="296"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8" r:id="rId91"/>
    <p:sldId id="359" r:id="rId92"/>
    <p:sldId id="360" r:id="rId93"/>
    <p:sldId id="361" r:id="rId94"/>
    <p:sldId id="362" r:id="rId95"/>
    <p:sldId id="363" r:id="rId96"/>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933C"/>
    <a:srgbClr val="7F0055"/>
    <a:srgbClr val="87A1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Inget format, tabellrutnä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Format med tema 1 - dekorfärg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3523" autoAdjust="0"/>
  </p:normalViewPr>
  <p:slideViewPr>
    <p:cSldViewPr>
      <p:cViewPr varScale="1">
        <p:scale>
          <a:sx n="89" d="100"/>
          <a:sy n="89" d="100"/>
        </p:scale>
        <p:origin x="-1258" y="-77"/>
      </p:cViewPr>
      <p:guideLst>
        <p:guide orient="horz" pos="2160"/>
        <p:guide pos="2880"/>
      </p:guideLst>
    </p:cSldViewPr>
  </p:slideViewPr>
  <p:outlineViewPr>
    <p:cViewPr>
      <p:scale>
        <a:sx n="33" d="100"/>
        <a:sy n="33" d="100"/>
      </p:scale>
      <p:origin x="48" y="436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Blad1!$B$1</c:f>
              <c:strCache>
                <c:ptCount val="1"/>
                <c:pt idx="0">
                  <c:v>Cost</c:v>
                </c:pt>
              </c:strCache>
            </c:strRef>
          </c:tx>
          <c:marker>
            <c:symbol val="none"/>
          </c:marker>
          <c:cat>
            <c:strRef>
              <c:f>Blad1!$A$2:$A$5</c:f>
              <c:strCache>
                <c:ptCount val="4"/>
                <c:pt idx="0">
                  <c:v>Requirements</c:v>
                </c:pt>
                <c:pt idx="1">
                  <c:v>Development</c:v>
                </c:pt>
                <c:pt idx="2">
                  <c:v>Test</c:v>
                </c:pt>
                <c:pt idx="3">
                  <c:v>Maintenace</c:v>
                </c:pt>
              </c:strCache>
            </c:strRef>
          </c:cat>
          <c:val>
            <c:numRef>
              <c:f>Blad1!$B$2:$B$5</c:f>
              <c:numCache>
                <c:formatCode>General</c:formatCode>
                <c:ptCount val="4"/>
                <c:pt idx="0">
                  <c:v>0.3</c:v>
                </c:pt>
                <c:pt idx="1">
                  <c:v>0.5</c:v>
                </c:pt>
                <c:pt idx="2">
                  <c:v>1.5</c:v>
                </c:pt>
                <c:pt idx="3">
                  <c:v>4.5</c:v>
                </c:pt>
              </c:numCache>
            </c:numRef>
          </c:val>
          <c:smooth val="0"/>
        </c:ser>
        <c:dLbls>
          <c:showLegendKey val="0"/>
          <c:showVal val="0"/>
          <c:showCatName val="0"/>
          <c:showSerName val="0"/>
          <c:showPercent val="0"/>
          <c:showBubbleSize val="0"/>
        </c:dLbls>
        <c:marker val="1"/>
        <c:smooth val="0"/>
        <c:axId val="229196928"/>
        <c:axId val="229198464"/>
      </c:lineChart>
      <c:catAx>
        <c:axId val="229196928"/>
        <c:scaling>
          <c:orientation val="minMax"/>
        </c:scaling>
        <c:delete val="0"/>
        <c:axPos val="b"/>
        <c:majorTickMark val="out"/>
        <c:minorTickMark val="none"/>
        <c:tickLblPos val="nextTo"/>
        <c:crossAx val="229198464"/>
        <c:crosses val="autoZero"/>
        <c:auto val="1"/>
        <c:lblAlgn val="ctr"/>
        <c:lblOffset val="100"/>
        <c:noMultiLvlLbl val="0"/>
      </c:catAx>
      <c:valAx>
        <c:axId val="229198464"/>
        <c:scaling>
          <c:orientation val="minMax"/>
          <c:max val="6"/>
          <c:min val="0"/>
        </c:scaling>
        <c:delete val="1"/>
        <c:axPos val="l"/>
        <c:majorGridlines/>
        <c:numFmt formatCode="General" sourceLinked="1"/>
        <c:majorTickMark val="out"/>
        <c:minorTickMark val="none"/>
        <c:tickLblPos val="nextTo"/>
        <c:crossAx val="229196928"/>
        <c:crosses val="autoZero"/>
        <c:crossBetween val="between"/>
        <c:majorUnit val="2"/>
        <c:minorUnit val="0.4"/>
      </c:valAx>
    </c:plotArea>
    <c:legend>
      <c:legendPos val="r"/>
      <c:overlay val="0"/>
    </c:legend>
    <c:plotVisOnly val="1"/>
    <c:dispBlanksAs val="gap"/>
    <c:showDLblsOverMax val="0"/>
  </c:chart>
  <c:txPr>
    <a:bodyPr/>
    <a:lstStyle/>
    <a:p>
      <a:pPr>
        <a:defRPr sz="1800"/>
      </a:pPr>
      <a:endParaRPr lang="sv-SE"/>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744515-8B34-422E-8A2D-9302014B5A97}"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sv-SE"/>
        </a:p>
      </dgm:t>
    </dgm:pt>
    <dgm:pt modelId="{1E929D36-D1A4-4A87-B445-04905CD316CB}">
      <dgm:prSet phldrT="[Text]"/>
      <dgm:spPr>
        <a:solidFill>
          <a:schemeClr val="accent6">
            <a:lumMod val="60000"/>
            <a:lumOff val="40000"/>
          </a:schemeClr>
        </a:solidFill>
      </dgm:spPr>
      <dgm:t>
        <a:bodyPr/>
        <a:lstStyle/>
        <a:p>
          <a:r>
            <a:rPr lang="sv-SE" dirty="0" smtClean="0"/>
            <a:t>Analysis</a:t>
          </a:r>
          <a:endParaRPr lang="sv-SE" dirty="0"/>
        </a:p>
      </dgm:t>
    </dgm:pt>
    <dgm:pt modelId="{9F49D58C-2C1F-44FC-8658-E71914A18EC7}" type="parTrans" cxnId="{528355F0-E48E-4A54-AEAC-9C27E0F2D1CA}">
      <dgm:prSet/>
      <dgm:spPr/>
      <dgm:t>
        <a:bodyPr/>
        <a:lstStyle/>
        <a:p>
          <a:endParaRPr lang="sv-SE"/>
        </a:p>
      </dgm:t>
    </dgm:pt>
    <dgm:pt modelId="{30E0F371-BE93-4523-A4B9-259169B1D486}" type="sibTrans" cxnId="{528355F0-E48E-4A54-AEAC-9C27E0F2D1CA}">
      <dgm:prSet/>
      <dgm:spPr/>
      <dgm:t>
        <a:bodyPr/>
        <a:lstStyle/>
        <a:p>
          <a:endParaRPr lang="sv-SE"/>
        </a:p>
      </dgm:t>
    </dgm:pt>
    <dgm:pt modelId="{AA72C32D-B741-4F43-B0D2-A3FA00E3D436}">
      <dgm:prSet phldrT="[Text]"/>
      <dgm:spPr>
        <a:solidFill>
          <a:schemeClr val="accent2">
            <a:lumMod val="60000"/>
            <a:lumOff val="40000"/>
          </a:schemeClr>
        </a:solidFill>
      </dgm:spPr>
      <dgm:t>
        <a:bodyPr/>
        <a:lstStyle/>
        <a:p>
          <a:r>
            <a:rPr lang="sv-SE" dirty="0" smtClean="0"/>
            <a:t>Design</a:t>
          </a:r>
          <a:endParaRPr lang="sv-SE" dirty="0"/>
        </a:p>
      </dgm:t>
    </dgm:pt>
    <dgm:pt modelId="{57A96C85-F1F6-4398-8854-4253A39C48D9}" type="parTrans" cxnId="{38845366-D15F-434F-877E-44B84B07CFA0}">
      <dgm:prSet/>
      <dgm:spPr/>
      <dgm:t>
        <a:bodyPr/>
        <a:lstStyle/>
        <a:p>
          <a:endParaRPr lang="sv-SE"/>
        </a:p>
      </dgm:t>
    </dgm:pt>
    <dgm:pt modelId="{54FC82C4-54A9-4831-B8C6-E61EB438BB5E}" type="sibTrans" cxnId="{38845366-D15F-434F-877E-44B84B07CFA0}">
      <dgm:prSet/>
      <dgm:spPr/>
      <dgm:t>
        <a:bodyPr/>
        <a:lstStyle/>
        <a:p>
          <a:endParaRPr lang="sv-SE"/>
        </a:p>
      </dgm:t>
    </dgm:pt>
    <dgm:pt modelId="{4F9EADE8-841C-40A4-BE7C-697CE132CF6D}">
      <dgm:prSet phldrT="[Text]"/>
      <dgm:spPr>
        <a:solidFill>
          <a:schemeClr val="accent2">
            <a:lumMod val="75000"/>
          </a:schemeClr>
        </a:solidFill>
      </dgm:spPr>
      <dgm:t>
        <a:bodyPr/>
        <a:lstStyle/>
        <a:p>
          <a:r>
            <a:rPr lang="sv-SE" dirty="0" smtClean="0"/>
            <a:t>Implementation</a:t>
          </a:r>
          <a:endParaRPr lang="sv-SE" dirty="0"/>
        </a:p>
      </dgm:t>
    </dgm:pt>
    <dgm:pt modelId="{DCBB02B6-3F0F-4C6A-95C4-A9AB2E435CC5}" type="parTrans" cxnId="{84184AED-68D0-4E8E-9F4F-DC1317D3DB27}">
      <dgm:prSet/>
      <dgm:spPr/>
      <dgm:t>
        <a:bodyPr/>
        <a:lstStyle/>
        <a:p>
          <a:endParaRPr lang="sv-SE"/>
        </a:p>
      </dgm:t>
    </dgm:pt>
    <dgm:pt modelId="{34EE45F4-AEF9-4E30-84F9-83FD683FA213}" type="sibTrans" cxnId="{84184AED-68D0-4E8E-9F4F-DC1317D3DB27}">
      <dgm:prSet/>
      <dgm:spPr/>
      <dgm:t>
        <a:bodyPr/>
        <a:lstStyle/>
        <a:p>
          <a:endParaRPr lang="sv-SE"/>
        </a:p>
      </dgm:t>
    </dgm:pt>
    <dgm:pt modelId="{0F29908F-C95B-4827-B190-0E9D4A2291F7}">
      <dgm:prSet phldrT="[Text]"/>
      <dgm:spPr>
        <a:solidFill>
          <a:srgbClr val="FF0000"/>
        </a:solidFill>
      </dgm:spPr>
      <dgm:t>
        <a:bodyPr/>
        <a:lstStyle/>
        <a:p>
          <a:r>
            <a:rPr lang="sv-SE" dirty="0" smtClean="0"/>
            <a:t>Test</a:t>
          </a:r>
          <a:endParaRPr lang="sv-SE" dirty="0"/>
        </a:p>
      </dgm:t>
    </dgm:pt>
    <dgm:pt modelId="{1886E13F-209D-4DA7-B573-749E9D16A2F7}" type="parTrans" cxnId="{72C1DAFA-078E-42EA-890A-C75C3351E1B2}">
      <dgm:prSet/>
      <dgm:spPr/>
      <dgm:t>
        <a:bodyPr/>
        <a:lstStyle/>
        <a:p>
          <a:endParaRPr lang="sv-SE"/>
        </a:p>
      </dgm:t>
    </dgm:pt>
    <dgm:pt modelId="{163CD63E-A6FB-481D-8159-FF51D15089B3}" type="sibTrans" cxnId="{72C1DAFA-078E-42EA-890A-C75C3351E1B2}">
      <dgm:prSet/>
      <dgm:spPr/>
      <dgm:t>
        <a:bodyPr/>
        <a:lstStyle/>
        <a:p>
          <a:endParaRPr lang="sv-SE"/>
        </a:p>
      </dgm:t>
    </dgm:pt>
    <dgm:pt modelId="{7191148B-D54B-4A51-8628-E755550D0AAC}" type="pres">
      <dgm:prSet presAssocID="{11744515-8B34-422E-8A2D-9302014B5A97}" presName="outerComposite" presStyleCnt="0">
        <dgm:presLayoutVars>
          <dgm:chMax val="5"/>
          <dgm:dir/>
          <dgm:resizeHandles val="exact"/>
        </dgm:presLayoutVars>
      </dgm:prSet>
      <dgm:spPr/>
      <dgm:t>
        <a:bodyPr/>
        <a:lstStyle/>
        <a:p>
          <a:endParaRPr lang="sv-SE"/>
        </a:p>
      </dgm:t>
    </dgm:pt>
    <dgm:pt modelId="{FC6E66C4-9187-46BC-AD7E-0CD7CBB4FEAB}" type="pres">
      <dgm:prSet presAssocID="{11744515-8B34-422E-8A2D-9302014B5A97}" presName="dummyMaxCanvas" presStyleCnt="0">
        <dgm:presLayoutVars/>
      </dgm:prSet>
      <dgm:spPr/>
    </dgm:pt>
    <dgm:pt modelId="{D359FB2E-BF3B-4F4C-8F74-F3B5FD8FB7AD}" type="pres">
      <dgm:prSet presAssocID="{11744515-8B34-422E-8A2D-9302014B5A97}" presName="FourNodes_1" presStyleLbl="node1" presStyleIdx="0" presStyleCnt="4">
        <dgm:presLayoutVars>
          <dgm:bulletEnabled val="1"/>
        </dgm:presLayoutVars>
      </dgm:prSet>
      <dgm:spPr/>
      <dgm:t>
        <a:bodyPr/>
        <a:lstStyle/>
        <a:p>
          <a:endParaRPr lang="sv-SE"/>
        </a:p>
      </dgm:t>
    </dgm:pt>
    <dgm:pt modelId="{D8609517-9AF8-4D2D-8F23-9DFF62D84332}" type="pres">
      <dgm:prSet presAssocID="{11744515-8B34-422E-8A2D-9302014B5A97}" presName="FourNodes_2" presStyleLbl="node1" presStyleIdx="1" presStyleCnt="4">
        <dgm:presLayoutVars>
          <dgm:bulletEnabled val="1"/>
        </dgm:presLayoutVars>
      </dgm:prSet>
      <dgm:spPr/>
      <dgm:t>
        <a:bodyPr/>
        <a:lstStyle/>
        <a:p>
          <a:endParaRPr lang="sv-SE"/>
        </a:p>
      </dgm:t>
    </dgm:pt>
    <dgm:pt modelId="{1DEBD32C-AEFD-491D-9754-FB558B0C6D9D}" type="pres">
      <dgm:prSet presAssocID="{11744515-8B34-422E-8A2D-9302014B5A97}" presName="FourNodes_3" presStyleLbl="node1" presStyleIdx="2" presStyleCnt="4">
        <dgm:presLayoutVars>
          <dgm:bulletEnabled val="1"/>
        </dgm:presLayoutVars>
      </dgm:prSet>
      <dgm:spPr/>
      <dgm:t>
        <a:bodyPr/>
        <a:lstStyle/>
        <a:p>
          <a:endParaRPr lang="sv-SE"/>
        </a:p>
      </dgm:t>
    </dgm:pt>
    <dgm:pt modelId="{F5FEC824-AB4D-4F7D-8FC9-52A350531F4A}" type="pres">
      <dgm:prSet presAssocID="{11744515-8B34-422E-8A2D-9302014B5A97}" presName="FourNodes_4" presStyleLbl="node1" presStyleIdx="3" presStyleCnt="4">
        <dgm:presLayoutVars>
          <dgm:bulletEnabled val="1"/>
        </dgm:presLayoutVars>
      </dgm:prSet>
      <dgm:spPr/>
      <dgm:t>
        <a:bodyPr/>
        <a:lstStyle/>
        <a:p>
          <a:endParaRPr lang="sv-SE"/>
        </a:p>
      </dgm:t>
    </dgm:pt>
    <dgm:pt modelId="{CF706F8D-0CDC-42CE-B033-4A9182BADA0D}" type="pres">
      <dgm:prSet presAssocID="{11744515-8B34-422E-8A2D-9302014B5A97}" presName="FourConn_1-2" presStyleLbl="fgAccFollowNode1" presStyleIdx="0" presStyleCnt="3">
        <dgm:presLayoutVars>
          <dgm:bulletEnabled val="1"/>
        </dgm:presLayoutVars>
      </dgm:prSet>
      <dgm:spPr/>
      <dgm:t>
        <a:bodyPr/>
        <a:lstStyle/>
        <a:p>
          <a:endParaRPr lang="sv-SE"/>
        </a:p>
      </dgm:t>
    </dgm:pt>
    <dgm:pt modelId="{04B88686-479C-4FF9-A7D1-AD9A96AF1F8D}" type="pres">
      <dgm:prSet presAssocID="{11744515-8B34-422E-8A2D-9302014B5A97}" presName="FourConn_2-3" presStyleLbl="fgAccFollowNode1" presStyleIdx="1" presStyleCnt="3">
        <dgm:presLayoutVars>
          <dgm:bulletEnabled val="1"/>
        </dgm:presLayoutVars>
      </dgm:prSet>
      <dgm:spPr/>
      <dgm:t>
        <a:bodyPr/>
        <a:lstStyle/>
        <a:p>
          <a:endParaRPr lang="sv-SE"/>
        </a:p>
      </dgm:t>
    </dgm:pt>
    <dgm:pt modelId="{20A68507-5BAB-4915-9E14-4C26D7465CE9}" type="pres">
      <dgm:prSet presAssocID="{11744515-8B34-422E-8A2D-9302014B5A97}" presName="FourConn_3-4" presStyleLbl="fgAccFollowNode1" presStyleIdx="2" presStyleCnt="3">
        <dgm:presLayoutVars>
          <dgm:bulletEnabled val="1"/>
        </dgm:presLayoutVars>
      </dgm:prSet>
      <dgm:spPr/>
      <dgm:t>
        <a:bodyPr/>
        <a:lstStyle/>
        <a:p>
          <a:endParaRPr lang="sv-SE"/>
        </a:p>
      </dgm:t>
    </dgm:pt>
    <dgm:pt modelId="{A11D24E2-2C05-461D-B188-50A2B15A3551}" type="pres">
      <dgm:prSet presAssocID="{11744515-8B34-422E-8A2D-9302014B5A97}" presName="FourNodes_1_text" presStyleLbl="node1" presStyleIdx="3" presStyleCnt="4">
        <dgm:presLayoutVars>
          <dgm:bulletEnabled val="1"/>
        </dgm:presLayoutVars>
      </dgm:prSet>
      <dgm:spPr/>
      <dgm:t>
        <a:bodyPr/>
        <a:lstStyle/>
        <a:p>
          <a:endParaRPr lang="sv-SE"/>
        </a:p>
      </dgm:t>
    </dgm:pt>
    <dgm:pt modelId="{16588631-F113-4361-B4C6-6E1671ED7032}" type="pres">
      <dgm:prSet presAssocID="{11744515-8B34-422E-8A2D-9302014B5A97}" presName="FourNodes_2_text" presStyleLbl="node1" presStyleIdx="3" presStyleCnt="4">
        <dgm:presLayoutVars>
          <dgm:bulletEnabled val="1"/>
        </dgm:presLayoutVars>
      </dgm:prSet>
      <dgm:spPr/>
      <dgm:t>
        <a:bodyPr/>
        <a:lstStyle/>
        <a:p>
          <a:endParaRPr lang="sv-SE"/>
        </a:p>
      </dgm:t>
    </dgm:pt>
    <dgm:pt modelId="{0EED6541-F977-4E83-8AB6-986406C04C00}" type="pres">
      <dgm:prSet presAssocID="{11744515-8B34-422E-8A2D-9302014B5A97}" presName="FourNodes_3_text" presStyleLbl="node1" presStyleIdx="3" presStyleCnt="4">
        <dgm:presLayoutVars>
          <dgm:bulletEnabled val="1"/>
        </dgm:presLayoutVars>
      </dgm:prSet>
      <dgm:spPr/>
      <dgm:t>
        <a:bodyPr/>
        <a:lstStyle/>
        <a:p>
          <a:endParaRPr lang="sv-SE"/>
        </a:p>
      </dgm:t>
    </dgm:pt>
    <dgm:pt modelId="{95FCEB3D-30E5-4616-961A-1502FDF38669}" type="pres">
      <dgm:prSet presAssocID="{11744515-8B34-422E-8A2D-9302014B5A97}" presName="FourNodes_4_text" presStyleLbl="node1" presStyleIdx="3" presStyleCnt="4">
        <dgm:presLayoutVars>
          <dgm:bulletEnabled val="1"/>
        </dgm:presLayoutVars>
      </dgm:prSet>
      <dgm:spPr/>
      <dgm:t>
        <a:bodyPr/>
        <a:lstStyle/>
        <a:p>
          <a:endParaRPr lang="sv-SE"/>
        </a:p>
      </dgm:t>
    </dgm:pt>
  </dgm:ptLst>
  <dgm:cxnLst>
    <dgm:cxn modelId="{1F836A44-D960-404C-B5A0-4967115A8ECF}" type="presOf" srcId="{4F9EADE8-841C-40A4-BE7C-697CE132CF6D}" destId="{1DEBD32C-AEFD-491D-9754-FB558B0C6D9D}" srcOrd="0" destOrd="0" presId="urn:microsoft.com/office/officeart/2005/8/layout/vProcess5"/>
    <dgm:cxn modelId="{3EDBE220-33FF-4035-B2F7-54887EA0DD9D}" type="presOf" srcId="{1E929D36-D1A4-4A87-B445-04905CD316CB}" destId="{A11D24E2-2C05-461D-B188-50A2B15A3551}" srcOrd="1" destOrd="0" presId="urn:microsoft.com/office/officeart/2005/8/layout/vProcess5"/>
    <dgm:cxn modelId="{0793608A-F511-4577-9A44-EE0E2F81774A}" type="presOf" srcId="{54FC82C4-54A9-4831-B8C6-E61EB438BB5E}" destId="{04B88686-479C-4FF9-A7D1-AD9A96AF1F8D}" srcOrd="0" destOrd="0" presId="urn:microsoft.com/office/officeart/2005/8/layout/vProcess5"/>
    <dgm:cxn modelId="{A359A4FC-EFBA-474C-AC04-64744C0F881D}" type="presOf" srcId="{34EE45F4-AEF9-4E30-84F9-83FD683FA213}" destId="{20A68507-5BAB-4915-9E14-4C26D7465CE9}" srcOrd="0" destOrd="0" presId="urn:microsoft.com/office/officeart/2005/8/layout/vProcess5"/>
    <dgm:cxn modelId="{2CD97D2C-41BD-4BA5-AE89-C70FC50936D1}" type="presOf" srcId="{1E929D36-D1A4-4A87-B445-04905CD316CB}" destId="{D359FB2E-BF3B-4F4C-8F74-F3B5FD8FB7AD}" srcOrd="0" destOrd="0" presId="urn:microsoft.com/office/officeart/2005/8/layout/vProcess5"/>
    <dgm:cxn modelId="{0A4380FB-5F6E-4202-8386-F7C516967D7E}" type="presOf" srcId="{4F9EADE8-841C-40A4-BE7C-697CE132CF6D}" destId="{0EED6541-F977-4E83-8AB6-986406C04C00}" srcOrd="1" destOrd="0" presId="urn:microsoft.com/office/officeart/2005/8/layout/vProcess5"/>
    <dgm:cxn modelId="{AE9698D0-0654-4EC5-A073-FEF60BB7332E}" type="presOf" srcId="{AA72C32D-B741-4F43-B0D2-A3FA00E3D436}" destId="{D8609517-9AF8-4D2D-8F23-9DFF62D84332}" srcOrd="0" destOrd="0" presId="urn:microsoft.com/office/officeart/2005/8/layout/vProcess5"/>
    <dgm:cxn modelId="{38845366-D15F-434F-877E-44B84B07CFA0}" srcId="{11744515-8B34-422E-8A2D-9302014B5A97}" destId="{AA72C32D-B741-4F43-B0D2-A3FA00E3D436}" srcOrd="1" destOrd="0" parTransId="{57A96C85-F1F6-4398-8854-4253A39C48D9}" sibTransId="{54FC82C4-54A9-4831-B8C6-E61EB438BB5E}"/>
    <dgm:cxn modelId="{72C1DAFA-078E-42EA-890A-C75C3351E1B2}" srcId="{11744515-8B34-422E-8A2D-9302014B5A97}" destId="{0F29908F-C95B-4827-B190-0E9D4A2291F7}" srcOrd="3" destOrd="0" parTransId="{1886E13F-209D-4DA7-B573-749E9D16A2F7}" sibTransId="{163CD63E-A6FB-481D-8159-FF51D15089B3}"/>
    <dgm:cxn modelId="{08B30E29-70A3-47A7-9020-551B6E24E408}" type="presOf" srcId="{0F29908F-C95B-4827-B190-0E9D4A2291F7}" destId="{95FCEB3D-30E5-4616-961A-1502FDF38669}" srcOrd="1" destOrd="0" presId="urn:microsoft.com/office/officeart/2005/8/layout/vProcess5"/>
    <dgm:cxn modelId="{528355F0-E48E-4A54-AEAC-9C27E0F2D1CA}" srcId="{11744515-8B34-422E-8A2D-9302014B5A97}" destId="{1E929D36-D1A4-4A87-B445-04905CD316CB}" srcOrd="0" destOrd="0" parTransId="{9F49D58C-2C1F-44FC-8658-E71914A18EC7}" sibTransId="{30E0F371-BE93-4523-A4B9-259169B1D486}"/>
    <dgm:cxn modelId="{069FE8CD-9534-4D9F-AC18-C31335C227D5}" type="presOf" srcId="{AA72C32D-B741-4F43-B0D2-A3FA00E3D436}" destId="{16588631-F113-4361-B4C6-6E1671ED7032}" srcOrd="1" destOrd="0" presId="urn:microsoft.com/office/officeart/2005/8/layout/vProcess5"/>
    <dgm:cxn modelId="{84184AED-68D0-4E8E-9F4F-DC1317D3DB27}" srcId="{11744515-8B34-422E-8A2D-9302014B5A97}" destId="{4F9EADE8-841C-40A4-BE7C-697CE132CF6D}" srcOrd="2" destOrd="0" parTransId="{DCBB02B6-3F0F-4C6A-95C4-A9AB2E435CC5}" sibTransId="{34EE45F4-AEF9-4E30-84F9-83FD683FA213}"/>
    <dgm:cxn modelId="{5DAE904A-443B-4C82-970D-A9E616DA79DC}" type="presOf" srcId="{0F29908F-C95B-4827-B190-0E9D4A2291F7}" destId="{F5FEC824-AB4D-4F7D-8FC9-52A350531F4A}" srcOrd="0" destOrd="0" presId="urn:microsoft.com/office/officeart/2005/8/layout/vProcess5"/>
    <dgm:cxn modelId="{023B5725-1CEA-44DD-88E7-23FB5BF272E8}" type="presOf" srcId="{30E0F371-BE93-4523-A4B9-259169B1D486}" destId="{CF706F8D-0CDC-42CE-B033-4A9182BADA0D}" srcOrd="0" destOrd="0" presId="urn:microsoft.com/office/officeart/2005/8/layout/vProcess5"/>
    <dgm:cxn modelId="{1E37721F-275A-49B4-A4F7-F67C1FF35B02}" type="presOf" srcId="{11744515-8B34-422E-8A2D-9302014B5A97}" destId="{7191148B-D54B-4A51-8628-E755550D0AAC}" srcOrd="0" destOrd="0" presId="urn:microsoft.com/office/officeart/2005/8/layout/vProcess5"/>
    <dgm:cxn modelId="{96CEFA3A-9C38-4D30-A44E-C774CDF05695}" type="presParOf" srcId="{7191148B-D54B-4A51-8628-E755550D0AAC}" destId="{FC6E66C4-9187-46BC-AD7E-0CD7CBB4FEAB}" srcOrd="0" destOrd="0" presId="urn:microsoft.com/office/officeart/2005/8/layout/vProcess5"/>
    <dgm:cxn modelId="{292B3F21-41CB-400A-BE0F-0B1E8066A1E2}" type="presParOf" srcId="{7191148B-D54B-4A51-8628-E755550D0AAC}" destId="{D359FB2E-BF3B-4F4C-8F74-F3B5FD8FB7AD}" srcOrd="1" destOrd="0" presId="urn:microsoft.com/office/officeart/2005/8/layout/vProcess5"/>
    <dgm:cxn modelId="{FE65801B-4FEF-4007-A477-669E0E1C1E61}" type="presParOf" srcId="{7191148B-D54B-4A51-8628-E755550D0AAC}" destId="{D8609517-9AF8-4D2D-8F23-9DFF62D84332}" srcOrd="2" destOrd="0" presId="urn:microsoft.com/office/officeart/2005/8/layout/vProcess5"/>
    <dgm:cxn modelId="{9C59A9D5-F318-423F-A2CB-A945A26A47A8}" type="presParOf" srcId="{7191148B-D54B-4A51-8628-E755550D0AAC}" destId="{1DEBD32C-AEFD-491D-9754-FB558B0C6D9D}" srcOrd="3" destOrd="0" presId="urn:microsoft.com/office/officeart/2005/8/layout/vProcess5"/>
    <dgm:cxn modelId="{8853BAF5-A1E3-4520-9FE3-CE48355CE508}" type="presParOf" srcId="{7191148B-D54B-4A51-8628-E755550D0AAC}" destId="{F5FEC824-AB4D-4F7D-8FC9-52A350531F4A}" srcOrd="4" destOrd="0" presId="urn:microsoft.com/office/officeart/2005/8/layout/vProcess5"/>
    <dgm:cxn modelId="{B96913D2-042B-44F0-A12B-7AC318CA1D1D}" type="presParOf" srcId="{7191148B-D54B-4A51-8628-E755550D0AAC}" destId="{CF706F8D-0CDC-42CE-B033-4A9182BADA0D}" srcOrd="5" destOrd="0" presId="urn:microsoft.com/office/officeart/2005/8/layout/vProcess5"/>
    <dgm:cxn modelId="{B14C02E8-9627-4E81-843B-EEDD5AF4830E}" type="presParOf" srcId="{7191148B-D54B-4A51-8628-E755550D0AAC}" destId="{04B88686-479C-4FF9-A7D1-AD9A96AF1F8D}" srcOrd="6" destOrd="0" presId="urn:microsoft.com/office/officeart/2005/8/layout/vProcess5"/>
    <dgm:cxn modelId="{D46212F7-0C43-4EAC-B18F-593BF412D997}" type="presParOf" srcId="{7191148B-D54B-4A51-8628-E755550D0AAC}" destId="{20A68507-5BAB-4915-9E14-4C26D7465CE9}" srcOrd="7" destOrd="0" presId="urn:microsoft.com/office/officeart/2005/8/layout/vProcess5"/>
    <dgm:cxn modelId="{C746A737-BCB0-4092-9808-A0C8F751BA50}" type="presParOf" srcId="{7191148B-D54B-4A51-8628-E755550D0AAC}" destId="{A11D24E2-2C05-461D-B188-50A2B15A3551}" srcOrd="8" destOrd="0" presId="urn:microsoft.com/office/officeart/2005/8/layout/vProcess5"/>
    <dgm:cxn modelId="{839B1DF3-79E7-4518-9369-F7C323C11439}" type="presParOf" srcId="{7191148B-D54B-4A51-8628-E755550D0AAC}" destId="{16588631-F113-4361-B4C6-6E1671ED7032}" srcOrd="9" destOrd="0" presId="urn:microsoft.com/office/officeart/2005/8/layout/vProcess5"/>
    <dgm:cxn modelId="{6FEEC231-2189-48FC-BBF3-912294681E36}" type="presParOf" srcId="{7191148B-D54B-4A51-8628-E755550D0AAC}" destId="{0EED6541-F977-4E83-8AB6-986406C04C00}" srcOrd="10" destOrd="0" presId="urn:microsoft.com/office/officeart/2005/8/layout/vProcess5"/>
    <dgm:cxn modelId="{53A75BD4-A284-4EDB-AA86-C7D212BBBFCC}" type="presParOf" srcId="{7191148B-D54B-4A51-8628-E755550D0AAC}" destId="{95FCEB3D-30E5-4616-961A-1502FDF38669}"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F16064-D1E1-4D41-9D6E-D6CDB2549E78}" type="doc">
      <dgm:prSet loTypeId="urn:microsoft.com/office/officeart/2005/8/layout/hProcess9" loCatId="process" qsTypeId="urn:microsoft.com/office/officeart/2005/8/quickstyle/simple1" qsCatId="simple" csTypeId="urn:microsoft.com/office/officeart/2005/8/colors/accent1_2" csCatId="accent1" phldr="1"/>
      <dgm:spPr/>
    </dgm:pt>
    <dgm:pt modelId="{E01ECC1C-0EFB-4C7C-83B6-0648E8D21D5A}">
      <dgm:prSet phldrT="[Text]"/>
      <dgm:spPr>
        <a:solidFill>
          <a:schemeClr val="accent1"/>
        </a:solidFill>
      </dgm:spPr>
      <dgm:t>
        <a:bodyPr/>
        <a:lstStyle/>
        <a:p>
          <a:r>
            <a:rPr lang="sv-SE" dirty="0" smtClean="0"/>
            <a:t>Developer commits  code</a:t>
          </a:r>
          <a:endParaRPr lang="sv-SE" dirty="0"/>
        </a:p>
      </dgm:t>
    </dgm:pt>
    <dgm:pt modelId="{1DC9148B-44FD-4D33-ACAB-9DD8B7B8D39E}" type="parTrans" cxnId="{E6A0B758-0B9E-49DA-80B4-91B710CD0576}">
      <dgm:prSet/>
      <dgm:spPr/>
      <dgm:t>
        <a:bodyPr/>
        <a:lstStyle/>
        <a:p>
          <a:endParaRPr lang="sv-SE"/>
        </a:p>
      </dgm:t>
    </dgm:pt>
    <dgm:pt modelId="{4B8822F8-CF44-4361-8A58-F1A02E4ABDE0}" type="sibTrans" cxnId="{E6A0B758-0B9E-49DA-80B4-91B710CD0576}">
      <dgm:prSet/>
      <dgm:spPr/>
      <dgm:t>
        <a:bodyPr/>
        <a:lstStyle/>
        <a:p>
          <a:endParaRPr lang="sv-SE"/>
        </a:p>
      </dgm:t>
    </dgm:pt>
    <dgm:pt modelId="{9BADC793-94C0-4C2B-9D29-3038758E5BA8}">
      <dgm:prSet phldrT="[Text]"/>
      <dgm:spPr>
        <a:solidFill>
          <a:schemeClr val="accent1"/>
        </a:solidFill>
      </dgm:spPr>
      <dgm:t>
        <a:bodyPr/>
        <a:lstStyle/>
        <a:p>
          <a:r>
            <a:rPr lang="sv-SE" dirty="0" smtClean="0"/>
            <a:t>Build server notified</a:t>
          </a:r>
          <a:endParaRPr lang="sv-SE" dirty="0"/>
        </a:p>
      </dgm:t>
    </dgm:pt>
    <dgm:pt modelId="{88D7518E-2B16-440B-B3CB-919744F74969}" type="parTrans" cxnId="{2475AA0F-5AD7-4C78-9960-393391CDAB13}">
      <dgm:prSet/>
      <dgm:spPr/>
      <dgm:t>
        <a:bodyPr/>
        <a:lstStyle/>
        <a:p>
          <a:endParaRPr lang="sv-SE"/>
        </a:p>
      </dgm:t>
    </dgm:pt>
    <dgm:pt modelId="{3C244DE3-82F8-427B-B2DE-79E3F6E3DA48}" type="sibTrans" cxnId="{2475AA0F-5AD7-4C78-9960-393391CDAB13}">
      <dgm:prSet/>
      <dgm:spPr/>
      <dgm:t>
        <a:bodyPr/>
        <a:lstStyle/>
        <a:p>
          <a:endParaRPr lang="sv-SE"/>
        </a:p>
      </dgm:t>
    </dgm:pt>
    <dgm:pt modelId="{60E96481-6B29-44D1-A62F-D829E6688F1F}">
      <dgm:prSet phldrT="[Text]"/>
      <dgm:spPr>
        <a:solidFill>
          <a:schemeClr val="accent1"/>
        </a:solidFill>
      </dgm:spPr>
      <dgm:t>
        <a:bodyPr/>
        <a:lstStyle/>
        <a:p>
          <a:r>
            <a:rPr lang="sv-SE" dirty="0" smtClean="0"/>
            <a:t>(Code tagged in VCS)</a:t>
          </a:r>
          <a:endParaRPr lang="sv-SE" dirty="0"/>
        </a:p>
      </dgm:t>
    </dgm:pt>
    <dgm:pt modelId="{2E6986CE-91E2-438C-80B3-7BDD1B7C06BF}" type="parTrans" cxnId="{BF47D66E-450E-4E7B-AABE-956AA620391D}">
      <dgm:prSet/>
      <dgm:spPr/>
      <dgm:t>
        <a:bodyPr/>
        <a:lstStyle/>
        <a:p>
          <a:endParaRPr lang="sv-SE"/>
        </a:p>
      </dgm:t>
    </dgm:pt>
    <dgm:pt modelId="{43986F7A-6766-4553-A19A-0A2FF37C4496}" type="sibTrans" cxnId="{BF47D66E-450E-4E7B-AABE-956AA620391D}">
      <dgm:prSet/>
      <dgm:spPr/>
      <dgm:t>
        <a:bodyPr/>
        <a:lstStyle/>
        <a:p>
          <a:endParaRPr lang="sv-SE"/>
        </a:p>
      </dgm:t>
    </dgm:pt>
    <dgm:pt modelId="{4894777F-B509-402A-B781-5B2C0C9A2E02}">
      <dgm:prSet phldrT="[Text]"/>
      <dgm:spPr>
        <a:solidFill>
          <a:schemeClr val="accent1"/>
        </a:solidFill>
      </dgm:spPr>
      <dgm:t>
        <a:bodyPr/>
        <a:lstStyle/>
        <a:p>
          <a:r>
            <a:rPr lang="sv-SE" dirty="0" smtClean="0"/>
            <a:t>Code built</a:t>
          </a:r>
          <a:endParaRPr lang="sv-SE" dirty="0"/>
        </a:p>
      </dgm:t>
    </dgm:pt>
    <dgm:pt modelId="{AE935915-36F9-41A8-9089-7A4CD3ACE532}" type="parTrans" cxnId="{926A7E09-DC68-4291-B9DA-9CB594665A6A}">
      <dgm:prSet/>
      <dgm:spPr/>
      <dgm:t>
        <a:bodyPr/>
        <a:lstStyle/>
        <a:p>
          <a:endParaRPr lang="sv-SE"/>
        </a:p>
      </dgm:t>
    </dgm:pt>
    <dgm:pt modelId="{B55DAF30-61CE-4A99-95BD-CC63C18462B9}" type="sibTrans" cxnId="{926A7E09-DC68-4291-B9DA-9CB594665A6A}">
      <dgm:prSet/>
      <dgm:spPr/>
      <dgm:t>
        <a:bodyPr/>
        <a:lstStyle/>
        <a:p>
          <a:endParaRPr lang="sv-SE"/>
        </a:p>
      </dgm:t>
    </dgm:pt>
    <dgm:pt modelId="{E0BF6D28-AA55-484E-AF06-50174B3D7D0E}">
      <dgm:prSet phldrT="[Text]"/>
      <dgm:spPr>
        <a:solidFill>
          <a:schemeClr val="accent1"/>
        </a:solidFill>
      </dgm:spPr>
      <dgm:t>
        <a:bodyPr/>
        <a:lstStyle/>
        <a:p>
          <a:r>
            <a:rPr lang="sv-SE" dirty="0" smtClean="0"/>
            <a:t>Test</a:t>
          </a:r>
          <a:endParaRPr lang="sv-SE" dirty="0"/>
        </a:p>
      </dgm:t>
    </dgm:pt>
    <dgm:pt modelId="{E7A274F4-E4C7-4AA6-BF16-CFCB35B383C3}" type="parTrans" cxnId="{E8772E6F-3DF6-443A-BE77-E89A93833F11}">
      <dgm:prSet/>
      <dgm:spPr/>
      <dgm:t>
        <a:bodyPr/>
        <a:lstStyle/>
        <a:p>
          <a:endParaRPr lang="sv-SE"/>
        </a:p>
      </dgm:t>
    </dgm:pt>
    <dgm:pt modelId="{4E59F2F2-5A16-4519-A7E4-2B9DB6DBD8D9}" type="sibTrans" cxnId="{E8772E6F-3DF6-443A-BE77-E89A93833F11}">
      <dgm:prSet/>
      <dgm:spPr/>
      <dgm:t>
        <a:bodyPr/>
        <a:lstStyle/>
        <a:p>
          <a:endParaRPr lang="sv-SE"/>
        </a:p>
      </dgm:t>
    </dgm:pt>
    <dgm:pt modelId="{04760255-EB68-4058-B54A-5F5B00093782}">
      <dgm:prSet phldrT="[Text]"/>
      <dgm:spPr/>
      <dgm:t>
        <a:bodyPr/>
        <a:lstStyle/>
        <a:p>
          <a:r>
            <a:rPr lang="sv-SE" dirty="0" smtClean="0"/>
            <a:t>Artifact stored away</a:t>
          </a:r>
          <a:endParaRPr lang="sv-SE" dirty="0"/>
        </a:p>
      </dgm:t>
    </dgm:pt>
    <dgm:pt modelId="{854D9ECC-F294-4461-BCAA-23057E3C488A}" type="parTrans" cxnId="{DB03FB7E-1787-45BA-A6E3-08C03950CC10}">
      <dgm:prSet/>
      <dgm:spPr/>
      <dgm:t>
        <a:bodyPr/>
        <a:lstStyle/>
        <a:p>
          <a:endParaRPr lang="sv-SE"/>
        </a:p>
      </dgm:t>
    </dgm:pt>
    <dgm:pt modelId="{F3F6310F-2B99-46A6-BFBE-E05980AA5E64}" type="sibTrans" cxnId="{DB03FB7E-1787-45BA-A6E3-08C03950CC10}">
      <dgm:prSet/>
      <dgm:spPr/>
      <dgm:t>
        <a:bodyPr/>
        <a:lstStyle/>
        <a:p>
          <a:endParaRPr lang="sv-SE"/>
        </a:p>
      </dgm:t>
    </dgm:pt>
    <dgm:pt modelId="{FCF3D32D-02B0-4519-B7FC-BE958B8F1B64}">
      <dgm:prSet phldrT="[Text]"/>
      <dgm:spPr>
        <a:solidFill>
          <a:schemeClr val="accent3">
            <a:lumMod val="75000"/>
          </a:schemeClr>
        </a:solidFill>
      </dgm:spPr>
      <dgm:t>
        <a:bodyPr/>
        <a:lstStyle/>
        <a:p>
          <a:r>
            <a:rPr lang="sv-SE" dirty="0" smtClean="0"/>
            <a:t>Publish result</a:t>
          </a:r>
          <a:endParaRPr lang="sv-SE" dirty="0"/>
        </a:p>
      </dgm:t>
    </dgm:pt>
    <dgm:pt modelId="{2FCBB008-2E97-4783-881D-F8ABA96C521F}" type="parTrans" cxnId="{0F5D2EF8-71A2-49B1-995E-485770D89774}">
      <dgm:prSet/>
      <dgm:spPr/>
      <dgm:t>
        <a:bodyPr/>
        <a:lstStyle/>
        <a:p>
          <a:endParaRPr lang="sv-SE"/>
        </a:p>
      </dgm:t>
    </dgm:pt>
    <dgm:pt modelId="{E4EDD9BF-8128-4275-AAB9-2B1D36E2773F}" type="sibTrans" cxnId="{0F5D2EF8-71A2-49B1-995E-485770D89774}">
      <dgm:prSet/>
      <dgm:spPr/>
      <dgm:t>
        <a:bodyPr/>
        <a:lstStyle/>
        <a:p>
          <a:endParaRPr lang="sv-SE"/>
        </a:p>
      </dgm:t>
    </dgm:pt>
    <dgm:pt modelId="{5D0EA12F-0F28-4C74-9560-8670CD5FF224}">
      <dgm:prSet phldrT="[Text]"/>
      <dgm:spPr>
        <a:solidFill>
          <a:schemeClr val="accent1"/>
        </a:solidFill>
      </dgm:spPr>
      <dgm:t>
        <a:bodyPr/>
        <a:lstStyle/>
        <a:p>
          <a:r>
            <a:rPr lang="sv-SE" dirty="0" smtClean="0"/>
            <a:t>Deploy</a:t>
          </a:r>
          <a:endParaRPr lang="sv-SE" dirty="0"/>
        </a:p>
      </dgm:t>
    </dgm:pt>
    <dgm:pt modelId="{1865DAFE-95A6-4DB4-BA3C-65443DE04A86}" type="parTrans" cxnId="{68657098-3993-4561-9EE9-72DB262AC078}">
      <dgm:prSet/>
      <dgm:spPr/>
      <dgm:t>
        <a:bodyPr/>
        <a:lstStyle/>
        <a:p>
          <a:endParaRPr lang="sv-SE"/>
        </a:p>
      </dgm:t>
    </dgm:pt>
    <dgm:pt modelId="{1342BE68-93F6-40C6-933C-5C5004F663BD}" type="sibTrans" cxnId="{68657098-3993-4561-9EE9-72DB262AC078}">
      <dgm:prSet/>
      <dgm:spPr/>
      <dgm:t>
        <a:bodyPr/>
        <a:lstStyle/>
        <a:p>
          <a:endParaRPr lang="sv-SE"/>
        </a:p>
      </dgm:t>
    </dgm:pt>
    <dgm:pt modelId="{327F4B88-5CF6-46FF-98E9-092009498C4F}" type="pres">
      <dgm:prSet presAssocID="{53F16064-D1E1-4D41-9D6E-D6CDB2549E78}" presName="CompostProcess" presStyleCnt="0">
        <dgm:presLayoutVars>
          <dgm:dir/>
          <dgm:resizeHandles val="exact"/>
        </dgm:presLayoutVars>
      </dgm:prSet>
      <dgm:spPr/>
    </dgm:pt>
    <dgm:pt modelId="{D4A49985-7109-40A3-BA1A-5F18EDF8B5DE}" type="pres">
      <dgm:prSet presAssocID="{53F16064-D1E1-4D41-9D6E-D6CDB2549E78}" presName="arrow" presStyleLbl="bgShp" presStyleIdx="0" presStyleCnt="1"/>
      <dgm:spPr/>
    </dgm:pt>
    <dgm:pt modelId="{0CBC8D1B-B103-4508-B6D7-C3F412DBAD88}" type="pres">
      <dgm:prSet presAssocID="{53F16064-D1E1-4D41-9D6E-D6CDB2549E78}" presName="linearProcess" presStyleCnt="0"/>
      <dgm:spPr/>
    </dgm:pt>
    <dgm:pt modelId="{11482388-04DF-41F8-8FEB-98AE51FCFED1}" type="pres">
      <dgm:prSet presAssocID="{E01ECC1C-0EFB-4C7C-83B6-0648E8D21D5A}" presName="textNode" presStyleLbl="node1" presStyleIdx="0" presStyleCnt="8">
        <dgm:presLayoutVars>
          <dgm:bulletEnabled val="1"/>
        </dgm:presLayoutVars>
      </dgm:prSet>
      <dgm:spPr/>
      <dgm:t>
        <a:bodyPr/>
        <a:lstStyle/>
        <a:p>
          <a:endParaRPr lang="sv-SE"/>
        </a:p>
      </dgm:t>
    </dgm:pt>
    <dgm:pt modelId="{A283412F-AD09-4970-9BFC-B5A1E2F3A4EB}" type="pres">
      <dgm:prSet presAssocID="{4B8822F8-CF44-4361-8A58-F1A02E4ABDE0}" presName="sibTrans" presStyleCnt="0"/>
      <dgm:spPr/>
    </dgm:pt>
    <dgm:pt modelId="{3B60654C-E5B6-442C-A514-FC460F99339B}" type="pres">
      <dgm:prSet presAssocID="{9BADC793-94C0-4C2B-9D29-3038758E5BA8}" presName="textNode" presStyleLbl="node1" presStyleIdx="1" presStyleCnt="8">
        <dgm:presLayoutVars>
          <dgm:bulletEnabled val="1"/>
        </dgm:presLayoutVars>
      </dgm:prSet>
      <dgm:spPr/>
      <dgm:t>
        <a:bodyPr/>
        <a:lstStyle/>
        <a:p>
          <a:endParaRPr lang="sv-SE"/>
        </a:p>
      </dgm:t>
    </dgm:pt>
    <dgm:pt modelId="{17778AA5-68E5-4CDF-904C-607137AFF9FD}" type="pres">
      <dgm:prSet presAssocID="{3C244DE3-82F8-427B-B2DE-79E3F6E3DA48}" presName="sibTrans" presStyleCnt="0"/>
      <dgm:spPr/>
    </dgm:pt>
    <dgm:pt modelId="{0F0FA1AE-D045-40B3-9989-E85D95930145}" type="pres">
      <dgm:prSet presAssocID="{60E96481-6B29-44D1-A62F-D829E6688F1F}" presName="textNode" presStyleLbl="node1" presStyleIdx="2" presStyleCnt="8">
        <dgm:presLayoutVars>
          <dgm:bulletEnabled val="1"/>
        </dgm:presLayoutVars>
      </dgm:prSet>
      <dgm:spPr/>
      <dgm:t>
        <a:bodyPr/>
        <a:lstStyle/>
        <a:p>
          <a:endParaRPr lang="sv-SE"/>
        </a:p>
      </dgm:t>
    </dgm:pt>
    <dgm:pt modelId="{F5914FC0-9335-4858-86CA-1FA783D8E3B5}" type="pres">
      <dgm:prSet presAssocID="{43986F7A-6766-4553-A19A-0A2FF37C4496}" presName="sibTrans" presStyleCnt="0"/>
      <dgm:spPr/>
    </dgm:pt>
    <dgm:pt modelId="{8BA5E02D-E531-4F00-A207-39E629ED01B8}" type="pres">
      <dgm:prSet presAssocID="{4894777F-B509-402A-B781-5B2C0C9A2E02}" presName="textNode" presStyleLbl="node1" presStyleIdx="3" presStyleCnt="8">
        <dgm:presLayoutVars>
          <dgm:bulletEnabled val="1"/>
        </dgm:presLayoutVars>
      </dgm:prSet>
      <dgm:spPr/>
      <dgm:t>
        <a:bodyPr/>
        <a:lstStyle/>
        <a:p>
          <a:endParaRPr lang="sv-SE"/>
        </a:p>
      </dgm:t>
    </dgm:pt>
    <dgm:pt modelId="{278B372C-9967-46B1-8972-2EFF70511AE7}" type="pres">
      <dgm:prSet presAssocID="{B55DAF30-61CE-4A99-95BD-CC63C18462B9}" presName="sibTrans" presStyleCnt="0"/>
      <dgm:spPr/>
    </dgm:pt>
    <dgm:pt modelId="{790749F3-A13C-422A-87E0-2E0D0149F24A}" type="pres">
      <dgm:prSet presAssocID="{5D0EA12F-0F28-4C74-9560-8670CD5FF224}" presName="textNode" presStyleLbl="node1" presStyleIdx="4" presStyleCnt="8">
        <dgm:presLayoutVars>
          <dgm:bulletEnabled val="1"/>
        </dgm:presLayoutVars>
      </dgm:prSet>
      <dgm:spPr/>
      <dgm:t>
        <a:bodyPr/>
        <a:lstStyle/>
        <a:p>
          <a:endParaRPr lang="sv-SE"/>
        </a:p>
      </dgm:t>
    </dgm:pt>
    <dgm:pt modelId="{B2DD3A3F-78EC-465F-A57E-66B2E3D0A88C}" type="pres">
      <dgm:prSet presAssocID="{1342BE68-93F6-40C6-933C-5C5004F663BD}" presName="sibTrans" presStyleCnt="0"/>
      <dgm:spPr/>
    </dgm:pt>
    <dgm:pt modelId="{AE27CD84-10EF-4EE0-9546-213A271F1099}" type="pres">
      <dgm:prSet presAssocID="{E0BF6D28-AA55-484E-AF06-50174B3D7D0E}" presName="textNode" presStyleLbl="node1" presStyleIdx="5" presStyleCnt="8">
        <dgm:presLayoutVars>
          <dgm:bulletEnabled val="1"/>
        </dgm:presLayoutVars>
      </dgm:prSet>
      <dgm:spPr/>
      <dgm:t>
        <a:bodyPr/>
        <a:lstStyle/>
        <a:p>
          <a:endParaRPr lang="sv-SE"/>
        </a:p>
      </dgm:t>
    </dgm:pt>
    <dgm:pt modelId="{E32876C0-41BE-47F8-940C-E757447DAAEC}" type="pres">
      <dgm:prSet presAssocID="{4E59F2F2-5A16-4519-A7E4-2B9DB6DBD8D9}" presName="sibTrans" presStyleCnt="0"/>
      <dgm:spPr/>
    </dgm:pt>
    <dgm:pt modelId="{7A85A7C4-C927-490D-B22D-DF2A437283B8}" type="pres">
      <dgm:prSet presAssocID="{FCF3D32D-02B0-4519-B7FC-BE958B8F1B64}" presName="textNode" presStyleLbl="node1" presStyleIdx="6" presStyleCnt="8">
        <dgm:presLayoutVars>
          <dgm:bulletEnabled val="1"/>
        </dgm:presLayoutVars>
      </dgm:prSet>
      <dgm:spPr/>
      <dgm:t>
        <a:bodyPr/>
        <a:lstStyle/>
        <a:p>
          <a:endParaRPr lang="sv-SE"/>
        </a:p>
      </dgm:t>
    </dgm:pt>
    <dgm:pt modelId="{1C65065B-2EE1-4922-8F25-F263A2FEE69A}" type="pres">
      <dgm:prSet presAssocID="{E4EDD9BF-8128-4275-AAB9-2B1D36E2773F}" presName="sibTrans" presStyleCnt="0"/>
      <dgm:spPr/>
    </dgm:pt>
    <dgm:pt modelId="{68BED69A-E6D8-448C-B684-224C06C4E26B}" type="pres">
      <dgm:prSet presAssocID="{04760255-EB68-4058-B54A-5F5B00093782}" presName="textNode" presStyleLbl="node1" presStyleIdx="7" presStyleCnt="8">
        <dgm:presLayoutVars>
          <dgm:bulletEnabled val="1"/>
        </dgm:presLayoutVars>
      </dgm:prSet>
      <dgm:spPr/>
      <dgm:t>
        <a:bodyPr/>
        <a:lstStyle/>
        <a:p>
          <a:endParaRPr lang="sv-SE"/>
        </a:p>
      </dgm:t>
    </dgm:pt>
  </dgm:ptLst>
  <dgm:cxnLst>
    <dgm:cxn modelId="{926A7E09-DC68-4291-B9DA-9CB594665A6A}" srcId="{53F16064-D1E1-4D41-9D6E-D6CDB2549E78}" destId="{4894777F-B509-402A-B781-5B2C0C9A2E02}" srcOrd="3" destOrd="0" parTransId="{AE935915-36F9-41A8-9089-7A4CD3ACE532}" sibTransId="{B55DAF30-61CE-4A99-95BD-CC63C18462B9}"/>
    <dgm:cxn modelId="{BD21FD2F-8AF2-47D1-8CB2-77F2C022910C}" type="presOf" srcId="{9BADC793-94C0-4C2B-9D29-3038758E5BA8}" destId="{3B60654C-E5B6-442C-A514-FC460F99339B}" srcOrd="0" destOrd="0" presId="urn:microsoft.com/office/officeart/2005/8/layout/hProcess9"/>
    <dgm:cxn modelId="{1A3D4BD3-2B14-4285-8A8C-D2D3F9A44BF1}" type="presOf" srcId="{60E96481-6B29-44D1-A62F-D829E6688F1F}" destId="{0F0FA1AE-D045-40B3-9989-E85D95930145}" srcOrd="0" destOrd="0" presId="urn:microsoft.com/office/officeart/2005/8/layout/hProcess9"/>
    <dgm:cxn modelId="{9CC22C0F-DFBE-463C-B288-17A8D89308EF}" type="presOf" srcId="{E0BF6D28-AA55-484E-AF06-50174B3D7D0E}" destId="{AE27CD84-10EF-4EE0-9546-213A271F1099}" srcOrd="0" destOrd="0" presId="urn:microsoft.com/office/officeart/2005/8/layout/hProcess9"/>
    <dgm:cxn modelId="{E8772E6F-3DF6-443A-BE77-E89A93833F11}" srcId="{53F16064-D1E1-4D41-9D6E-D6CDB2549E78}" destId="{E0BF6D28-AA55-484E-AF06-50174B3D7D0E}" srcOrd="5" destOrd="0" parTransId="{E7A274F4-E4C7-4AA6-BF16-CFCB35B383C3}" sibTransId="{4E59F2F2-5A16-4519-A7E4-2B9DB6DBD8D9}"/>
    <dgm:cxn modelId="{17487B48-4AB3-44D7-B478-2DF5E884CD55}" type="presOf" srcId="{E01ECC1C-0EFB-4C7C-83B6-0648E8D21D5A}" destId="{11482388-04DF-41F8-8FEB-98AE51FCFED1}" srcOrd="0" destOrd="0" presId="urn:microsoft.com/office/officeart/2005/8/layout/hProcess9"/>
    <dgm:cxn modelId="{68657098-3993-4561-9EE9-72DB262AC078}" srcId="{53F16064-D1E1-4D41-9D6E-D6CDB2549E78}" destId="{5D0EA12F-0F28-4C74-9560-8670CD5FF224}" srcOrd="4" destOrd="0" parTransId="{1865DAFE-95A6-4DB4-BA3C-65443DE04A86}" sibTransId="{1342BE68-93F6-40C6-933C-5C5004F663BD}"/>
    <dgm:cxn modelId="{A5C9BF0D-F973-42FB-A71E-A2B30601FD60}" type="presOf" srcId="{FCF3D32D-02B0-4519-B7FC-BE958B8F1B64}" destId="{7A85A7C4-C927-490D-B22D-DF2A437283B8}" srcOrd="0" destOrd="0" presId="urn:microsoft.com/office/officeart/2005/8/layout/hProcess9"/>
    <dgm:cxn modelId="{0F5D2EF8-71A2-49B1-995E-485770D89774}" srcId="{53F16064-D1E1-4D41-9D6E-D6CDB2549E78}" destId="{FCF3D32D-02B0-4519-B7FC-BE958B8F1B64}" srcOrd="6" destOrd="0" parTransId="{2FCBB008-2E97-4783-881D-F8ABA96C521F}" sibTransId="{E4EDD9BF-8128-4275-AAB9-2B1D36E2773F}"/>
    <dgm:cxn modelId="{700E46E8-DB47-4607-AF07-897845B3C6E4}" type="presOf" srcId="{5D0EA12F-0F28-4C74-9560-8670CD5FF224}" destId="{790749F3-A13C-422A-87E0-2E0D0149F24A}" srcOrd="0" destOrd="0" presId="urn:microsoft.com/office/officeart/2005/8/layout/hProcess9"/>
    <dgm:cxn modelId="{E6A0B758-0B9E-49DA-80B4-91B710CD0576}" srcId="{53F16064-D1E1-4D41-9D6E-D6CDB2549E78}" destId="{E01ECC1C-0EFB-4C7C-83B6-0648E8D21D5A}" srcOrd="0" destOrd="0" parTransId="{1DC9148B-44FD-4D33-ACAB-9DD8B7B8D39E}" sibTransId="{4B8822F8-CF44-4361-8A58-F1A02E4ABDE0}"/>
    <dgm:cxn modelId="{2475AA0F-5AD7-4C78-9960-393391CDAB13}" srcId="{53F16064-D1E1-4D41-9D6E-D6CDB2549E78}" destId="{9BADC793-94C0-4C2B-9D29-3038758E5BA8}" srcOrd="1" destOrd="0" parTransId="{88D7518E-2B16-440B-B3CB-919744F74969}" sibTransId="{3C244DE3-82F8-427B-B2DE-79E3F6E3DA48}"/>
    <dgm:cxn modelId="{BF47D66E-450E-4E7B-AABE-956AA620391D}" srcId="{53F16064-D1E1-4D41-9D6E-D6CDB2549E78}" destId="{60E96481-6B29-44D1-A62F-D829E6688F1F}" srcOrd="2" destOrd="0" parTransId="{2E6986CE-91E2-438C-80B3-7BDD1B7C06BF}" sibTransId="{43986F7A-6766-4553-A19A-0A2FF37C4496}"/>
    <dgm:cxn modelId="{0F3BB30F-9B11-4597-9BB9-F82132426EB6}" type="presOf" srcId="{4894777F-B509-402A-B781-5B2C0C9A2E02}" destId="{8BA5E02D-E531-4F00-A207-39E629ED01B8}" srcOrd="0" destOrd="0" presId="urn:microsoft.com/office/officeart/2005/8/layout/hProcess9"/>
    <dgm:cxn modelId="{8B0795D4-0624-4E7C-9001-CDDCD7448C8C}" type="presOf" srcId="{04760255-EB68-4058-B54A-5F5B00093782}" destId="{68BED69A-E6D8-448C-B684-224C06C4E26B}" srcOrd="0" destOrd="0" presId="urn:microsoft.com/office/officeart/2005/8/layout/hProcess9"/>
    <dgm:cxn modelId="{DB03FB7E-1787-45BA-A6E3-08C03950CC10}" srcId="{53F16064-D1E1-4D41-9D6E-D6CDB2549E78}" destId="{04760255-EB68-4058-B54A-5F5B00093782}" srcOrd="7" destOrd="0" parTransId="{854D9ECC-F294-4461-BCAA-23057E3C488A}" sibTransId="{F3F6310F-2B99-46A6-BFBE-E05980AA5E64}"/>
    <dgm:cxn modelId="{D098953F-6696-47C2-88B3-31C120989106}" type="presOf" srcId="{53F16064-D1E1-4D41-9D6E-D6CDB2549E78}" destId="{327F4B88-5CF6-46FF-98E9-092009498C4F}" srcOrd="0" destOrd="0" presId="urn:microsoft.com/office/officeart/2005/8/layout/hProcess9"/>
    <dgm:cxn modelId="{E3318A37-0808-49F5-8E71-41E26C4FD3CA}" type="presParOf" srcId="{327F4B88-5CF6-46FF-98E9-092009498C4F}" destId="{D4A49985-7109-40A3-BA1A-5F18EDF8B5DE}" srcOrd="0" destOrd="0" presId="urn:microsoft.com/office/officeart/2005/8/layout/hProcess9"/>
    <dgm:cxn modelId="{118AEC50-CC65-4FE0-A02A-06A596A40FBD}" type="presParOf" srcId="{327F4B88-5CF6-46FF-98E9-092009498C4F}" destId="{0CBC8D1B-B103-4508-B6D7-C3F412DBAD88}" srcOrd="1" destOrd="0" presId="urn:microsoft.com/office/officeart/2005/8/layout/hProcess9"/>
    <dgm:cxn modelId="{ED35850F-75C1-4D26-8B05-E8D5CE9CF623}" type="presParOf" srcId="{0CBC8D1B-B103-4508-B6D7-C3F412DBAD88}" destId="{11482388-04DF-41F8-8FEB-98AE51FCFED1}" srcOrd="0" destOrd="0" presId="urn:microsoft.com/office/officeart/2005/8/layout/hProcess9"/>
    <dgm:cxn modelId="{65E54B59-A0DF-46B9-B490-D2365D635C31}" type="presParOf" srcId="{0CBC8D1B-B103-4508-B6D7-C3F412DBAD88}" destId="{A283412F-AD09-4970-9BFC-B5A1E2F3A4EB}" srcOrd="1" destOrd="0" presId="urn:microsoft.com/office/officeart/2005/8/layout/hProcess9"/>
    <dgm:cxn modelId="{C5902177-8789-4BB9-9EA1-09073E7F21CD}" type="presParOf" srcId="{0CBC8D1B-B103-4508-B6D7-C3F412DBAD88}" destId="{3B60654C-E5B6-442C-A514-FC460F99339B}" srcOrd="2" destOrd="0" presId="urn:microsoft.com/office/officeart/2005/8/layout/hProcess9"/>
    <dgm:cxn modelId="{DD286D94-05DC-4BA1-9CFD-5545D1DF6DBC}" type="presParOf" srcId="{0CBC8D1B-B103-4508-B6D7-C3F412DBAD88}" destId="{17778AA5-68E5-4CDF-904C-607137AFF9FD}" srcOrd="3" destOrd="0" presId="urn:microsoft.com/office/officeart/2005/8/layout/hProcess9"/>
    <dgm:cxn modelId="{C9C7DDB7-B7DE-4654-A939-02639EFE19B5}" type="presParOf" srcId="{0CBC8D1B-B103-4508-B6D7-C3F412DBAD88}" destId="{0F0FA1AE-D045-40B3-9989-E85D95930145}" srcOrd="4" destOrd="0" presId="urn:microsoft.com/office/officeart/2005/8/layout/hProcess9"/>
    <dgm:cxn modelId="{F9627E9F-4E50-4EAA-9D31-7D7C9157462A}" type="presParOf" srcId="{0CBC8D1B-B103-4508-B6D7-C3F412DBAD88}" destId="{F5914FC0-9335-4858-86CA-1FA783D8E3B5}" srcOrd="5" destOrd="0" presId="urn:microsoft.com/office/officeart/2005/8/layout/hProcess9"/>
    <dgm:cxn modelId="{576A5A7A-26D9-4E23-8F46-4E713F8F9944}" type="presParOf" srcId="{0CBC8D1B-B103-4508-B6D7-C3F412DBAD88}" destId="{8BA5E02D-E531-4F00-A207-39E629ED01B8}" srcOrd="6" destOrd="0" presId="urn:microsoft.com/office/officeart/2005/8/layout/hProcess9"/>
    <dgm:cxn modelId="{CF105AAE-14D3-4646-BFEE-CC3F86E5A8B4}" type="presParOf" srcId="{0CBC8D1B-B103-4508-B6D7-C3F412DBAD88}" destId="{278B372C-9967-46B1-8972-2EFF70511AE7}" srcOrd="7" destOrd="0" presId="urn:microsoft.com/office/officeart/2005/8/layout/hProcess9"/>
    <dgm:cxn modelId="{5CF621D9-5283-43FE-906A-A365BD0C17E3}" type="presParOf" srcId="{0CBC8D1B-B103-4508-B6D7-C3F412DBAD88}" destId="{790749F3-A13C-422A-87E0-2E0D0149F24A}" srcOrd="8" destOrd="0" presId="urn:microsoft.com/office/officeart/2005/8/layout/hProcess9"/>
    <dgm:cxn modelId="{708F6070-11FB-4AB3-93FE-90D8E66C3523}" type="presParOf" srcId="{0CBC8D1B-B103-4508-B6D7-C3F412DBAD88}" destId="{B2DD3A3F-78EC-465F-A57E-66B2E3D0A88C}" srcOrd="9" destOrd="0" presId="urn:microsoft.com/office/officeart/2005/8/layout/hProcess9"/>
    <dgm:cxn modelId="{30EFF0C8-2C27-4F2E-A266-39D734A3FE34}" type="presParOf" srcId="{0CBC8D1B-B103-4508-B6D7-C3F412DBAD88}" destId="{AE27CD84-10EF-4EE0-9546-213A271F1099}" srcOrd="10" destOrd="0" presId="urn:microsoft.com/office/officeart/2005/8/layout/hProcess9"/>
    <dgm:cxn modelId="{D4942BEB-9CE8-4505-A0F2-B1387D4DC94D}" type="presParOf" srcId="{0CBC8D1B-B103-4508-B6D7-C3F412DBAD88}" destId="{E32876C0-41BE-47F8-940C-E757447DAAEC}" srcOrd="11" destOrd="0" presId="urn:microsoft.com/office/officeart/2005/8/layout/hProcess9"/>
    <dgm:cxn modelId="{69224A7B-C019-4D80-A59E-8565C3E87880}" type="presParOf" srcId="{0CBC8D1B-B103-4508-B6D7-C3F412DBAD88}" destId="{7A85A7C4-C927-490D-B22D-DF2A437283B8}" srcOrd="12" destOrd="0" presId="urn:microsoft.com/office/officeart/2005/8/layout/hProcess9"/>
    <dgm:cxn modelId="{7EF20AC3-76A4-4FC8-90A0-2CE173E4A01D}" type="presParOf" srcId="{0CBC8D1B-B103-4508-B6D7-C3F412DBAD88}" destId="{1C65065B-2EE1-4922-8F25-F263A2FEE69A}" srcOrd="13" destOrd="0" presId="urn:microsoft.com/office/officeart/2005/8/layout/hProcess9"/>
    <dgm:cxn modelId="{BAB3B263-0EFF-41AA-BB62-A9DEE6B0C9B3}" type="presParOf" srcId="{0CBC8D1B-B103-4508-B6D7-C3F412DBAD88}" destId="{68BED69A-E6D8-448C-B684-224C06C4E26B}" srcOrd="1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3F16064-D1E1-4D41-9D6E-D6CDB2549E78}" type="doc">
      <dgm:prSet loTypeId="urn:microsoft.com/office/officeart/2005/8/layout/hProcess9" loCatId="process" qsTypeId="urn:microsoft.com/office/officeart/2005/8/quickstyle/simple1" qsCatId="simple" csTypeId="urn:microsoft.com/office/officeart/2005/8/colors/accent1_2" csCatId="accent1" phldr="1"/>
      <dgm:spPr/>
    </dgm:pt>
    <dgm:pt modelId="{E01ECC1C-0EFB-4C7C-83B6-0648E8D21D5A}">
      <dgm:prSet phldrT="[Text]"/>
      <dgm:spPr>
        <a:solidFill>
          <a:schemeClr val="accent1"/>
        </a:solidFill>
      </dgm:spPr>
      <dgm:t>
        <a:bodyPr/>
        <a:lstStyle/>
        <a:p>
          <a:r>
            <a:rPr lang="sv-SE" dirty="0" smtClean="0"/>
            <a:t>Developer commits  code</a:t>
          </a:r>
          <a:endParaRPr lang="sv-SE" dirty="0"/>
        </a:p>
      </dgm:t>
    </dgm:pt>
    <dgm:pt modelId="{1DC9148B-44FD-4D33-ACAB-9DD8B7B8D39E}" type="parTrans" cxnId="{E6A0B758-0B9E-49DA-80B4-91B710CD0576}">
      <dgm:prSet/>
      <dgm:spPr/>
      <dgm:t>
        <a:bodyPr/>
        <a:lstStyle/>
        <a:p>
          <a:endParaRPr lang="sv-SE"/>
        </a:p>
      </dgm:t>
    </dgm:pt>
    <dgm:pt modelId="{4B8822F8-CF44-4361-8A58-F1A02E4ABDE0}" type="sibTrans" cxnId="{E6A0B758-0B9E-49DA-80B4-91B710CD0576}">
      <dgm:prSet/>
      <dgm:spPr/>
      <dgm:t>
        <a:bodyPr/>
        <a:lstStyle/>
        <a:p>
          <a:endParaRPr lang="sv-SE"/>
        </a:p>
      </dgm:t>
    </dgm:pt>
    <dgm:pt modelId="{9BADC793-94C0-4C2B-9D29-3038758E5BA8}">
      <dgm:prSet phldrT="[Text]"/>
      <dgm:spPr>
        <a:solidFill>
          <a:schemeClr val="accent1"/>
        </a:solidFill>
      </dgm:spPr>
      <dgm:t>
        <a:bodyPr/>
        <a:lstStyle/>
        <a:p>
          <a:r>
            <a:rPr lang="sv-SE" dirty="0" smtClean="0"/>
            <a:t>Build server notified</a:t>
          </a:r>
          <a:endParaRPr lang="sv-SE" dirty="0"/>
        </a:p>
      </dgm:t>
    </dgm:pt>
    <dgm:pt modelId="{88D7518E-2B16-440B-B3CB-919744F74969}" type="parTrans" cxnId="{2475AA0F-5AD7-4C78-9960-393391CDAB13}">
      <dgm:prSet/>
      <dgm:spPr/>
      <dgm:t>
        <a:bodyPr/>
        <a:lstStyle/>
        <a:p>
          <a:endParaRPr lang="sv-SE"/>
        </a:p>
      </dgm:t>
    </dgm:pt>
    <dgm:pt modelId="{3C244DE3-82F8-427B-B2DE-79E3F6E3DA48}" type="sibTrans" cxnId="{2475AA0F-5AD7-4C78-9960-393391CDAB13}">
      <dgm:prSet/>
      <dgm:spPr/>
      <dgm:t>
        <a:bodyPr/>
        <a:lstStyle/>
        <a:p>
          <a:endParaRPr lang="sv-SE"/>
        </a:p>
      </dgm:t>
    </dgm:pt>
    <dgm:pt modelId="{60E96481-6B29-44D1-A62F-D829E6688F1F}">
      <dgm:prSet phldrT="[Text]"/>
      <dgm:spPr>
        <a:solidFill>
          <a:schemeClr val="accent1"/>
        </a:solidFill>
      </dgm:spPr>
      <dgm:t>
        <a:bodyPr/>
        <a:lstStyle/>
        <a:p>
          <a:r>
            <a:rPr lang="sv-SE" dirty="0" smtClean="0"/>
            <a:t>(Code tagged in VCS)</a:t>
          </a:r>
          <a:endParaRPr lang="sv-SE" dirty="0"/>
        </a:p>
      </dgm:t>
    </dgm:pt>
    <dgm:pt modelId="{2E6986CE-91E2-438C-80B3-7BDD1B7C06BF}" type="parTrans" cxnId="{BF47D66E-450E-4E7B-AABE-956AA620391D}">
      <dgm:prSet/>
      <dgm:spPr/>
      <dgm:t>
        <a:bodyPr/>
        <a:lstStyle/>
        <a:p>
          <a:endParaRPr lang="sv-SE"/>
        </a:p>
      </dgm:t>
    </dgm:pt>
    <dgm:pt modelId="{43986F7A-6766-4553-A19A-0A2FF37C4496}" type="sibTrans" cxnId="{BF47D66E-450E-4E7B-AABE-956AA620391D}">
      <dgm:prSet/>
      <dgm:spPr/>
      <dgm:t>
        <a:bodyPr/>
        <a:lstStyle/>
        <a:p>
          <a:endParaRPr lang="sv-SE"/>
        </a:p>
      </dgm:t>
    </dgm:pt>
    <dgm:pt modelId="{4894777F-B509-402A-B781-5B2C0C9A2E02}">
      <dgm:prSet phldrT="[Text]"/>
      <dgm:spPr>
        <a:solidFill>
          <a:schemeClr val="accent1"/>
        </a:solidFill>
      </dgm:spPr>
      <dgm:t>
        <a:bodyPr/>
        <a:lstStyle/>
        <a:p>
          <a:r>
            <a:rPr lang="sv-SE" dirty="0" smtClean="0"/>
            <a:t>Code built</a:t>
          </a:r>
          <a:endParaRPr lang="sv-SE" dirty="0"/>
        </a:p>
      </dgm:t>
    </dgm:pt>
    <dgm:pt modelId="{AE935915-36F9-41A8-9089-7A4CD3ACE532}" type="parTrans" cxnId="{926A7E09-DC68-4291-B9DA-9CB594665A6A}">
      <dgm:prSet/>
      <dgm:spPr/>
      <dgm:t>
        <a:bodyPr/>
        <a:lstStyle/>
        <a:p>
          <a:endParaRPr lang="sv-SE"/>
        </a:p>
      </dgm:t>
    </dgm:pt>
    <dgm:pt modelId="{B55DAF30-61CE-4A99-95BD-CC63C18462B9}" type="sibTrans" cxnId="{926A7E09-DC68-4291-B9DA-9CB594665A6A}">
      <dgm:prSet/>
      <dgm:spPr/>
      <dgm:t>
        <a:bodyPr/>
        <a:lstStyle/>
        <a:p>
          <a:endParaRPr lang="sv-SE"/>
        </a:p>
      </dgm:t>
    </dgm:pt>
    <dgm:pt modelId="{E0BF6D28-AA55-484E-AF06-50174B3D7D0E}">
      <dgm:prSet phldrT="[Text]"/>
      <dgm:spPr>
        <a:solidFill>
          <a:schemeClr val="accent1"/>
        </a:solidFill>
      </dgm:spPr>
      <dgm:t>
        <a:bodyPr/>
        <a:lstStyle/>
        <a:p>
          <a:r>
            <a:rPr lang="sv-SE" dirty="0" smtClean="0"/>
            <a:t>Test</a:t>
          </a:r>
          <a:endParaRPr lang="sv-SE" dirty="0"/>
        </a:p>
      </dgm:t>
    </dgm:pt>
    <dgm:pt modelId="{E7A274F4-E4C7-4AA6-BF16-CFCB35B383C3}" type="parTrans" cxnId="{E8772E6F-3DF6-443A-BE77-E89A93833F11}">
      <dgm:prSet/>
      <dgm:spPr/>
      <dgm:t>
        <a:bodyPr/>
        <a:lstStyle/>
        <a:p>
          <a:endParaRPr lang="sv-SE"/>
        </a:p>
      </dgm:t>
    </dgm:pt>
    <dgm:pt modelId="{4E59F2F2-5A16-4519-A7E4-2B9DB6DBD8D9}" type="sibTrans" cxnId="{E8772E6F-3DF6-443A-BE77-E89A93833F11}">
      <dgm:prSet/>
      <dgm:spPr/>
      <dgm:t>
        <a:bodyPr/>
        <a:lstStyle/>
        <a:p>
          <a:endParaRPr lang="sv-SE"/>
        </a:p>
      </dgm:t>
    </dgm:pt>
    <dgm:pt modelId="{04760255-EB68-4058-B54A-5F5B00093782}">
      <dgm:prSet phldrT="[Text]"/>
      <dgm:spPr>
        <a:solidFill>
          <a:schemeClr val="accent3">
            <a:lumMod val="75000"/>
          </a:schemeClr>
        </a:solidFill>
      </dgm:spPr>
      <dgm:t>
        <a:bodyPr/>
        <a:lstStyle/>
        <a:p>
          <a:r>
            <a:rPr lang="sv-SE" dirty="0" smtClean="0"/>
            <a:t>Artifact stored away</a:t>
          </a:r>
          <a:endParaRPr lang="sv-SE" dirty="0"/>
        </a:p>
      </dgm:t>
    </dgm:pt>
    <dgm:pt modelId="{854D9ECC-F294-4461-BCAA-23057E3C488A}" type="parTrans" cxnId="{DB03FB7E-1787-45BA-A6E3-08C03950CC10}">
      <dgm:prSet/>
      <dgm:spPr/>
      <dgm:t>
        <a:bodyPr/>
        <a:lstStyle/>
        <a:p>
          <a:endParaRPr lang="sv-SE"/>
        </a:p>
      </dgm:t>
    </dgm:pt>
    <dgm:pt modelId="{F3F6310F-2B99-46A6-BFBE-E05980AA5E64}" type="sibTrans" cxnId="{DB03FB7E-1787-45BA-A6E3-08C03950CC10}">
      <dgm:prSet/>
      <dgm:spPr/>
      <dgm:t>
        <a:bodyPr/>
        <a:lstStyle/>
        <a:p>
          <a:endParaRPr lang="sv-SE"/>
        </a:p>
      </dgm:t>
    </dgm:pt>
    <dgm:pt modelId="{FCF3D32D-02B0-4519-B7FC-BE958B8F1B64}">
      <dgm:prSet phldrT="[Text]"/>
      <dgm:spPr>
        <a:solidFill>
          <a:schemeClr val="accent1"/>
        </a:solidFill>
      </dgm:spPr>
      <dgm:t>
        <a:bodyPr/>
        <a:lstStyle/>
        <a:p>
          <a:r>
            <a:rPr lang="sv-SE" dirty="0" smtClean="0"/>
            <a:t>Publish result</a:t>
          </a:r>
          <a:endParaRPr lang="sv-SE" dirty="0"/>
        </a:p>
      </dgm:t>
    </dgm:pt>
    <dgm:pt modelId="{2FCBB008-2E97-4783-881D-F8ABA96C521F}" type="parTrans" cxnId="{0F5D2EF8-71A2-49B1-995E-485770D89774}">
      <dgm:prSet/>
      <dgm:spPr/>
      <dgm:t>
        <a:bodyPr/>
        <a:lstStyle/>
        <a:p>
          <a:endParaRPr lang="sv-SE"/>
        </a:p>
      </dgm:t>
    </dgm:pt>
    <dgm:pt modelId="{E4EDD9BF-8128-4275-AAB9-2B1D36E2773F}" type="sibTrans" cxnId="{0F5D2EF8-71A2-49B1-995E-485770D89774}">
      <dgm:prSet/>
      <dgm:spPr/>
      <dgm:t>
        <a:bodyPr/>
        <a:lstStyle/>
        <a:p>
          <a:endParaRPr lang="sv-SE"/>
        </a:p>
      </dgm:t>
    </dgm:pt>
    <dgm:pt modelId="{C8D478A7-234D-4603-B2F1-4C9FADA63814}">
      <dgm:prSet phldrT="[Text]"/>
      <dgm:spPr>
        <a:solidFill>
          <a:schemeClr val="accent1"/>
        </a:solidFill>
      </dgm:spPr>
      <dgm:t>
        <a:bodyPr/>
        <a:lstStyle/>
        <a:p>
          <a:r>
            <a:rPr lang="sv-SE" dirty="0" smtClean="0"/>
            <a:t>Deploy</a:t>
          </a:r>
          <a:endParaRPr lang="sv-SE" dirty="0"/>
        </a:p>
      </dgm:t>
    </dgm:pt>
    <dgm:pt modelId="{FBA4664E-12C8-47DF-870C-34F0329AF0F1}" type="parTrans" cxnId="{B7CF01BE-42A5-4334-A6E1-6ED3C3CF1E46}">
      <dgm:prSet/>
      <dgm:spPr/>
      <dgm:t>
        <a:bodyPr/>
        <a:lstStyle/>
        <a:p>
          <a:endParaRPr lang="sv-SE"/>
        </a:p>
      </dgm:t>
    </dgm:pt>
    <dgm:pt modelId="{50206CAF-27EF-4BD8-B8E1-EF9C01C98085}" type="sibTrans" cxnId="{B7CF01BE-42A5-4334-A6E1-6ED3C3CF1E46}">
      <dgm:prSet/>
      <dgm:spPr/>
      <dgm:t>
        <a:bodyPr/>
        <a:lstStyle/>
        <a:p>
          <a:endParaRPr lang="sv-SE"/>
        </a:p>
      </dgm:t>
    </dgm:pt>
    <dgm:pt modelId="{327F4B88-5CF6-46FF-98E9-092009498C4F}" type="pres">
      <dgm:prSet presAssocID="{53F16064-D1E1-4D41-9D6E-D6CDB2549E78}" presName="CompostProcess" presStyleCnt="0">
        <dgm:presLayoutVars>
          <dgm:dir/>
          <dgm:resizeHandles val="exact"/>
        </dgm:presLayoutVars>
      </dgm:prSet>
      <dgm:spPr/>
    </dgm:pt>
    <dgm:pt modelId="{D4A49985-7109-40A3-BA1A-5F18EDF8B5DE}" type="pres">
      <dgm:prSet presAssocID="{53F16064-D1E1-4D41-9D6E-D6CDB2549E78}" presName="arrow" presStyleLbl="bgShp" presStyleIdx="0" presStyleCnt="1"/>
      <dgm:spPr/>
    </dgm:pt>
    <dgm:pt modelId="{0CBC8D1B-B103-4508-B6D7-C3F412DBAD88}" type="pres">
      <dgm:prSet presAssocID="{53F16064-D1E1-4D41-9D6E-D6CDB2549E78}" presName="linearProcess" presStyleCnt="0"/>
      <dgm:spPr/>
    </dgm:pt>
    <dgm:pt modelId="{11482388-04DF-41F8-8FEB-98AE51FCFED1}" type="pres">
      <dgm:prSet presAssocID="{E01ECC1C-0EFB-4C7C-83B6-0648E8D21D5A}" presName="textNode" presStyleLbl="node1" presStyleIdx="0" presStyleCnt="8">
        <dgm:presLayoutVars>
          <dgm:bulletEnabled val="1"/>
        </dgm:presLayoutVars>
      </dgm:prSet>
      <dgm:spPr/>
      <dgm:t>
        <a:bodyPr/>
        <a:lstStyle/>
        <a:p>
          <a:endParaRPr lang="sv-SE"/>
        </a:p>
      </dgm:t>
    </dgm:pt>
    <dgm:pt modelId="{A283412F-AD09-4970-9BFC-B5A1E2F3A4EB}" type="pres">
      <dgm:prSet presAssocID="{4B8822F8-CF44-4361-8A58-F1A02E4ABDE0}" presName="sibTrans" presStyleCnt="0"/>
      <dgm:spPr/>
    </dgm:pt>
    <dgm:pt modelId="{3B60654C-E5B6-442C-A514-FC460F99339B}" type="pres">
      <dgm:prSet presAssocID="{9BADC793-94C0-4C2B-9D29-3038758E5BA8}" presName="textNode" presStyleLbl="node1" presStyleIdx="1" presStyleCnt="8">
        <dgm:presLayoutVars>
          <dgm:bulletEnabled val="1"/>
        </dgm:presLayoutVars>
      </dgm:prSet>
      <dgm:spPr/>
      <dgm:t>
        <a:bodyPr/>
        <a:lstStyle/>
        <a:p>
          <a:endParaRPr lang="sv-SE"/>
        </a:p>
      </dgm:t>
    </dgm:pt>
    <dgm:pt modelId="{17778AA5-68E5-4CDF-904C-607137AFF9FD}" type="pres">
      <dgm:prSet presAssocID="{3C244DE3-82F8-427B-B2DE-79E3F6E3DA48}" presName="sibTrans" presStyleCnt="0"/>
      <dgm:spPr/>
    </dgm:pt>
    <dgm:pt modelId="{0F0FA1AE-D045-40B3-9989-E85D95930145}" type="pres">
      <dgm:prSet presAssocID="{60E96481-6B29-44D1-A62F-D829E6688F1F}" presName="textNode" presStyleLbl="node1" presStyleIdx="2" presStyleCnt="8">
        <dgm:presLayoutVars>
          <dgm:bulletEnabled val="1"/>
        </dgm:presLayoutVars>
      </dgm:prSet>
      <dgm:spPr/>
      <dgm:t>
        <a:bodyPr/>
        <a:lstStyle/>
        <a:p>
          <a:endParaRPr lang="sv-SE"/>
        </a:p>
      </dgm:t>
    </dgm:pt>
    <dgm:pt modelId="{F5914FC0-9335-4858-86CA-1FA783D8E3B5}" type="pres">
      <dgm:prSet presAssocID="{43986F7A-6766-4553-A19A-0A2FF37C4496}" presName="sibTrans" presStyleCnt="0"/>
      <dgm:spPr/>
    </dgm:pt>
    <dgm:pt modelId="{8BA5E02D-E531-4F00-A207-39E629ED01B8}" type="pres">
      <dgm:prSet presAssocID="{4894777F-B509-402A-B781-5B2C0C9A2E02}" presName="textNode" presStyleLbl="node1" presStyleIdx="3" presStyleCnt="8">
        <dgm:presLayoutVars>
          <dgm:bulletEnabled val="1"/>
        </dgm:presLayoutVars>
      </dgm:prSet>
      <dgm:spPr/>
      <dgm:t>
        <a:bodyPr/>
        <a:lstStyle/>
        <a:p>
          <a:endParaRPr lang="sv-SE"/>
        </a:p>
      </dgm:t>
    </dgm:pt>
    <dgm:pt modelId="{278B372C-9967-46B1-8972-2EFF70511AE7}" type="pres">
      <dgm:prSet presAssocID="{B55DAF30-61CE-4A99-95BD-CC63C18462B9}" presName="sibTrans" presStyleCnt="0"/>
      <dgm:spPr/>
    </dgm:pt>
    <dgm:pt modelId="{B67C90C6-629D-49E9-B5C9-1F4FFC3272A2}" type="pres">
      <dgm:prSet presAssocID="{C8D478A7-234D-4603-B2F1-4C9FADA63814}" presName="textNode" presStyleLbl="node1" presStyleIdx="4" presStyleCnt="8">
        <dgm:presLayoutVars>
          <dgm:bulletEnabled val="1"/>
        </dgm:presLayoutVars>
      </dgm:prSet>
      <dgm:spPr/>
      <dgm:t>
        <a:bodyPr/>
        <a:lstStyle/>
        <a:p>
          <a:endParaRPr lang="sv-SE"/>
        </a:p>
      </dgm:t>
    </dgm:pt>
    <dgm:pt modelId="{BA1E2C04-D4F1-4417-9037-77CD48D63A93}" type="pres">
      <dgm:prSet presAssocID="{50206CAF-27EF-4BD8-B8E1-EF9C01C98085}" presName="sibTrans" presStyleCnt="0"/>
      <dgm:spPr/>
    </dgm:pt>
    <dgm:pt modelId="{AE27CD84-10EF-4EE0-9546-213A271F1099}" type="pres">
      <dgm:prSet presAssocID="{E0BF6D28-AA55-484E-AF06-50174B3D7D0E}" presName="textNode" presStyleLbl="node1" presStyleIdx="5" presStyleCnt="8">
        <dgm:presLayoutVars>
          <dgm:bulletEnabled val="1"/>
        </dgm:presLayoutVars>
      </dgm:prSet>
      <dgm:spPr/>
      <dgm:t>
        <a:bodyPr/>
        <a:lstStyle/>
        <a:p>
          <a:endParaRPr lang="sv-SE"/>
        </a:p>
      </dgm:t>
    </dgm:pt>
    <dgm:pt modelId="{E32876C0-41BE-47F8-940C-E757447DAAEC}" type="pres">
      <dgm:prSet presAssocID="{4E59F2F2-5A16-4519-A7E4-2B9DB6DBD8D9}" presName="sibTrans" presStyleCnt="0"/>
      <dgm:spPr/>
    </dgm:pt>
    <dgm:pt modelId="{7A85A7C4-C927-490D-B22D-DF2A437283B8}" type="pres">
      <dgm:prSet presAssocID="{FCF3D32D-02B0-4519-B7FC-BE958B8F1B64}" presName="textNode" presStyleLbl="node1" presStyleIdx="6" presStyleCnt="8">
        <dgm:presLayoutVars>
          <dgm:bulletEnabled val="1"/>
        </dgm:presLayoutVars>
      </dgm:prSet>
      <dgm:spPr/>
      <dgm:t>
        <a:bodyPr/>
        <a:lstStyle/>
        <a:p>
          <a:endParaRPr lang="sv-SE"/>
        </a:p>
      </dgm:t>
    </dgm:pt>
    <dgm:pt modelId="{1C65065B-2EE1-4922-8F25-F263A2FEE69A}" type="pres">
      <dgm:prSet presAssocID="{E4EDD9BF-8128-4275-AAB9-2B1D36E2773F}" presName="sibTrans" presStyleCnt="0"/>
      <dgm:spPr/>
    </dgm:pt>
    <dgm:pt modelId="{68BED69A-E6D8-448C-B684-224C06C4E26B}" type="pres">
      <dgm:prSet presAssocID="{04760255-EB68-4058-B54A-5F5B00093782}" presName="textNode" presStyleLbl="node1" presStyleIdx="7" presStyleCnt="8">
        <dgm:presLayoutVars>
          <dgm:bulletEnabled val="1"/>
        </dgm:presLayoutVars>
      </dgm:prSet>
      <dgm:spPr/>
      <dgm:t>
        <a:bodyPr/>
        <a:lstStyle/>
        <a:p>
          <a:endParaRPr lang="sv-SE"/>
        </a:p>
      </dgm:t>
    </dgm:pt>
  </dgm:ptLst>
  <dgm:cxnLst>
    <dgm:cxn modelId="{926A7E09-DC68-4291-B9DA-9CB594665A6A}" srcId="{53F16064-D1E1-4D41-9D6E-D6CDB2549E78}" destId="{4894777F-B509-402A-B781-5B2C0C9A2E02}" srcOrd="3" destOrd="0" parTransId="{AE935915-36F9-41A8-9089-7A4CD3ACE532}" sibTransId="{B55DAF30-61CE-4A99-95BD-CC63C18462B9}"/>
    <dgm:cxn modelId="{C531C3E4-8DFD-4990-B4C6-2B6638D7CD74}" type="presOf" srcId="{C8D478A7-234D-4603-B2F1-4C9FADA63814}" destId="{B67C90C6-629D-49E9-B5C9-1F4FFC3272A2}" srcOrd="0" destOrd="0" presId="urn:microsoft.com/office/officeart/2005/8/layout/hProcess9"/>
    <dgm:cxn modelId="{738AD61F-2C18-4878-B4C5-AEFF8A5466D6}" type="presOf" srcId="{E0BF6D28-AA55-484E-AF06-50174B3D7D0E}" destId="{AE27CD84-10EF-4EE0-9546-213A271F1099}" srcOrd="0" destOrd="0" presId="urn:microsoft.com/office/officeart/2005/8/layout/hProcess9"/>
    <dgm:cxn modelId="{E8772E6F-3DF6-443A-BE77-E89A93833F11}" srcId="{53F16064-D1E1-4D41-9D6E-D6CDB2549E78}" destId="{E0BF6D28-AA55-484E-AF06-50174B3D7D0E}" srcOrd="5" destOrd="0" parTransId="{E7A274F4-E4C7-4AA6-BF16-CFCB35B383C3}" sibTransId="{4E59F2F2-5A16-4519-A7E4-2B9DB6DBD8D9}"/>
    <dgm:cxn modelId="{915CDE05-F8DA-4BD0-8A9C-14822354201A}" type="presOf" srcId="{9BADC793-94C0-4C2B-9D29-3038758E5BA8}" destId="{3B60654C-E5B6-442C-A514-FC460F99339B}" srcOrd="0" destOrd="0" presId="urn:microsoft.com/office/officeart/2005/8/layout/hProcess9"/>
    <dgm:cxn modelId="{C97453A9-743A-455B-AD0A-2E18E975E464}" type="presOf" srcId="{60E96481-6B29-44D1-A62F-D829E6688F1F}" destId="{0F0FA1AE-D045-40B3-9989-E85D95930145}" srcOrd="0" destOrd="0" presId="urn:microsoft.com/office/officeart/2005/8/layout/hProcess9"/>
    <dgm:cxn modelId="{0F5D2EF8-71A2-49B1-995E-485770D89774}" srcId="{53F16064-D1E1-4D41-9D6E-D6CDB2549E78}" destId="{FCF3D32D-02B0-4519-B7FC-BE958B8F1B64}" srcOrd="6" destOrd="0" parTransId="{2FCBB008-2E97-4783-881D-F8ABA96C521F}" sibTransId="{E4EDD9BF-8128-4275-AAB9-2B1D36E2773F}"/>
    <dgm:cxn modelId="{ACA5784A-0F86-4E7B-B972-BB4FFB4799BA}" type="presOf" srcId="{E01ECC1C-0EFB-4C7C-83B6-0648E8D21D5A}" destId="{11482388-04DF-41F8-8FEB-98AE51FCFED1}" srcOrd="0" destOrd="0" presId="urn:microsoft.com/office/officeart/2005/8/layout/hProcess9"/>
    <dgm:cxn modelId="{B7CF01BE-42A5-4334-A6E1-6ED3C3CF1E46}" srcId="{53F16064-D1E1-4D41-9D6E-D6CDB2549E78}" destId="{C8D478A7-234D-4603-B2F1-4C9FADA63814}" srcOrd="4" destOrd="0" parTransId="{FBA4664E-12C8-47DF-870C-34F0329AF0F1}" sibTransId="{50206CAF-27EF-4BD8-B8E1-EF9C01C98085}"/>
    <dgm:cxn modelId="{E6A0B758-0B9E-49DA-80B4-91B710CD0576}" srcId="{53F16064-D1E1-4D41-9D6E-D6CDB2549E78}" destId="{E01ECC1C-0EFB-4C7C-83B6-0648E8D21D5A}" srcOrd="0" destOrd="0" parTransId="{1DC9148B-44FD-4D33-ACAB-9DD8B7B8D39E}" sibTransId="{4B8822F8-CF44-4361-8A58-F1A02E4ABDE0}"/>
    <dgm:cxn modelId="{2475AA0F-5AD7-4C78-9960-393391CDAB13}" srcId="{53F16064-D1E1-4D41-9D6E-D6CDB2549E78}" destId="{9BADC793-94C0-4C2B-9D29-3038758E5BA8}" srcOrd="1" destOrd="0" parTransId="{88D7518E-2B16-440B-B3CB-919744F74969}" sibTransId="{3C244DE3-82F8-427B-B2DE-79E3F6E3DA48}"/>
    <dgm:cxn modelId="{ADA839FC-EF81-4E22-A43B-A1D7CCCA12D7}" type="presOf" srcId="{4894777F-B509-402A-B781-5B2C0C9A2E02}" destId="{8BA5E02D-E531-4F00-A207-39E629ED01B8}" srcOrd="0" destOrd="0" presId="urn:microsoft.com/office/officeart/2005/8/layout/hProcess9"/>
    <dgm:cxn modelId="{BF47D66E-450E-4E7B-AABE-956AA620391D}" srcId="{53F16064-D1E1-4D41-9D6E-D6CDB2549E78}" destId="{60E96481-6B29-44D1-A62F-D829E6688F1F}" srcOrd="2" destOrd="0" parTransId="{2E6986CE-91E2-438C-80B3-7BDD1B7C06BF}" sibTransId="{43986F7A-6766-4553-A19A-0A2FF37C4496}"/>
    <dgm:cxn modelId="{5AAEDFF5-42B4-4ABB-8454-822901460C1E}" type="presOf" srcId="{53F16064-D1E1-4D41-9D6E-D6CDB2549E78}" destId="{327F4B88-5CF6-46FF-98E9-092009498C4F}" srcOrd="0" destOrd="0" presId="urn:microsoft.com/office/officeart/2005/8/layout/hProcess9"/>
    <dgm:cxn modelId="{DB03FB7E-1787-45BA-A6E3-08C03950CC10}" srcId="{53F16064-D1E1-4D41-9D6E-D6CDB2549E78}" destId="{04760255-EB68-4058-B54A-5F5B00093782}" srcOrd="7" destOrd="0" parTransId="{854D9ECC-F294-4461-BCAA-23057E3C488A}" sibTransId="{F3F6310F-2B99-46A6-BFBE-E05980AA5E64}"/>
    <dgm:cxn modelId="{1DA8B960-C38B-4ACC-A035-AC492FD5DC82}" type="presOf" srcId="{FCF3D32D-02B0-4519-B7FC-BE958B8F1B64}" destId="{7A85A7C4-C927-490D-B22D-DF2A437283B8}" srcOrd="0" destOrd="0" presId="urn:microsoft.com/office/officeart/2005/8/layout/hProcess9"/>
    <dgm:cxn modelId="{DCED8932-61EE-465E-9D96-42C762246FA8}" type="presOf" srcId="{04760255-EB68-4058-B54A-5F5B00093782}" destId="{68BED69A-E6D8-448C-B684-224C06C4E26B}" srcOrd="0" destOrd="0" presId="urn:microsoft.com/office/officeart/2005/8/layout/hProcess9"/>
    <dgm:cxn modelId="{D98016B3-4FB7-4F03-BF1A-F518B5873461}" type="presParOf" srcId="{327F4B88-5CF6-46FF-98E9-092009498C4F}" destId="{D4A49985-7109-40A3-BA1A-5F18EDF8B5DE}" srcOrd="0" destOrd="0" presId="urn:microsoft.com/office/officeart/2005/8/layout/hProcess9"/>
    <dgm:cxn modelId="{62E26FE6-89EA-4F5F-83D6-67939576EC34}" type="presParOf" srcId="{327F4B88-5CF6-46FF-98E9-092009498C4F}" destId="{0CBC8D1B-B103-4508-B6D7-C3F412DBAD88}" srcOrd="1" destOrd="0" presId="urn:microsoft.com/office/officeart/2005/8/layout/hProcess9"/>
    <dgm:cxn modelId="{AD141732-62D2-4A31-83F0-4D45DB3B5050}" type="presParOf" srcId="{0CBC8D1B-B103-4508-B6D7-C3F412DBAD88}" destId="{11482388-04DF-41F8-8FEB-98AE51FCFED1}" srcOrd="0" destOrd="0" presId="urn:microsoft.com/office/officeart/2005/8/layout/hProcess9"/>
    <dgm:cxn modelId="{6B49ACBC-2108-484A-B445-30511899208F}" type="presParOf" srcId="{0CBC8D1B-B103-4508-B6D7-C3F412DBAD88}" destId="{A283412F-AD09-4970-9BFC-B5A1E2F3A4EB}" srcOrd="1" destOrd="0" presId="urn:microsoft.com/office/officeart/2005/8/layout/hProcess9"/>
    <dgm:cxn modelId="{084FD90B-083E-4568-9D4D-BA24BAEE730B}" type="presParOf" srcId="{0CBC8D1B-B103-4508-B6D7-C3F412DBAD88}" destId="{3B60654C-E5B6-442C-A514-FC460F99339B}" srcOrd="2" destOrd="0" presId="urn:microsoft.com/office/officeart/2005/8/layout/hProcess9"/>
    <dgm:cxn modelId="{B6E18C41-54EB-4A9F-A5A7-91555DE9FFAE}" type="presParOf" srcId="{0CBC8D1B-B103-4508-B6D7-C3F412DBAD88}" destId="{17778AA5-68E5-4CDF-904C-607137AFF9FD}" srcOrd="3" destOrd="0" presId="urn:microsoft.com/office/officeart/2005/8/layout/hProcess9"/>
    <dgm:cxn modelId="{21334A5B-1CF6-49C0-9075-B93714362491}" type="presParOf" srcId="{0CBC8D1B-B103-4508-B6D7-C3F412DBAD88}" destId="{0F0FA1AE-D045-40B3-9989-E85D95930145}" srcOrd="4" destOrd="0" presId="urn:microsoft.com/office/officeart/2005/8/layout/hProcess9"/>
    <dgm:cxn modelId="{F50A483D-003E-4DB0-B15A-65C5225945D1}" type="presParOf" srcId="{0CBC8D1B-B103-4508-B6D7-C3F412DBAD88}" destId="{F5914FC0-9335-4858-86CA-1FA783D8E3B5}" srcOrd="5" destOrd="0" presId="urn:microsoft.com/office/officeart/2005/8/layout/hProcess9"/>
    <dgm:cxn modelId="{3C555AFD-B268-4B8A-B6B6-5773284EEAF1}" type="presParOf" srcId="{0CBC8D1B-B103-4508-B6D7-C3F412DBAD88}" destId="{8BA5E02D-E531-4F00-A207-39E629ED01B8}" srcOrd="6" destOrd="0" presId="urn:microsoft.com/office/officeart/2005/8/layout/hProcess9"/>
    <dgm:cxn modelId="{33EA3BE0-2E28-406B-913D-C7C36A2313D5}" type="presParOf" srcId="{0CBC8D1B-B103-4508-B6D7-C3F412DBAD88}" destId="{278B372C-9967-46B1-8972-2EFF70511AE7}" srcOrd="7" destOrd="0" presId="urn:microsoft.com/office/officeart/2005/8/layout/hProcess9"/>
    <dgm:cxn modelId="{EFE84D09-7E10-477E-B231-86AAAE16DA74}" type="presParOf" srcId="{0CBC8D1B-B103-4508-B6D7-C3F412DBAD88}" destId="{B67C90C6-629D-49E9-B5C9-1F4FFC3272A2}" srcOrd="8" destOrd="0" presId="urn:microsoft.com/office/officeart/2005/8/layout/hProcess9"/>
    <dgm:cxn modelId="{170A02E6-A852-489E-AE5F-FE66C612ADA1}" type="presParOf" srcId="{0CBC8D1B-B103-4508-B6D7-C3F412DBAD88}" destId="{BA1E2C04-D4F1-4417-9037-77CD48D63A93}" srcOrd="9" destOrd="0" presId="urn:microsoft.com/office/officeart/2005/8/layout/hProcess9"/>
    <dgm:cxn modelId="{8C35E810-17CC-43AD-B8BA-F29E2550BB31}" type="presParOf" srcId="{0CBC8D1B-B103-4508-B6D7-C3F412DBAD88}" destId="{AE27CD84-10EF-4EE0-9546-213A271F1099}" srcOrd="10" destOrd="0" presId="urn:microsoft.com/office/officeart/2005/8/layout/hProcess9"/>
    <dgm:cxn modelId="{2D3BEFA6-108D-4CC3-86F4-3ADE9765E94C}" type="presParOf" srcId="{0CBC8D1B-B103-4508-B6D7-C3F412DBAD88}" destId="{E32876C0-41BE-47F8-940C-E757447DAAEC}" srcOrd="11" destOrd="0" presId="urn:microsoft.com/office/officeart/2005/8/layout/hProcess9"/>
    <dgm:cxn modelId="{32386DDF-200D-4445-A225-C0795E71F391}" type="presParOf" srcId="{0CBC8D1B-B103-4508-B6D7-C3F412DBAD88}" destId="{7A85A7C4-C927-490D-B22D-DF2A437283B8}" srcOrd="12" destOrd="0" presId="urn:microsoft.com/office/officeart/2005/8/layout/hProcess9"/>
    <dgm:cxn modelId="{EBD93DF9-33E6-46EE-8180-F7ECC9BF4E54}" type="presParOf" srcId="{0CBC8D1B-B103-4508-B6D7-C3F412DBAD88}" destId="{1C65065B-2EE1-4922-8F25-F263A2FEE69A}" srcOrd="13" destOrd="0" presId="urn:microsoft.com/office/officeart/2005/8/layout/hProcess9"/>
    <dgm:cxn modelId="{0DCF1B41-80D8-4DD7-A816-C986C89D932D}" type="presParOf" srcId="{0CBC8D1B-B103-4508-B6D7-C3F412DBAD88}" destId="{68BED69A-E6D8-448C-B684-224C06C4E26B}" srcOrd="1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C1376DF-B29E-4C00-A4A9-9CD674A4AAD3}" type="doc">
      <dgm:prSet loTypeId="urn:microsoft.com/office/officeart/2005/8/layout/pyramid1" loCatId="pyramid" qsTypeId="urn:microsoft.com/office/officeart/2005/8/quickstyle/simple1" qsCatId="simple" csTypeId="urn:microsoft.com/office/officeart/2005/8/colors/accent1_2" csCatId="accent1" phldr="1"/>
      <dgm:spPr/>
    </dgm:pt>
    <dgm:pt modelId="{0C355302-24C8-49A6-BE18-FCA876136204}">
      <dgm:prSet phldrT="[Text]"/>
      <dgm:spPr>
        <a:solidFill>
          <a:schemeClr val="accent3">
            <a:lumMod val="40000"/>
            <a:lumOff val="60000"/>
          </a:schemeClr>
        </a:solidFill>
      </dgm:spPr>
      <dgm:t>
        <a:bodyPr/>
        <a:lstStyle/>
        <a:p>
          <a:r>
            <a:rPr lang="sv-SE" dirty="0" smtClean="0"/>
            <a:t>E2E</a:t>
          </a:r>
          <a:endParaRPr lang="sv-SE" dirty="0"/>
        </a:p>
      </dgm:t>
    </dgm:pt>
    <dgm:pt modelId="{1A216ECA-D002-44C8-85C7-DDBC5A751352}" type="parTrans" cxnId="{65057992-CE1C-4207-A747-A1C657BFDF60}">
      <dgm:prSet/>
      <dgm:spPr/>
      <dgm:t>
        <a:bodyPr/>
        <a:lstStyle/>
        <a:p>
          <a:endParaRPr lang="sv-SE"/>
        </a:p>
      </dgm:t>
    </dgm:pt>
    <dgm:pt modelId="{AAC12FBF-DA17-4A1C-928C-76C6CD919E74}" type="sibTrans" cxnId="{65057992-CE1C-4207-A747-A1C657BFDF60}">
      <dgm:prSet/>
      <dgm:spPr/>
      <dgm:t>
        <a:bodyPr/>
        <a:lstStyle/>
        <a:p>
          <a:endParaRPr lang="sv-SE"/>
        </a:p>
      </dgm:t>
    </dgm:pt>
    <dgm:pt modelId="{C3A540FA-03EB-41B4-BFAD-54214C32EB31}">
      <dgm:prSet phldrT="[Text]"/>
      <dgm:spPr>
        <a:solidFill>
          <a:schemeClr val="accent3">
            <a:lumMod val="60000"/>
            <a:lumOff val="40000"/>
          </a:schemeClr>
        </a:solidFill>
      </dgm:spPr>
      <dgm:t>
        <a:bodyPr/>
        <a:lstStyle/>
        <a:p>
          <a:r>
            <a:rPr lang="sv-SE" dirty="0" smtClean="0"/>
            <a:t>Integration Test</a:t>
          </a:r>
          <a:endParaRPr lang="sv-SE" dirty="0"/>
        </a:p>
      </dgm:t>
    </dgm:pt>
    <dgm:pt modelId="{C1B5AA57-8B90-42AF-9F1F-1F8DDF57A681}" type="parTrans" cxnId="{F074EC97-25C6-4D6C-9017-2E6790C22544}">
      <dgm:prSet/>
      <dgm:spPr/>
      <dgm:t>
        <a:bodyPr/>
        <a:lstStyle/>
        <a:p>
          <a:endParaRPr lang="sv-SE"/>
        </a:p>
      </dgm:t>
    </dgm:pt>
    <dgm:pt modelId="{88CA7C68-4F0A-47A1-A690-99D2136717BE}" type="sibTrans" cxnId="{F074EC97-25C6-4D6C-9017-2E6790C22544}">
      <dgm:prSet/>
      <dgm:spPr/>
      <dgm:t>
        <a:bodyPr/>
        <a:lstStyle/>
        <a:p>
          <a:endParaRPr lang="sv-SE"/>
        </a:p>
      </dgm:t>
    </dgm:pt>
    <dgm:pt modelId="{666F9BDA-196B-4929-AFD3-15D5900E6D1B}">
      <dgm:prSet phldrT="[Text]"/>
      <dgm:spPr>
        <a:solidFill>
          <a:schemeClr val="accent3">
            <a:lumMod val="50000"/>
          </a:schemeClr>
        </a:solidFill>
        <a:ln>
          <a:noFill/>
        </a:ln>
      </dgm:spPr>
      <dgm:t>
        <a:bodyPr/>
        <a:lstStyle/>
        <a:p>
          <a:r>
            <a:rPr lang="sv-SE" dirty="0" smtClean="0"/>
            <a:t>Unit Test</a:t>
          </a:r>
          <a:endParaRPr lang="sv-SE" dirty="0"/>
        </a:p>
      </dgm:t>
    </dgm:pt>
    <dgm:pt modelId="{A3AE176A-AC3A-4075-853A-747D1ED70C68}" type="parTrans" cxnId="{12C2EC3D-7AD6-41A2-97E1-8F6397FA3FC9}">
      <dgm:prSet/>
      <dgm:spPr/>
      <dgm:t>
        <a:bodyPr/>
        <a:lstStyle/>
        <a:p>
          <a:endParaRPr lang="sv-SE"/>
        </a:p>
      </dgm:t>
    </dgm:pt>
    <dgm:pt modelId="{90015468-9416-4CF9-AFF2-93E2A72FAF48}" type="sibTrans" cxnId="{12C2EC3D-7AD6-41A2-97E1-8F6397FA3FC9}">
      <dgm:prSet/>
      <dgm:spPr/>
      <dgm:t>
        <a:bodyPr/>
        <a:lstStyle/>
        <a:p>
          <a:endParaRPr lang="sv-SE"/>
        </a:p>
      </dgm:t>
    </dgm:pt>
    <dgm:pt modelId="{5DB1D59D-7A81-46B1-866B-1C6134841106}">
      <dgm:prSet phldrT="[Text]"/>
      <dgm:spPr>
        <a:solidFill>
          <a:schemeClr val="accent3">
            <a:lumMod val="75000"/>
          </a:schemeClr>
        </a:solidFill>
      </dgm:spPr>
      <dgm:t>
        <a:bodyPr/>
        <a:lstStyle/>
        <a:p>
          <a:r>
            <a:rPr lang="sv-SE" dirty="0" smtClean="0"/>
            <a:t>Component Test</a:t>
          </a:r>
          <a:endParaRPr lang="sv-SE" dirty="0"/>
        </a:p>
      </dgm:t>
    </dgm:pt>
    <dgm:pt modelId="{FE18592E-0F5B-4630-B6E4-23582B30D05F}" type="parTrans" cxnId="{A397F3D0-2D6B-453D-9AC8-4CA389274A5A}">
      <dgm:prSet/>
      <dgm:spPr/>
      <dgm:t>
        <a:bodyPr/>
        <a:lstStyle/>
        <a:p>
          <a:endParaRPr lang="sv-SE"/>
        </a:p>
      </dgm:t>
    </dgm:pt>
    <dgm:pt modelId="{C6D7ED94-E099-4800-BE99-6F1C101CB369}" type="sibTrans" cxnId="{A397F3D0-2D6B-453D-9AC8-4CA389274A5A}">
      <dgm:prSet/>
      <dgm:spPr/>
      <dgm:t>
        <a:bodyPr/>
        <a:lstStyle/>
        <a:p>
          <a:endParaRPr lang="sv-SE"/>
        </a:p>
      </dgm:t>
    </dgm:pt>
    <dgm:pt modelId="{2D458F83-31ED-4FA8-BAB1-04E297EC3D48}" type="pres">
      <dgm:prSet presAssocID="{EC1376DF-B29E-4C00-A4A9-9CD674A4AAD3}" presName="Name0" presStyleCnt="0">
        <dgm:presLayoutVars>
          <dgm:dir/>
          <dgm:animLvl val="lvl"/>
          <dgm:resizeHandles val="exact"/>
        </dgm:presLayoutVars>
      </dgm:prSet>
      <dgm:spPr/>
    </dgm:pt>
    <dgm:pt modelId="{AEFD2847-90E9-49B3-879C-0C379DA1DFCC}" type="pres">
      <dgm:prSet presAssocID="{0C355302-24C8-49A6-BE18-FCA876136204}" presName="Name8" presStyleCnt="0"/>
      <dgm:spPr/>
    </dgm:pt>
    <dgm:pt modelId="{9840A6FD-CBAC-4949-AD53-9017C0777C9B}" type="pres">
      <dgm:prSet presAssocID="{0C355302-24C8-49A6-BE18-FCA876136204}" presName="level" presStyleLbl="node1" presStyleIdx="0" presStyleCnt="4">
        <dgm:presLayoutVars>
          <dgm:chMax val="1"/>
          <dgm:bulletEnabled val="1"/>
        </dgm:presLayoutVars>
      </dgm:prSet>
      <dgm:spPr/>
      <dgm:t>
        <a:bodyPr/>
        <a:lstStyle/>
        <a:p>
          <a:endParaRPr lang="sv-SE"/>
        </a:p>
      </dgm:t>
    </dgm:pt>
    <dgm:pt modelId="{32A4CD07-8C7A-458B-A3E2-C9B3EC308D3C}" type="pres">
      <dgm:prSet presAssocID="{0C355302-24C8-49A6-BE18-FCA876136204}" presName="levelTx" presStyleLbl="revTx" presStyleIdx="0" presStyleCnt="0">
        <dgm:presLayoutVars>
          <dgm:chMax val="1"/>
          <dgm:bulletEnabled val="1"/>
        </dgm:presLayoutVars>
      </dgm:prSet>
      <dgm:spPr/>
      <dgm:t>
        <a:bodyPr/>
        <a:lstStyle/>
        <a:p>
          <a:endParaRPr lang="sv-SE"/>
        </a:p>
      </dgm:t>
    </dgm:pt>
    <dgm:pt modelId="{F7D1E3CE-0E16-4354-8D3A-843243B9E563}" type="pres">
      <dgm:prSet presAssocID="{C3A540FA-03EB-41B4-BFAD-54214C32EB31}" presName="Name8" presStyleCnt="0"/>
      <dgm:spPr/>
    </dgm:pt>
    <dgm:pt modelId="{E89073D2-4794-4BA6-BCCF-7ACCFECD2C33}" type="pres">
      <dgm:prSet presAssocID="{C3A540FA-03EB-41B4-BFAD-54214C32EB31}" presName="level" presStyleLbl="node1" presStyleIdx="1" presStyleCnt="4">
        <dgm:presLayoutVars>
          <dgm:chMax val="1"/>
          <dgm:bulletEnabled val="1"/>
        </dgm:presLayoutVars>
      </dgm:prSet>
      <dgm:spPr/>
      <dgm:t>
        <a:bodyPr/>
        <a:lstStyle/>
        <a:p>
          <a:endParaRPr lang="sv-SE"/>
        </a:p>
      </dgm:t>
    </dgm:pt>
    <dgm:pt modelId="{3306DBB6-DFF4-42E3-A4F6-43693B2E5867}" type="pres">
      <dgm:prSet presAssocID="{C3A540FA-03EB-41B4-BFAD-54214C32EB31}" presName="levelTx" presStyleLbl="revTx" presStyleIdx="0" presStyleCnt="0">
        <dgm:presLayoutVars>
          <dgm:chMax val="1"/>
          <dgm:bulletEnabled val="1"/>
        </dgm:presLayoutVars>
      </dgm:prSet>
      <dgm:spPr/>
      <dgm:t>
        <a:bodyPr/>
        <a:lstStyle/>
        <a:p>
          <a:endParaRPr lang="sv-SE"/>
        </a:p>
      </dgm:t>
    </dgm:pt>
    <dgm:pt modelId="{50698887-DF02-4182-9829-079263194AF2}" type="pres">
      <dgm:prSet presAssocID="{5DB1D59D-7A81-46B1-866B-1C6134841106}" presName="Name8" presStyleCnt="0"/>
      <dgm:spPr/>
    </dgm:pt>
    <dgm:pt modelId="{7A32CBA0-EEA1-4371-9D1E-573DB8FC9857}" type="pres">
      <dgm:prSet presAssocID="{5DB1D59D-7A81-46B1-866B-1C6134841106}" presName="level" presStyleLbl="node1" presStyleIdx="2" presStyleCnt="4">
        <dgm:presLayoutVars>
          <dgm:chMax val="1"/>
          <dgm:bulletEnabled val="1"/>
        </dgm:presLayoutVars>
      </dgm:prSet>
      <dgm:spPr/>
      <dgm:t>
        <a:bodyPr/>
        <a:lstStyle/>
        <a:p>
          <a:endParaRPr lang="sv-SE"/>
        </a:p>
      </dgm:t>
    </dgm:pt>
    <dgm:pt modelId="{CCBE1C08-BB9F-4542-B9C6-798369CBBAA5}" type="pres">
      <dgm:prSet presAssocID="{5DB1D59D-7A81-46B1-866B-1C6134841106}" presName="levelTx" presStyleLbl="revTx" presStyleIdx="0" presStyleCnt="0">
        <dgm:presLayoutVars>
          <dgm:chMax val="1"/>
          <dgm:bulletEnabled val="1"/>
        </dgm:presLayoutVars>
      </dgm:prSet>
      <dgm:spPr/>
      <dgm:t>
        <a:bodyPr/>
        <a:lstStyle/>
        <a:p>
          <a:endParaRPr lang="sv-SE"/>
        </a:p>
      </dgm:t>
    </dgm:pt>
    <dgm:pt modelId="{480ABB9B-248C-4576-85D2-87E01371598B}" type="pres">
      <dgm:prSet presAssocID="{666F9BDA-196B-4929-AFD3-15D5900E6D1B}" presName="Name8" presStyleCnt="0"/>
      <dgm:spPr/>
    </dgm:pt>
    <dgm:pt modelId="{DF970E94-C092-449B-9BE6-AC8D17F7018C}" type="pres">
      <dgm:prSet presAssocID="{666F9BDA-196B-4929-AFD3-15D5900E6D1B}" presName="level" presStyleLbl="node1" presStyleIdx="3" presStyleCnt="4">
        <dgm:presLayoutVars>
          <dgm:chMax val="1"/>
          <dgm:bulletEnabled val="1"/>
        </dgm:presLayoutVars>
      </dgm:prSet>
      <dgm:spPr/>
      <dgm:t>
        <a:bodyPr/>
        <a:lstStyle/>
        <a:p>
          <a:endParaRPr lang="sv-SE"/>
        </a:p>
      </dgm:t>
    </dgm:pt>
    <dgm:pt modelId="{EBA1AEE3-16EB-422A-B142-12ACBB584929}" type="pres">
      <dgm:prSet presAssocID="{666F9BDA-196B-4929-AFD3-15D5900E6D1B}" presName="levelTx" presStyleLbl="revTx" presStyleIdx="0" presStyleCnt="0">
        <dgm:presLayoutVars>
          <dgm:chMax val="1"/>
          <dgm:bulletEnabled val="1"/>
        </dgm:presLayoutVars>
      </dgm:prSet>
      <dgm:spPr/>
      <dgm:t>
        <a:bodyPr/>
        <a:lstStyle/>
        <a:p>
          <a:endParaRPr lang="sv-SE"/>
        </a:p>
      </dgm:t>
    </dgm:pt>
  </dgm:ptLst>
  <dgm:cxnLst>
    <dgm:cxn modelId="{12C2EC3D-7AD6-41A2-97E1-8F6397FA3FC9}" srcId="{EC1376DF-B29E-4C00-A4A9-9CD674A4AAD3}" destId="{666F9BDA-196B-4929-AFD3-15D5900E6D1B}" srcOrd="3" destOrd="0" parTransId="{A3AE176A-AC3A-4075-853A-747D1ED70C68}" sibTransId="{90015468-9416-4CF9-AFF2-93E2A72FAF48}"/>
    <dgm:cxn modelId="{A397F3D0-2D6B-453D-9AC8-4CA389274A5A}" srcId="{EC1376DF-B29E-4C00-A4A9-9CD674A4AAD3}" destId="{5DB1D59D-7A81-46B1-866B-1C6134841106}" srcOrd="2" destOrd="0" parTransId="{FE18592E-0F5B-4630-B6E4-23582B30D05F}" sibTransId="{C6D7ED94-E099-4800-BE99-6F1C101CB369}"/>
    <dgm:cxn modelId="{DECCCC5A-AA81-4C41-8F06-6DF03B969920}" type="presOf" srcId="{666F9BDA-196B-4929-AFD3-15D5900E6D1B}" destId="{DF970E94-C092-449B-9BE6-AC8D17F7018C}" srcOrd="0" destOrd="0" presId="urn:microsoft.com/office/officeart/2005/8/layout/pyramid1"/>
    <dgm:cxn modelId="{BE6C2C4B-86D9-405F-A3E7-295983F3F756}" type="presOf" srcId="{0C355302-24C8-49A6-BE18-FCA876136204}" destId="{32A4CD07-8C7A-458B-A3E2-C9B3EC308D3C}" srcOrd="1" destOrd="0" presId="urn:microsoft.com/office/officeart/2005/8/layout/pyramid1"/>
    <dgm:cxn modelId="{65057992-CE1C-4207-A747-A1C657BFDF60}" srcId="{EC1376DF-B29E-4C00-A4A9-9CD674A4AAD3}" destId="{0C355302-24C8-49A6-BE18-FCA876136204}" srcOrd="0" destOrd="0" parTransId="{1A216ECA-D002-44C8-85C7-DDBC5A751352}" sibTransId="{AAC12FBF-DA17-4A1C-928C-76C6CD919E74}"/>
    <dgm:cxn modelId="{C396CBE3-61B3-405A-8CB2-C6A887A5B5DB}" type="presOf" srcId="{5DB1D59D-7A81-46B1-866B-1C6134841106}" destId="{7A32CBA0-EEA1-4371-9D1E-573DB8FC9857}" srcOrd="0" destOrd="0" presId="urn:microsoft.com/office/officeart/2005/8/layout/pyramid1"/>
    <dgm:cxn modelId="{F074EC97-25C6-4D6C-9017-2E6790C22544}" srcId="{EC1376DF-B29E-4C00-A4A9-9CD674A4AAD3}" destId="{C3A540FA-03EB-41B4-BFAD-54214C32EB31}" srcOrd="1" destOrd="0" parTransId="{C1B5AA57-8B90-42AF-9F1F-1F8DDF57A681}" sibTransId="{88CA7C68-4F0A-47A1-A690-99D2136717BE}"/>
    <dgm:cxn modelId="{93FC9776-3CA4-4172-821A-A98B19C7EC33}" type="presOf" srcId="{666F9BDA-196B-4929-AFD3-15D5900E6D1B}" destId="{EBA1AEE3-16EB-422A-B142-12ACBB584929}" srcOrd="1" destOrd="0" presId="urn:microsoft.com/office/officeart/2005/8/layout/pyramid1"/>
    <dgm:cxn modelId="{58F4AD9A-6BCF-4A3B-A0A1-20A86388316E}" type="presOf" srcId="{5DB1D59D-7A81-46B1-866B-1C6134841106}" destId="{CCBE1C08-BB9F-4542-B9C6-798369CBBAA5}" srcOrd="1" destOrd="0" presId="urn:microsoft.com/office/officeart/2005/8/layout/pyramid1"/>
    <dgm:cxn modelId="{55683469-BCC7-4DDE-8EF9-5A9F15E9854B}" type="presOf" srcId="{EC1376DF-B29E-4C00-A4A9-9CD674A4AAD3}" destId="{2D458F83-31ED-4FA8-BAB1-04E297EC3D48}" srcOrd="0" destOrd="0" presId="urn:microsoft.com/office/officeart/2005/8/layout/pyramid1"/>
    <dgm:cxn modelId="{7C66C26D-7215-41C5-A1A9-CD3FE6D5942D}" type="presOf" srcId="{0C355302-24C8-49A6-BE18-FCA876136204}" destId="{9840A6FD-CBAC-4949-AD53-9017C0777C9B}" srcOrd="0" destOrd="0" presId="urn:microsoft.com/office/officeart/2005/8/layout/pyramid1"/>
    <dgm:cxn modelId="{F1BA4299-DE09-4566-AA4D-3FE98C8239BB}" type="presOf" srcId="{C3A540FA-03EB-41B4-BFAD-54214C32EB31}" destId="{E89073D2-4794-4BA6-BCCF-7ACCFECD2C33}" srcOrd="0" destOrd="0" presId="urn:microsoft.com/office/officeart/2005/8/layout/pyramid1"/>
    <dgm:cxn modelId="{C273BA82-5F1C-4A12-8119-9653BE86945A}" type="presOf" srcId="{C3A540FA-03EB-41B4-BFAD-54214C32EB31}" destId="{3306DBB6-DFF4-42E3-A4F6-43693B2E5867}" srcOrd="1" destOrd="0" presId="urn:microsoft.com/office/officeart/2005/8/layout/pyramid1"/>
    <dgm:cxn modelId="{19F0DCF6-B625-4CCA-98AA-09C2AF55F4B6}" type="presParOf" srcId="{2D458F83-31ED-4FA8-BAB1-04E297EC3D48}" destId="{AEFD2847-90E9-49B3-879C-0C379DA1DFCC}" srcOrd="0" destOrd="0" presId="urn:microsoft.com/office/officeart/2005/8/layout/pyramid1"/>
    <dgm:cxn modelId="{50A6F9F6-05D9-4889-AC4B-280A6D37A2A4}" type="presParOf" srcId="{AEFD2847-90E9-49B3-879C-0C379DA1DFCC}" destId="{9840A6FD-CBAC-4949-AD53-9017C0777C9B}" srcOrd="0" destOrd="0" presId="urn:microsoft.com/office/officeart/2005/8/layout/pyramid1"/>
    <dgm:cxn modelId="{175DAFF3-AF12-4185-BC7C-C84A23E13AFA}" type="presParOf" srcId="{AEFD2847-90E9-49B3-879C-0C379DA1DFCC}" destId="{32A4CD07-8C7A-458B-A3E2-C9B3EC308D3C}" srcOrd="1" destOrd="0" presId="urn:microsoft.com/office/officeart/2005/8/layout/pyramid1"/>
    <dgm:cxn modelId="{64E7DF33-A6AC-4A99-9356-6F542D660F2B}" type="presParOf" srcId="{2D458F83-31ED-4FA8-BAB1-04E297EC3D48}" destId="{F7D1E3CE-0E16-4354-8D3A-843243B9E563}" srcOrd="1" destOrd="0" presId="urn:microsoft.com/office/officeart/2005/8/layout/pyramid1"/>
    <dgm:cxn modelId="{EA0D7854-39FC-4DE3-97A3-5F048CD328B7}" type="presParOf" srcId="{F7D1E3CE-0E16-4354-8D3A-843243B9E563}" destId="{E89073D2-4794-4BA6-BCCF-7ACCFECD2C33}" srcOrd="0" destOrd="0" presId="urn:microsoft.com/office/officeart/2005/8/layout/pyramid1"/>
    <dgm:cxn modelId="{C9522A84-5829-4EFB-9B3B-ACA17711E302}" type="presParOf" srcId="{F7D1E3CE-0E16-4354-8D3A-843243B9E563}" destId="{3306DBB6-DFF4-42E3-A4F6-43693B2E5867}" srcOrd="1" destOrd="0" presId="urn:microsoft.com/office/officeart/2005/8/layout/pyramid1"/>
    <dgm:cxn modelId="{F1232458-A1FE-4C3E-8EC5-BC0F3F8B17C6}" type="presParOf" srcId="{2D458F83-31ED-4FA8-BAB1-04E297EC3D48}" destId="{50698887-DF02-4182-9829-079263194AF2}" srcOrd="2" destOrd="0" presId="urn:microsoft.com/office/officeart/2005/8/layout/pyramid1"/>
    <dgm:cxn modelId="{5A32A938-23E5-495F-8CA1-9020C8BC31DD}" type="presParOf" srcId="{50698887-DF02-4182-9829-079263194AF2}" destId="{7A32CBA0-EEA1-4371-9D1E-573DB8FC9857}" srcOrd="0" destOrd="0" presId="urn:microsoft.com/office/officeart/2005/8/layout/pyramid1"/>
    <dgm:cxn modelId="{1E752588-6505-408E-8A1E-113E459A4CE8}" type="presParOf" srcId="{50698887-DF02-4182-9829-079263194AF2}" destId="{CCBE1C08-BB9F-4542-B9C6-798369CBBAA5}" srcOrd="1" destOrd="0" presId="urn:microsoft.com/office/officeart/2005/8/layout/pyramid1"/>
    <dgm:cxn modelId="{A1C34007-F672-42A1-8B09-AC4F8E278BAB}" type="presParOf" srcId="{2D458F83-31ED-4FA8-BAB1-04E297EC3D48}" destId="{480ABB9B-248C-4576-85D2-87E01371598B}" srcOrd="3" destOrd="0" presId="urn:microsoft.com/office/officeart/2005/8/layout/pyramid1"/>
    <dgm:cxn modelId="{AEADA9ED-B856-49D6-91C6-23F766EA0D51}" type="presParOf" srcId="{480ABB9B-248C-4576-85D2-87E01371598B}" destId="{DF970E94-C092-449B-9BE6-AC8D17F7018C}" srcOrd="0" destOrd="0" presId="urn:microsoft.com/office/officeart/2005/8/layout/pyramid1"/>
    <dgm:cxn modelId="{C225B50B-E64E-4221-858B-0BA7E5B6E0CD}" type="presParOf" srcId="{480ABB9B-248C-4576-85D2-87E01371598B}" destId="{EBA1AEE3-16EB-422A-B142-12ACBB584929}" srcOrd="1" destOrd="0" presId="urn:microsoft.com/office/officeart/2005/8/layout/pyramid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1376DF-B29E-4C00-A4A9-9CD674A4AAD3}" type="doc">
      <dgm:prSet loTypeId="urn:microsoft.com/office/officeart/2005/8/layout/pyramid1" loCatId="pyramid" qsTypeId="urn:microsoft.com/office/officeart/2005/8/quickstyle/simple1" qsCatId="simple" csTypeId="urn:microsoft.com/office/officeart/2005/8/colors/accent1_2" csCatId="accent1" phldr="1"/>
      <dgm:spPr/>
    </dgm:pt>
    <dgm:pt modelId="{0C355302-24C8-49A6-BE18-FCA876136204}">
      <dgm:prSet phldrT="[Text]"/>
      <dgm:spPr>
        <a:solidFill>
          <a:schemeClr val="accent3">
            <a:lumMod val="40000"/>
            <a:lumOff val="60000"/>
          </a:schemeClr>
        </a:solidFill>
      </dgm:spPr>
      <dgm:t>
        <a:bodyPr/>
        <a:lstStyle/>
        <a:p>
          <a:r>
            <a:rPr lang="sv-SE" dirty="0" smtClean="0"/>
            <a:t>E2E</a:t>
          </a:r>
          <a:endParaRPr lang="sv-SE" dirty="0"/>
        </a:p>
      </dgm:t>
    </dgm:pt>
    <dgm:pt modelId="{1A216ECA-D002-44C8-85C7-DDBC5A751352}" type="parTrans" cxnId="{65057992-CE1C-4207-A747-A1C657BFDF60}">
      <dgm:prSet/>
      <dgm:spPr/>
      <dgm:t>
        <a:bodyPr/>
        <a:lstStyle/>
        <a:p>
          <a:endParaRPr lang="sv-SE"/>
        </a:p>
      </dgm:t>
    </dgm:pt>
    <dgm:pt modelId="{AAC12FBF-DA17-4A1C-928C-76C6CD919E74}" type="sibTrans" cxnId="{65057992-CE1C-4207-A747-A1C657BFDF60}">
      <dgm:prSet/>
      <dgm:spPr/>
      <dgm:t>
        <a:bodyPr/>
        <a:lstStyle/>
        <a:p>
          <a:endParaRPr lang="sv-SE"/>
        </a:p>
      </dgm:t>
    </dgm:pt>
    <dgm:pt modelId="{C3A540FA-03EB-41B4-BFAD-54214C32EB31}">
      <dgm:prSet phldrT="[Text]"/>
      <dgm:spPr>
        <a:solidFill>
          <a:schemeClr val="accent3">
            <a:lumMod val="60000"/>
            <a:lumOff val="40000"/>
          </a:schemeClr>
        </a:solidFill>
      </dgm:spPr>
      <dgm:t>
        <a:bodyPr/>
        <a:lstStyle/>
        <a:p>
          <a:r>
            <a:rPr lang="sv-SE" dirty="0" smtClean="0"/>
            <a:t>Integration Test</a:t>
          </a:r>
          <a:endParaRPr lang="sv-SE" dirty="0"/>
        </a:p>
      </dgm:t>
    </dgm:pt>
    <dgm:pt modelId="{C1B5AA57-8B90-42AF-9F1F-1F8DDF57A681}" type="parTrans" cxnId="{F074EC97-25C6-4D6C-9017-2E6790C22544}">
      <dgm:prSet/>
      <dgm:spPr/>
      <dgm:t>
        <a:bodyPr/>
        <a:lstStyle/>
        <a:p>
          <a:endParaRPr lang="sv-SE"/>
        </a:p>
      </dgm:t>
    </dgm:pt>
    <dgm:pt modelId="{88CA7C68-4F0A-47A1-A690-99D2136717BE}" type="sibTrans" cxnId="{F074EC97-25C6-4D6C-9017-2E6790C22544}">
      <dgm:prSet/>
      <dgm:spPr/>
      <dgm:t>
        <a:bodyPr/>
        <a:lstStyle/>
        <a:p>
          <a:endParaRPr lang="sv-SE"/>
        </a:p>
      </dgm:t>
    </dgm:pt>
    <dgm:pt modelId="{666F9BDA-196B-4929-AFD3-15D5900E6D1B}">
      <dgm:prSet phldrT="[Text]"/>
      <dgm:spPr>
        <a:solidFill>
          <a:schemeClr val="accent3">
            <a:lumMod val="50000"/>
          </a:schemeClr>
        </a:solidFill>
        <a:ln>
          <a:noFill/>
        </a:ln>
      </dgm:spPr>
      <dgm:t>
        <a:bodyPr/>
        <a:lstStyle/>
        <a:p>
          <a:r>
            <a:rPr lang="sv-SE" dirty="0" smtClean="0"/>
            <a:t>Unit Test</a:t>
          </a:r>
          <a:endParaRPr lang="sv-SE" dirty="0"/>
        </a:p>
      </dgm:t>
    </dgm:pt>
    <dgm:pt modelId="{A3AE176A-AC3A-4075-853A-747D1ED70C68}" type="parTrans" cxnId="{12C2EC3D-7AD6-41A2-97E1-8F6397FA3FC9}">
      <dgm:prSet/>
      <dgm:spPr/>
      <dgm:t>
        <a:bodyPr/>
        <a:lstStyle/>
        <a:p>
          <a:endParaRPr lang="sv-SE"/>
        </a:p>
      </dgm:t>
    </dgm:pt>
    <dgm:pt modelId="{90015468-9416-4CF9-AFF2-93E2A72FAF48}" type="sibTrans" cxnId="{12C2EC3D-7AD6-41A2-97E1-8F6397FA3FC9}">
      <dgm:prSet/>
      <dgm:spPr/>
      <dgm:t>
        <a:bodyPr/>
        <a:lstStyle/>
        <a:p>
          <a:endParaRPr lang="sv-SE"/>
        </a:p>
      </dgm:t>
    </dgm:pt>
    <dgm:pt modelId="{5DB1D59D-7A81-46B1-866B-1C6134841106}">
      <dgm:prSet phldrT="[Text]"/>
      <dgm:spPr>
        <a:solidFill>
          <a:schemeClr val="accent3">
            <a:lumMod val="75000"/>
          </a:schemeClr>
        </a:solidFill>
      </dgm:spPr>
      <dgm:t>
        <a:bodyPr/>
        <a:lstStyle/>
        <a:p>
          <a:r>
            <a:rPr lang="sv-SE" dirty="0" smtClean="0"/>
            <a:t>Component Test</a:t>
          </a:r>
          <a:endParaRPr lang="sv-SE" dirty="0"/>
        </a:p>
      </dgm:t>
    </dgm:pt>
    <dgm:pt modelId="{FE18592E-0F5B-4630-B6E4-23582B30D05F}" type="parTrans" cxnId="{A397F3D0-2D6B-453D-9AC8-4CA389274A5A}">
      <dgm:prSet/>
      <dgm:spPr/>
      <dgm:t>
        <a:bodyPr/>
        <a:lstStyle/>
        <a:p>
          <a:endParaRPr lang="sv-SE"/>
        </a:p>
      </dgm:t>
    </dgm:pt>
    <dgm:pt modelId="{C6D7ED94-E099-4800-BE99-6F1C101CB369}" type="sibTrans" cxnId="{A397F3D0-2D6B-453D-9AC8-4CA389274A5A}">
      <dgm:prSet/>
      <dgm:spPr/>
      <dgm:t>
        <a:bodyPr/>
        <a:lstStyle/>
        <a:p>
          <a:endParaRPr lang="sv-SE"/>
        </a:p>
      </dgm:t>
    </dgm:pt>
    <dgm:pt modelId="{2D458F83-31ED-4FA8-BAB1-04E297EC3D48}" type="pres">
      <dgm:prSet presAssocID="{EC1376DF-B29E-4C00-A4A9-9CD674A4AAD3}" presName="Name0" presStyleCnt="0">
        <dgm:presLayoutVars>
          <dgm:dir/>
          <dgm:animLvl val="lvl"/>
          <dgm:resizeHandles val="exact"/>
        </dgm:presLayoutVars>
      </dgm:prSet>
      <dgm:spPr/>
    </dgm:pt>
    <dgm:pt modelId="{AEFD2847-90E9-49B3-879C-0C379DA1DFCC}" type="pres">
      <dgm:prSet presAssocID="{0C355302-24C8-49A6-BE18-FCA876136204}" presName="Name8" presStyleCnt="0"/>
      <dgm:spPr/>
    </dgm:pt>
    <dgm:pt modelId="{9840A6FD-CBAC-4949-AD53-9017C0777C9B}" type="pres">
      <dgm:prSet presAssocID="{0C355302-24C8-49A6-BE18-FCA876136204}" presName="level" presStyleLbl="node1" presStyleIdx="0" presStyleCnt="4">
        <dgm:presLayoutVars>
          <dgm:chMax val="1"/>
          <dgm:bulletEnabled val="1"/>
        </dgm:presLayoutVars>
      </dgm:prSet>
      <dgm:spPr/>
      <dgm:t>
        <a:bodyPr/>
        <a:lstStyle/>
        <a:p>
          <a:endParaRPr lang="sv-SE"/>
        </a:p>
      </dgm:t>
    </dgm:pt>
    <dgm:pt modelId="{32A4CD07-8C7A-458B-A3E2-C9B3EC308D3C}" type="pres">
      <dgm:prSet presAssocID="{0C355302-24C8-49A6-BE18-FCA876136204}" presName="levelTx" presStyleLbl="revTx" presStyleIdx="0" presStyleCnt="0">
        <dgm:presLayoutVars>
          <dgm:chMax val="1"/>
          <dgm:bulletEnabled val="1"/>
        </dgm:presLayoutVars>
      </dgm:prSet>
      <dgm:spPr/>
      <dgm:t>
        <a:bodyPr/>
        <a:lstStyle/>
        <a:p>
          <a:endParaRPr lang="sv-SE"/>
        </a:p>
      </dgm:t>
    </dgm:pt>
    <dgm:pt modelId="{F7D1E3CE-0E16-4354-8D3A-843243B9E563}" type="pres">
      <dgm:prSet presAssocID="{C3A540FA-03EB-41B4-BFAD-54214C32EB31}" presName="Name8" presStyleCnt="0"/>
      <dgm:spPr/>
    </dgm:pt>
    <dgm:pt modelId="{E89073D2-4794-4BA6-BCCF-7ACCFECD2C33}" type="pres">
      <dgm:prSet presAssocID="{C3A540FA-03EB-41B4-BFAD-54214C32EB31}" presName="level" presStyleLbl="node1" presStyleIdx="1" presStyleCnt="4">
        <dgm:presLayoutVars>
          <dgm:chMax val="1"/>
          <dgm:bulletEnabled val="1"/>
        </dgm:presLayoutVars>
      </dgm:prSet>
      <dgm:spPr/>
      <dgm:t>
        <a:bodyPr/>
        <a:lstStyle/>
        <a:p>
          <a:endParaRPr lang="sv-SE"/>
        </a:p>
      </dgm:t>
    </dgm:pt>
    <dgm:pt modelId="{3306DBB6-DFF4-42E3-A4F6-43693B2E5867}" type="pres">
      <dgm:prSet presAssocID="{C3A540FA-03EB-41B4-BFAD-54214C32EB31}" presName="levelTx" presStyleLbl="revTx" presStyleIdx="0" presStyleCnt="0">
        <dgm:presLayoutVars>
          <dgm:chMax val="1"/>
          <dgm:bulletEnabled val="1"/>
        </dgm:presLayoutVars>
      </dgm:prSet>
      <dgm:spPr/>
      <dgm:t>
        <a:bodyPr/>
        <a:lstStyle/>
        <a:p>
          <a:endParaRPr lang="sv-SE"/>
        </a:p>
      </dgm:t>
    </dgm:pt>
    <dgm:pt modelId="{50698887-DF02-4182-9829-079263194AF2}" type="pres">
      <dgm:prSet presAssocID="{5DB1D59D-7A81-46B1-866B-1C6134841106}" presName="Name8" presStyleCnt="0"/>
      <dgm:spPr/>
    </dgm:pt>
    <dgm:pt modelId="{7A32CBA0-EEA1-4371-9D1E-573DB8FC9857}" type="pres">
      <dgm:prSet presAssocID="{5DB1D59D-7A81-46B1-866B-1C6134841106}" presName="level" presStyleLbl="node1" presStyleIdx="2" presStyleCnt="4">
        <dgm:presLayoutVars>
          <dgm:chMax val="1"/>
          <dgm:bulletEnabled val="1"/>
        </dgm:presLayoutVars>
      </dgm:prSet>
      <dgm:spPr/>
      <dgm:t>
        <a:bodyPr/>
        <a:lstStyle/>
        <a:p>
          <a:endParaRPr lang="sv-SE"/>
        </a:p>
      </dgm:t>
    </dgm:pt>
    <dgm:pt modelId="{CCBE1C08-BB9F-4542-B9C6-798369CBBAA5}" type="pres">
      <dgm:prSet presAssocID="{5DB1D59D-7A81-46B1-866B-1C6134841106}" presName="levelTx" presStyleLbl="revTx" presStyleIdx="0" presStyleCnt="0">
        <dgm:presLayoutVars>
          <dgm:chMax val="1"/>
          <dgm:bulletEnabled val="1"/>
        </dgm:presLayoutVars>
      </dgm:prSet>
      <dgm:spPr/>
      <dgm:t>
        <a:bodyPr/>
        <a:lstStyle/>
        <a:p>
          <a:endParaRPr lang="sv-SE"/>
        </a:p>
      </dgm:t>
    </dgm:pt>
    <dgm:pt modelId="{480ABB9B-248C-4576-85D2-87E01371598B}" type="pres">
      <dgm:prSet presAssocID="{666F9BDA-196B-4929-AFD3-15D5900E6D1B}" presName="Name8" presStyleCnt="0"/>
      <dgm:spPr/>
    </dgm:pt>
    <dgm:pt modelId="{DF970E94-C092-449B-9BE6-AC8D17F7018C}" type="pres">
      <dgm:prSet presAssocID="{666F9BDA-196B-4929-AFD3-15D5900E6D1B}" presName="level" presStyleLbl="node1" presStyleIdx="3" presStyleCnt="4">
        <dgm:presLayoutVars>
          <dgm:chMax val="1"/>
          <dgm:bulletEnabled val="1"/>
        </dgm:presLayoutVars>
      </dgm:prSet>
      <dgm:spPr/>
      <dgm:t>
        <a:bodyPr/>
        <a:lstStyle/>
        <a:p>
          <a:endParaRPr lang="sv-SE"/>
        </a:p>
      </dgm:t>
    </dgm:pt>
    <dgm:pt modelId="{EBA1AEE3-16EB-422A-B142-12ACBB584929}" type="pres">
      <dgm:prSet presAssocID="{666F9BDA-196B-4929-AFD3-15D5900E6D1B}" presName="levelTx" presStyleLbl="revTx" presStyleIdx="0" presStyleCnt="0">
        <dgm:presLayoutVars>
          <dgm:chMax val="1"/>
          <dgm:bulletEnabled val="1"/>
        </dgm:presLayoutVars>
      </dgm:prSet>
      <dgm:spPr/>
      <dgm:t>
        <a:bodyPr/>
        <a:lstStyle/>
        <a:p>
          <a:endParaRPr lang="sv-SE"/>
        </a:p>
      </dgm:t>
    </dgm:pt>
  </dgm:ptLst>
  <dgm:cxnLst>
    <dgm:cxn modelId="{9A12DD0D-B404-4B8A-85E9-F89E27D3B7FD}" type="presOf" srcId="{666F9BDA-196B-4929-AFD3-15D5900E6D1B}" destId="{DF970E94-C092-449B-9BE6-AC8D17F7018C}" srcOrd="0" destOrd="0" presId="urn:microsoft.com/office/officeart/2005/8/layout/pyramid1"/>
    <dgm:cxn modelId="{2CA23D70-367D-4BE0-A196-DFCE0A545AA8}" type="presOf" srcId="{0C355302-24C8-49A6-BE18-FCA876136204}" destId="{32A4CD07-8C7A-458B-A3E2-C9B3EC308D3C}" srcOrd="1" destOrd="0" presId="urn:microsoft.com/office/officeart/2005/8/layout/pyramid1"/>
    <dgm:cxn modelId="{A397F3D0-2D6B-453D-9AC8-4CA389274A5A}" srcId="{EC1376DF-B29E-4C00-A4A9-9CD674A4AAD3}" destId="{5DB1D59D-7A81-46B1-866B-1C6134841106}" srcOrd="2" destOrd="0" parTransId="{FE18592E-0F5B-4630-B6E4-23582B30D05F}" sibTransId="{C6D7ED94-E099-4800-BE99-6F1C101CB369}"/>
    <dgm:cxn modelId="{EE2266B6-3AD6-46C7-93CE-687C01762FF6}" type="presOf" srcId="{0C355302-24C8-49A6-BE18-FCA876136204}" destId="{9840A6FD-CBAC-4949-AD53-9017C0777C9B}" srcOrd="0" destOrd="0" presId="urn:microsoft.com/office/officeart/2005/8/layout/pyramid1"/>
    <dgm:cxn modelId="{07CD0C1D-F683-471F-B5BB-E5D16BA37A65}" type="presOf" srcId="{5DB1D59D-7A81-46B1-866B-1C6134841106}" destId="{CCBE1C08-BB9F-4542-B9C6-798369CBBAA5}" srcOrd="1" destOrd="0" presId="urn:microsoft.com/office/officeart/2005/8/layout/pyramid1"/>
    <dgm:cxn modelId="{65057992-CE1C-4207-A747-A1C657BFDF60}" srcId="{EC1376DF-B29E-4C00-A4A9-9CD674A4AAD3}" destId="{0C355302-24C8-49A6-BE18-FCA876136204}" srcOrd="0" destOrd="0" parTransId="{1A216ECA-D002-44C8-85C7-DDBC5A751352}" sibTransId="{AAC12FBF-DA17-4A1C-928C-76C6CD919E74}"/>
    <dgm:cxn modelId="{BFA2BA2B-A6D5-4263-90E5-3FF7593EE698}" type="presOf" srcId="{C3A540FA-03EB-41B4-BFAD-54214C32EB31}" destId="{3306DBB6-DFF4-42E3-A4F6-43693B2E5867}" srcOrd="1" destOrd="0" presId="urn:microsoft.com/office/officeart/2005/8/layout/pyramid1"/>
    <dgm:cxn modelId="{3B84955F-ADBB-4EA3-AAE1-C251FBA94716}" type="presOf" srcId="{C3A540FA-03EB-41B4-BFAD-54214C32EB31}" destId="{E89073D2-4794-4BA6-BCCF-7ACCFECD2C33}" srcOrd="0" destOrd="0" presId="urn:microsoft.com/office/officeart/2005/8/layout/pyramid1"/>
    <dgm:cxn modelId="{B54FA8A5-7A05-492D-A2D2-2BC9D89148C8}" type="presOf" srcId="{666F9BDA-196B-4929-AFD3-15D5900E6D1B}" destId="{EBA1AEE3-16EB-422A-B142-12ACBB584929}" srcOrd="1" destOrd="0" presId="urn:microsoft.com/office/officeart/2005/8/layout/pyramid1"/>
    <dgm:cxn modelId="{2098FA07-D2A9-4E94-987E-5042309F6B40}" type="presOf" srcId="{5DB1D59D-7A81-46B1-866B-1C6134841106}" destId="{7A32CBA0-EEA1-4371-9D1E-573DB8FC9857}" srcOrd="0" destOrd="0" presId="urn:microsoft.com/office/officeart/2005/8/layout/pyramid1"/>
    <dgm:cxn modelId="{F074EC97-25C6-4D6C-9017-2E6790C22544}" srcId="{EC1376DF-B29E-4C00-A4A9-9CD674A4AAD3}" destId="{C3A540FA-03EB-41B4-BFAD-54214C32EB31}" srcOrd="1" destOrd="0" parTransId="{C1B5AA57-8B90-42AF-9F1F-1F8DDF57A681}" sibTransId="{88CA7C68-4F0A-47A1-A690-99D2136717BE}"/>
    <dgm:cxn modelId="{12C2EC3D-7AD6-41A2-97E1-8F6397FA3FC9}" srcId="{EC1376DF-B29E-4C00-A4A9-9CD674A4AAD3}" destId="{666F9BDA-196B-4929-AFD3-15D5900E6D1B}" srcOrd="3" destOrd="0" parTransId="{A3AE176A-AC3A-4075-853A-747D1ED70C68}" sibTransId="{90015468-9416-4CF9-AFF2-93E2A72FAF48}"/>
    <dgm:cxn modelId="{E7F43866-F35E-4C83-BC9C-F7D132698BFC}" type="presOf" srcId="{EC1376DF-B29E-4C00-A4A9-9CD674A4AAD3}" destId="{2D458F83-31ED-4FA8-BAB1-04E297EC3D48}" srcOrd="0" destOrd="0" presId="urn:microsoft.com/office/officeart/2005/8/layout/pyramid1"/>
    <dgm:cxn modelId="{E6BDEE12-3D93-4AB1-A5E2-B513F95D1933}" type="presParOf" srcId="{2D458F83-31ED-4FA8-BAB1-04E297EC3D48}" destId="{AEFD2847-90E9-49B3-879C-0C379DA1DFCC}" srcOrd="0" destOrd="0" presId="urn:microsoft.com/office/officeart/2005/8/layout/pyramid1"/>
    <dgm:cxn modelId="{7FEEF02F-959D-4F21-A328-C3BAA7DB8A48}" type="presParOf" srcId="{AEFD2847-90E9-49B3-879C-0C379DA1DFCC}" destId="{9840A6FD-CBAC-4949-AD53-9017C0777C9B}" srcOrd="0" destOrd="0" presId="urn:microsoft.com/office/officeart/2005/8/layout/pyramid1"/>
    <dgm:cxn modelId="{67A06287-3A5D-443A-BBEC-4E58C60942BD}" type="presParOf" srcId="{AEFD2847-90E9-49B3-879C-0C379DA1DFCC}" destId="{32A4CD07-8C7A-458B-A3E2-C9B3EC308D3C}" srcOrd="1" destOrd="0" presId="urn:microsoft.com/office/officeart/2005/8/layout/pyramid1"/>
    <dgm:cxn modelId="{B18ED4AC-50EF-4A49-A3BD-39513813194C}" type="presParOf" srcId="{2D458F83-31ED-4FA8-BAB1-04E297EC3D48}" destId="{F7D1E3CE-0E16-4354-8D3A-843243B9E563}" srcOrd="1" destOrd="0" presId="urn:microsoft.com/office/officeart/2005/8/layout/pyramid1"/>
    <dgm:cxn modelId="{BA4C6E0D-28E3-45F6-B22D-51F5E5FBF1C3}" type="presParOf" srcId="{F7D1E3CE-0E16-4354-8D3A-843243B9E563}" destId="{E89073D2-4794-4BA6-BCCF-7ACCFECD2C33}" srcOrd="0" destOrd="0" presId="urn:microsoft.com/office/officeart/2005/8/layout/pyramid1"/>
    <dgm:cxn modelId="{6F453150-10A9-4963-86D7-41E0E6D677C9}" type="presParOf" srcId="{F7D1E3CE-0E16-4354-8D3A-843243B9E563}" destId="{3306DBB6-DFF4-42E3-A4F6-43693B2E5867}" srcOrd="1" destOrd="0" presId="urn:microsoft.com/office/officeart/2005/8/layout/pyramid1"/>
    <dgm:cxn modelId="{93D7A00E-7539-43CE-9D93-AFFFFFAB117B}" type="presParOf" srcId="{2D458F83-31ED-4FA8-BAB1-04E297EC3D48}" destId="{50698887-DF02-4182-9829-079263194AF2}" srcOrd="2" destOrd="0" presId="urn:microsoft.com/office/officeart/2005/8/layout/pyramid1"/>
    <dgm:cxn modelId="{8E3D5361-66A6-44AA-BF2F-B8CBAB3D07FF}" type="presParOf" srcId="{50698887-DF02-4182-9829-079263194AF2}" destId="{7A32CBA0-EEA1-4371-9D1E-573DB8FC9857}" srcOrd="0" destOrd="0" presId="urn:microsoft.com/office/officeart/2005/8/layout/pyramid1"/>
    <dgm:cxn modelId="{6FA7D63B-D8FD-41BE-A135-CAD5F724E957}" type="presParOf" srcId="{50698887-DF02-4182-9829-079263194AF2}" destId="{CCBE1C08-BB9F-4542-B9C6-798369CBBAA5}" srcOrd="1" destOrd="0" presId="urn:microsoft.com/office/officeart/2005/8/layout/pyramid1"/>
    <dgm:cxn modelId="{458A1ACC-6E0A-4D4C-B92A-A3F4AE9F8151}" type="presParOf" srcId="{2D458F83-31ED-4FA8-BAB1-04E297EC3D48}" destId="{480ABB9B-248C-4576-85D2-87E01371598B}" srcOrd="3" destOrd="0" presId="urn:microsoft.com/office/officeart/2005/8/layout/pyramid1"/>
    <dgm:cxn modelId="{C427A128-2C1E-45FE-BFB7-32FA3FBF8329}" type="presParOf" srcId="{480ABB9B-248C-4576-85D2-87E01371598B}" destId="{DF970E94-C092-449B-9BE6-AC8D17F7018C}" srcOrd="0" destOrd="0" presId="urn:microsoft.com/office/officeart/2005/8/layout/pyramid1"/>
    <dgm:cxn modelId="{DC0526C0-98E8-4332-9BA8-4E716AFD70D7}" type="presParOf" srcId="{480ABB9B-248C-4576-85D2-87E01371598B}" destId="{EBA1AEE3-16EB-422A-B142-12ACBB584929}" srcOrd="1" destOrd="0" presId="urn:microsoft.com/office/officeart/2005/8/layout/pyramid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F16064-D1E1-4D41-9D6E-D6CDB2549E78}" type="doc">
      <dgm:prSet loTypeId="urn:microsoft.com/office/officeart/2005/8/layout/hProcess9" loCatId="process" qsTypeId="urn:microsoft.com/office/officeart/2005/8/quickstyle/simple1" qsCatId="simple" csTypeId="urn:microsoft.com/office/officeart/2005/8/colors/accent1_2" csCatId="accent1" phldr="1"/>
      <dgm:spPr/>
    </dgm:pt>
    <dgm:pt modelId="{E01ECC1C-0EFB-4C7C-83B6-0648E8D21D5A}">
      <dgm:prSet phldrT="[Text]"/>
      <dgm:spPr/>
      <dgm:t>
        <a:bodyPr/>
        <a:lstStyle/>
        <a:p>
          <a:r>
            <a:rPr lang="sv-SE" dirty="0" smtClean="0"/>
            <a:t>Developer commits code</a:t>
          </a:r>
          <a:endParaRPr lang="sv-SE" dirty="0"/>
        </a:p>
      </dgm:t>
    </dgm:pt>
    <dgm:pt modelId="{1DC9148B-44FD-4D33-ACAB-9DD8B7B8D39E}" type="parTrans" cxnId="{E6A0B758-0B9E-49DA-80B4-91B710CD0576}">
      <dgm:prSet/>
      <dgm:spPr/>
      <dgm:t>
        <a:bodyPr/>
        <a:lstStyle/>
        <a:p>
          <a:endParaRPr lang="sv-SE"/>
        </a:p>
      </dgm:t>
    </dgm:pt>
    <dgm:pt modelId="{4B8822F8-CF44-4361-8A58-F1A02E4ABDE0}" type="sibTrans" cxnId="{E6A0B758-0B9E-49DA-80B4-91B710CD0576}">
      <dgm:prSet/>
      <dgm:spPr/>
      <dgm:t>
        <a:bodyPr/>
        <a:lstStyle/>
        <a:p>
          <a:endParaRPr lang="sv-SE"/>
        </a:p>
      </dgm:t>
    </dgm:pt>
    <dgm:pt modelId="{9BADC793-94C0-4C2B-9D29-3038758E5BA8}">
      <dgm:prSet phldrT="[Text]"/>
      <dgm:spPr/>
      <dgm:t>
        <a:bodyPr/>
        <a:lstStyle/>
        <a:p>
          <a:r>
            <a:rPr lang="sv-SE" dirty="0" smtClean="0"/>
            <a:t>Build server notified</a:t>
          </a:r>
          <a:endParaRPr lang="sv-SE" dirty="0"/>
        </a:p>
      </dgm:t>
    </dgm:pt>
    <dgm:pt modelId="{88D7518E-2B16-440B-B3CB-919744F74969}" type="parTrans" cxnId="{2475AA0F-5AD7-4C78-9960-393391CDAB13}">
      <dgm:prSet/>
      <dgm:spPr/>
      <dgm:t>
        <a:bodyPr/>
        <a:lstStyle/>
        <a:p>
          <a:endParaRPr lang="sv-SE"/>
        </a:p>
      </dgm:t>
    </dgm:pt>
    <dgm:pt modelId="{3C244DE3-82F8-427B-B2DE-79E3F6E3DA48}" type="sibTrans" cxnId="{2475AA0F-5AD7-4C78-9960-393391CDAB13}">
      <dgm:prSet/>
      <dgm:spPr/>
      <dgm:t>
        <a:bodyPr/>
        <a:lstStyle/>
        <a:p>
          <a:endParaRPr lang="sv-SE"/>
        </a:p>
      </dgm:t>
    </dgm:pt>
    <dgm:pt modelId="{60E96481-6B29-44D1-A62F-D829E6688F1F}">
      <dgm:prSet phldrT="[Text]"/>
      <dgm:spPr/>
      <dgm:t>
        <a:bodyPr/>
        <a:lstStyle/>
        <a:p>
          <a:r>
            <a:rPr lang="sv-SE" dirty="0" smtClean="0"/>
            <a:t>(Code tagged in VCS)</a:t>
          </a:r>
          <a:endParaRPr lang="sv-SE" dirty="0"/>
        </a:p>
      </dgm:t>
    </dgm:pt>
    <dgm:pt modelId="{2E6986CE-91E2-438C-80B3-7BDD1B7C06BF}" type="parTrans" cxnId="{BF47D66E-450E-4E7B-AABE-956AA620391D}">
      <dgm:prSet/>
      <dgm:spPr/>
      <dgm:t>
        <a:bodyPr/>
        <a:lstStyle/>
        <a:p>
          <a:endParaRPr lang="sv-SE"/>
        </a:p>
      </dgm:t>
    </dgm:pt>
    <dgm:pt modelId="{43986F7A-6766-4553-A19A-0A2FF37C4496}" type="sibTrans" cxnId="{BF47D66E-450E-4E7B-AABE-956AA620391D}">
      <dgm:prSet/>
      <dgm:spPr/>
      <dgm:t>
        <a:bodyPr/>
        <a:lstStyle/>
        <a:p>
          <a:endParaRPr lang="sv-SE"/>
        </a:p>
      </dgm:t>
    </dgm:pt>
    <dgm:pt modelId="{4894777F-B509-402A-B781-5B2C0C9A2E02}">
      <dgm:prSet phldrT="[Text]"/>
      <dgm:spPr/>
      <dgm:t>
        <a:bodyPr/>
        <a:lstStyle/>
        <a:p>
          <a:r>
            <a:rPr lang="sv-SE" dirty="0" smtClean="0"/>
            <a:t>Code built</a:t>
          </a:r>
          <a:endParaRPr lang="sv-SE" dirty="0"/>
        </a:p>
      </dgm:t>
    </dgm:pt>
    <dgm:pt modelId="{AE935915-36F9-41A8-9089-7A4CD3ACE532}" type="parTrans" cxnId="{926A7E09-DC68-4291-B9DA-9CB594665A6A}">
      <dgm:prSet/>
      <dgm:spPr/>
      <dgm:t>
        <a:bodyPr/>
        <a:lstStyle/>
        <a:p>
          <a:endParaRPr lang="sv-SE"/>
        </a:p>
      </dgm:t>
    </dgm:pt>
    <dgm:pt modelId="{B55DAF30-61CE-4A99-95BD-CC63C18462B9}" type="sibTrans" cxnId="{926A7E09-DC68-4291-B9DA-9CB594665A6A}">
      <dgm:prSet/>
      <dgm:spPr/>
      <dgm:t>
        <a:bodyPr/>
        <a:lstStyle/>
        <a:p>
          <a:endParaRPr lang="sv-SE"/>
        </a:p>
      </dgm:t>
    </dgm:pt>
    <dgm:pt modelId="{E0BF6D28-AA55-484E-AF06-50174B3D7D0E}">
      <dgm:prSet phldrT="[Text]"/>
      <dgm:spPr/>
      <dgm:t>
        <a:bodyPr/>
        <a:lstStyle/>
        <a:p>
          <a:r>
            <a:rPr lang="sv-SE" dirty="0" smtClean="0"/>
            <a:t>Test</a:t>
          </a:r>
          <a:endParaRPr lang="sv-SE" dirty="0"/>
        </a:p>
      </dgm:t>
    </dgm:pt>
    <dgm:pt modelId="{E7A274F4-E4C7-4AA6-BF16-CFCB35B383C3}" type="parTrans" cxnId="{E8772E6F-3DF6-443A-BE77-E89A93833F11}">
      <dgm:prSet/>
      <dgm:spPr/>
      <dgm:t>
        <a:bodyPr/>
        <a:lstStyle/>
        <a:p>
          <a:endParaRPr lang="sv-SE"/>
        </a:p>
      </dgm:t>
    </dgm:pt>
    <dgm:pt modelId="{4E59F2F2-5A16-4519-A7E4-2B9DB6DBD8D9}" type="sibTrans" cxnId="{E8772E6F-3DF6-443A-BE77-E89A93833F11}">
      <dgm:prSet/>
      <dgm:spPr/>
      <dgm:t>
        <a:bodyPr/>
        <a:lstStyle/>
        <a:p>
          <a:endParaRPr lang="sv-SE"/>
        </a:p>
      </dgm:t>
    </dgm:pt>
    <dgm:pt modelId="{04760255-EB68-4058-B54A-5F5B00093782}">
      <dgm:prSet phldrT="[Text]"/>
      <dgm:spPr/>
      <dgm:t>
        <a:bodyPr/>
        <a:lstStyle/>
        <a:p>
          <a:r>
            <a:rPr lang="sv-SE" dirty="0" smtClean="0"/>
            <a:t>Artifact stored away</a:t>
          </a:r>
          <a:endParaRPr lang="sv-SE" dirty="0"/>
        </a:p>
      </dgm:t>
    </dgm:pt>
    <dgm:pt modelId="{854D9ECC-F294-4461-BCAA-23057E3C488A}" type="parTrans" cxnId="{DB03FB7E-1787-45BA-A6E3-08C03950CC10}">
      <dgm:prSet/>
      <dgm:spPr/>
      <dgm:t>
        <a:bodyPr/>
        <a:lstStyle/>
        <a:p>
          <a:endParaRPr lang="sv-SE"/>
        </a:p>
      </dgm:t>
    </dgm:pt>
    <dgm:pt modelId="{F3F6310F-2B99-46A6-BFBE-E05980AA5E64}" type="sibTrans" cxnId="{DB03FB7E-1787-45BA-A6E3-08C03950CC10}">
      <dgm:prSet/>
      <dgm:spPr/>
      <dgm:t>
        <a:bodyPr/>
        <a:lstStyle/>
        <a:p>
          <a:endParaRPr lang="sv-SE"/>
        </a:p>
      </dgm:t>
    </dgm:pt>
    <dgm:pt modelId="{B9F5CD61-F835-4F9C-9F2B-964C8313BF4D}">
      <dgm:prSet phldrT="[Text]"/>
      <dgm:spPr/>
      <dgm:t>
        <a:bodyPr/>
        <a:lstStyle/>
        <a:p>
          <a:r>
            <a:rPr lang="sv-SE" dirty="0" smtClean="0"/>
            <a:t>Publish result</a:t>
          </a:r>
          <a:endParaRPr lang="sv-SE" dirty="0"/>
        </a:p>
      </dgm:t>
    </dgm:pt>
    <dgm:pt modelId="{E41A6419-FE26-43E7-BF8D-D5D44B7EBE6C}" type="parTrans" cxnId="{62589218-9741-4329-B5C9-9827266D0E1A}">
      <dgm:prSet/>
      <dgm:spPr/>
      <dgm:t>
        <a:bodyPr/>
        <a:lstStyle/>
        <a:p>
          <a:endParaRPr lang="sv-SE"/>
        </a:p>
      </dgm:t>
    </dgm:pt>
    <dgm:pt modelId="{009851E1-E413-4EC8-A930-9A13EAA494ED}" type="sibTrans" cxnId="{62589218-9741-4329-B5C9-9827266D0E1A}">
      <dgm:prSet/>
      <dgm:spPr/>
      <dgm:t>
        <a:bodyPr/>
        <a:lstStyle/>
        <a:p>
          <a:endParaRPr lang="sv-SE"/>
        </a:p>
      </dgm:t>
    </dgm:pt>
    <dgm:pt modelId="{35AF5DFF-5D57-4EA8-BC9F-22C3F7F93921}">
      <dgm:prSet phldrT="[Text]"/>
      <dgm:spPr/>
      <dgm:t>
        <a:bodyPr/>
        <a:lstStyle/>
        <a:p>
          <a:r>
            <a:rPr lang="sv-SE" dirty="0" smtClean="0"/>
            <a:t>Deploy</a:t>
          </a:r>
          <a:endParaRPr lang="sv-SE" dirty="0"/>
        </a:p>
      </dgm:t>
    </dgm:pt>
    <dgm:pt modelId="{D72BECEA-F608-4668-BE61-D52678A0A79A}" type="parTrans" cxnId="{D3201D23-992B-48FF-8F46-5B043C69750D}">
      <dgm:prSet/>
      <dgm:spPr/>
      <dgm:t>
        <a:bodyPr/>
        <a:lstStyle/>
        <a:p>
          <a:endParaRPr lang="sv-SE"/>
        </a:p>
      </dgm:t>
    </dgm:pt>
    <dgm:pt modelId="{C78335D0-1859-4EB4-A0AB-C3A8664D97F5}" type="sibTrans" cxnId="{D3201D23-992B-48FF-8F46-5B043C69750D}">
      <dgm:prSet/>
      <dgm:spPr/>
      <dgm:t>
        <a:bodyPr/>
        <a:lstStyle/>
        <a:p>
          <a:endParaRPr lang="sv-SE"/>
        </a:p>
      </dgm:t>
    </dgm:pt>
    <dgm:pt modelId="{327F4B88-5CF6-46FF-98E9-092009498C4F}" type="pres">
      <dgm:prSet presAssocID="{53F16064-D1E1-4D41-9D6E-D6CDB2549E78}" presName="CompostProcess" presStyleCnt="0">
        <dgm:presLayoutVars>
          <dgm:dir/>
          <dgm:resizeHandles val="exact"/>
        </dgm:presLayoutVars>
      </dgm:prSet>
      <dgm:spPr/>
    </dgm:pt>
    <dgm:pt modelId="{D4A49985-7109-40A3-BA1A-5F18EDF8B5DE}" type="pres">
      <dgm:prSet presAssocID="{53F16064-D1E1-4D41-9D6E-D6CDB2549E78}" presName="arrow" presStyleLbl="bgShp" presStyleIdx="0" presStyleCnt="1"/>
      <dgm:spPr/>
    </dgm:pt>
    <dgm:pt modelId="{0CBC8D1B-B103-4508-B6D7-C3F412DBAD88}" type="pres">
      <dgm:prSet presAssocID="{53F16064-D1E1-4D41-9D6E-D6CDB2549E78}" presName="linearProcess" presStyleCnt="0"/>
      <dgm:spPr/>
    </dgm:pt>
    <dgm:pt modelId="{11482388-04DF-41F8-8FEB-98AE51FCFED1}" type="pres">
      <dgm:prSet presAssocID="{E01ECC1C-0EFB-4C7C-83B6-0648E8D21D5A}" presName="textNode" presStyleLbl="node1" presStyleIdx="0" presStyleCnt="8">
        <dgm:presLayoutVars>
          <dgm:bulletEnabled val="1"/>
        </dgm:presLayoutVars>
      </dgm:prSet>
      <dgm:spPr/>
      <dgm:t>
        <a:bodyPr/>
        <a:lstStyle/>
        <a:p>
          <a:endParaRPr lang="sv-SE"/>
        </a:p>
      </dgm:t>
    </dgm:pt>
    <dgm:pt modelId="{A283412F-AD09-4970-9BFC-B5A1E2F3A4EB}" type="pres">
      <dgm:prSet presAssocID="{4B8822F8-CF44-4361-8A58-F1A02E4ABDE0}" presName="sibTrans" presStyleCnt="0"/>
      <dgm:spPr/>
    </dgm:pt>
    <dgm:pt modelId="{3B60654C-E5B6-442C-A514-FC460F99339B}" type="pres">
      <dgm:prSet presAssocID="{9BADC793-94C0-4C2B-9D29-3038758E5BA8}" presName="textNode" presStyleLbl="node1" presStyleIdx="1" presStyleCnt="8">
        <dgm:presLayoutVars>
          <dgm:bulletEnabled val="1"/>
        </dgm:presLayoutVars>
      </dgm:prSet>
      <dgm:spPr/>
      <dgm:t>
        <a:bodyPr/>
        <a:lstStyle/>
        <a:p>
          <a:endParaRPr lang="sv-SE"/>
        </a:p>
      </dgm:t>
    </dgm:pt>
    <dgm:pt modelId="{17778AA5-68E5-4CDF-904C-607137AFF9FD}" type="pres">
      <dgm:prSet presAssocID="{3C244DE3-82F8-427B-B2DE-79E3F6E3DA48}" presName="sibTrans" presStyleCnt="0"/>
      <dgm:spPr/>
    </dgm:pt>
    <dgm:pt modelId="{0F0FA1AE-D045-40B3-9989-E85D95930145}" type="pres">
      <dgm:prSet presAssocID="{60E96481-6B29-44D1-A62F-D829E6688F1F}" presName="textNode" presStyleLbl="node1" presStyleIdx="2" presStyleCnt="8">
        <dgm:presLayoutVars>
          <dgm:bulletEnabled val="1"/>
        </dgm:presLayoutVars>
      </dgm:prSet>
      <dgm:spPr/>
      <dgm:t>
        <a:bodyPr/>
        <a:lstStyle/>
        <a:p>
          <a:endParaRPr lang="sv-SE"/>
        </a:p>
      </dgm:t>
    </dgm:pt>
    <dgm:pt modelId="{F5914FC0-9335-4858-86CA-1FA783D8E3B5}" type="pres">
      <dgm:prSet presAssocID="{43986F7A-6766-4553-A19A-0A2FF37C4496}" presName="sibTrans" presStyleCnt="0"/>
      <dgm:spPr/>
    </dgm:pt>
    <dgm:pt modelId="{8BA5E02D-E531-4F00-A207-39E629ED01B8}" type="pres">
      <dgm:prSet presAssocID="{4894777F-B509-402A-B781-5B2C0C9A2E02}" presName="textNode" presStyleLbl="node1" presStyleIdx="3" presStyleCnt="8">
        <dgm:presLayoutVars>
          <dgm:bulletEnabled val="1"/>
        </dgm:presLayoutVars>
      </dgm:prSet>
      <dgm:spPr/>
      <dgm:t>
        <a:bodyPr/>
        <a:lstStyle/>
        <a:p>
          <a:endParaRPr lang="sv-SE"/>
        </a:p>
      </dgm:t>
    </dgm:pt>
    <dgm:pt modelId="{278B372C-9967-46B1-8972-2EFF70511AE7}" type="pres">
      <dgm:prSet presAssocID="{B55DAF30-61CE-4A99-95BD-CC63C18462B9}" presName="sibTrans" presStyleCnt="0"/>
      <dgm:spPr/>
    </dgm:pt>
    <dgm:pt modelId="{4B409178-3902-4A77-B672-CBFFA4BE98C6}" type="pres">
      <dgm:prSet presAssocID="{35AF5DFF-5D57-4EA8-BC9F-22C3F7F93921}" presName="textNode" presStyleLbl="node1" presStyleIdx="4" presStyleCnt="8">
        <dgm:presLayoutVars>
          <dgm:bulletEnabled val="1"/>
        </dgm:presLayoutVars>
      </dgm:prSet>
      <dgm:spPr/>
      <dgm:t>
        <a:bodyPr/>
        <a:lstStyle/>
        <a:p>
          <a:endParaRPr lang="sv-SE"/>
        </a:p>
      </dgm:t>
    </dgm:pt>
    <dgm:pt modelId="{C0891AB8-C5CE-4524-A66C-47EE6194E4A8}" type="pres">
      <dgm:prSet presAssocID="{C78335D0-1859-4EB4-A0AB-C3A8664D97F5}" presName="sibTrans" presStyleCnt="0"/>
      <dgm:spPr/>
    </dgm:pt>
    <dgm:pt modelId="{AE27CD84-10EF-4EE0-9546-213A271F1099}" type="pres">
      <dgm:prSet presAssocID="{E0BF6D28-AA55-484E-AF06-50174B3D7D0E}" presName="textNode" presStyleLbl="node1" presStyleIdx="5" presStyleCnt="8">
        <dgm:presLayoutVars>
          <dgm:bulletEnabled val="1"/>
        </dgm:presLayoutVars>
      </dgm:prSet>
      <dgm:spPr/>
      <dgm:t>
        <a:bodyPr/>
        <a:lstStyle/>
        <a:p>
          <a:endParaRPr lang="sv-SE"/>
        </a:p>
      </dgm:t>
    </dgm:pt>
    <dgm:pt modelId="{E32876C0-41BE-47F8-940C-E757447DAAEC}" type="pres">
      <dgm:prSet presAssocID="{4E59F2F2-5A16-4519-A7E4-2B9DB6DBD8D9}" presName="sibTrans" presStyleCnt="0"/>
      <dgm:spPr/>
    </dgm:pt>
    <dgm:pt modelId="{2D532539-57DB-4D02-A726-0C7779E056A7}" type="pres">
      <dgm:prSet presAssocID="{B9F5CD61-F835-4F9C-9F2B-964C8313BF4D}" presName="textNode" presStyleLbl="node1" presStyleIdx="6" presStyleCnt="8">
        <dgm:presLayoutVars>
          <dgm:bulletEnabled val="1"/>
        </dgm:presLayoutVars>
      </dgm:prSet>
      <dgm:spPr/>
      <dgm:t>
        <a:bodyPr/>
        <a:lstStyle/>
        <a:p>
          <a:endParaRPr lang="sv-SE"/>
        </a:p>
      </dgm:t>
    </dgm:pt>
    <dgm:pt modelId="{6E14BBFC-D4DC-475E-8650-D27C9BD3063D}" type="pres">
      <dgm:prSet presAssocID="{009851E1-E413-4EC8-A930-9A13EAA494ED}" presName="sibTrans" presStyleCnt="0"/>
      <dgm:spPr/>
    </dgm:pt>
    <dgm:pt modelId="{68BED69A-E6D8-448C-B684-224C06C4E26B}" type="pres">
      <dgm:prSet presAssocID="{04760255-EB68-4058-B54A-5F5B00093782}" presName="textNode" presStyleLbl="node1" presStyleIdx="7" presStyleCnt="8">
        <dgm:presLayoutVars>
          <dgm:bulletEnabled val="1"/>
        </dgm:presLayoutVars>
      </dgm:prSet>
      <dgm:spPr/>
      <dgm:t>
        <a:bodyPr/>
        <a:lstStyle/>
        <a:p>
          <a:endParaRPr lang="sv-SE"/>
        </a:p>
      </dgm:t>
    </dgm:pt>
  </dgm:ptLst>
  <dgm:cxnLst>
    <dgm:cxn modelId="{93F45E03-625A-4710-BAA9-599529453482}" type="presOf" srcId="{B9F5CD61-F835-4F9C-9F2B-964C8313BF4D}" destId="{2D532539-57DB-4D02-A726-0C7779E056A7}" srcOrd="0" destOrd="0" presId="urn:microsoft.com/office/officeart/2005/8/layout/hProcess9"/>
    <dgm:cxn modelId="{926A7E09-DC68-4291-B9DA-9CB594665A6A}" srcId="{53F16064-D1E1-4D41-9D6E-D6CDB2549E78}" destId="{4894777F-B509-402A-B781-5B2C0C9A2E02}" srcOrd="3" destOrd="0" parTransId="{AE935915-36F9-41A8-9089-7A4CD3ACE532}" sibTransId="{B55DAF30-61CE-4A99-95BD-CC63C18462B9}"/>
    <dgm:cxn modelId="{997BE77B-7FBB-49A6-8526-5FBE882006AC}" type="presOf" srcId="{9BADC793-94C0-4C2B-9D29-3038758E5BA8}" destId="{3B60654C-E5B6-442C-A514-FC460F99339B}" srcOrd="0" destOrd="0" presId="urn:microsoft.com/office/officeart/2005/8/layout/hProcess9"/>
    <dgm:cxn modelId="{DA3DE115-C7A7-4306-BFD5-02674D13B3FD}" type="presOf" srcId="{4894777F-B509-402A-B781-5B2C0C9A2E02}" destId="{8BA5E02D-E531-4F00-A207-39E629ED01B8}" srcOrd="0" destOrd="0" presId="urn:microsoft.com/office/officeart/2005/8/layout/hProcess9"/>
    <dgm:cxn modelId="{D3201D23-992B-48FF-8F46-5B043C69750D}" srcId="{53F16064-D1E1-4D41-9D6E-D6CDB2549E78}" destId="{35AF5DFF-5D57-4EA8-BC9F-22C3F7F93921}" srcOrd="4" destOrd="0" parTransId="{D72BECEA-F608-4668-BE61-D52678A0A79A}" sibTransId="{C78335D0-1859-4EB4-A0AB-C3A8664D97F5}"/>
    <dgm:cxn modelId="{142C9A57-5824-4349-B578-DF5A86002C54}" type="presOf" srcId="{E0BF6D28-AA55-484E-AF06-50174B3D7D0E}" destId="{AE27CD84-10EF-4EE0-9546-213A271F1099}" srcOrd="0" destOrd="0" presId="urn:microsoft.com/office/officeart/2005/8/layout/hProcess9"/>
    <dgm:cxn modelId="{B6F92678-3347-41E8-9A1C-CB8E3BF2C3D1}" type="presOf" srcId="{35AF5DFF-5D57-4EA8-BC9F-22C3F7F93921}" destId="{4B409178-3902-4A77-B672-CBFFA4BE98C6}" srcOrd="0" destOrd="0" presId="urn:microsoft.com/office/officeart/2005/8/layout/hProcess9"/>
    <dgm:cxn modelId="{E8772E6F-3DF6-443A-BE77-E89A93833F11}" srcId="{53F16064-D1E1-4D41-9D6E-D6CDB2549E78}" destId="{E0BF6D28-AA55-484E-AF06-50174B3D7D0E}" srcOrd="5" destOrd="0" parTransId="{E7A274F4-E4C7-4AA6-BF16-CFCB35B383C3}" sibTransId="{4E59F2F2-5A16-4519-A7E4-2B9DB6DBD8D9}"/>
    <dgm:cxn modelId="{7AFE2E77-B144-449F-8A85-4D74A1470377}" type="presOf" srcId="{60E96481-6B29-44D1-A62F-D829E6688F1F}" destId="{0F0FA1AE-D045-40B3-9989-E85D95930145}" srcOrd="0" destOrd="0" presId="urn:microsoft.com/office/officeart/2005/8/layout/hProcess9"/>
    <dgm:cxn modelId="{E6A0B758-0B9E-49DA-80B4-91B710CD0576}" srcId="{53F16064-D1E1-4D41-9D6E-D6CDB2549E78}" destId="{E01ECC1C-0EFB-4C7C-83B6-0648E8D21D5A}" srcOrd="0" destOrd="0" parTransId="{1DC9148B-44FD-4D33-ACAB-9DD8B7B8D39E}" sibTransId="{4B8822F8-CF44-4361-8A58-F1A02E4ABDE0}"/>
    <dgm:cxn modelId="{D28318F2-D44B-4251-89DD-8A082FBE387A}" type="presOf" srcId="{04760255-EB68-4058-B54A-5F5B00093782}" destId="{68BED69A-E6D8-448C-B684-224C06C4E26B}" srcOrd="0" destOrd="0" presId="urn:microsoft.com/office/officeart/2005/8/layout/hProcess9"/>
    <dgm:cxn modelId="{2475AA0F-5AD7-4C78-9960-393391CDAB13}" srcId="{53F16064-D1E1-4D41-9D6E-D6CDB2549E78}" destId="{9BADC793-94C0-4C2B-9D29-3038758E5BA8}" srcOrd="1" destOrd="0" parTransId="{88D7518E-2B16-440B-B3CB-919744F74969}" sibTransId="{3C244DE3-82F8-427B-B2DE-79E3F6E3DA48}"/>
    <dgm:cxn modelId="{6F230537-353B-4787-8CBF-3EBD1AAB9D00}" type="presOf" srcId="{E01ECC1C-0EFB-4C7C-83B6-0648E8D21D5A}" destId="{11482388-04DF-41F8-8FEB-98AE51FCFED1}" srcOrd="0" destOrd="0" presId="urn:microsoft.com/office/officeart/2005/8/layout/hProcess9"/>
    <dgm:cxn modelId="{BF47D66E-450E-4E7B-AABE-956AA620391D}" srcId="{53F16064-D1E1-4D41-9D6E-D6CDB2549E78}" destId="{60E96481-6B29-44D1-A62F-D829E6688F1F}" srcOrd="2" destOrd="0" parTransId="{2E6986CE-91E2-438C-80B3-7BDD1B7C06BF}" sibTransId="{43986F7A-6766-4553-A19A-0A2FF37C4496}"/>
    <dgm:cxn modelId="{62589218-9741-4329-B5C9-9827266D0E1A}" srcId="{53F16064-D1E1-4D41-9D6E-D6CDB2549E78}" destId="{B9F5CD61-F835-4F9C-9F2B-964C8313BF4D}" srcOrd="6" destOrd="0" parTransId="{E41A6419-FE26-43E7-BF8D-D5D44B7EBE6C}" sibTransId="{009851E1-E413-4EC8-A930-9A13EAA494ED}"/>
    <dgm:cxn modelId="{DB03FB7E-1787-45BA-A6E3-08C03950CC10}" srcId="{53F16064-D1E1-4D41-9D6E-D6CDB2549E78}" destId="{04760255-EB68-4058-B54A-5F5B00093782}" srcOrd="7" destOrd="0" parTransId="{854D9ECC-F294-4461-BCAA-23057E3C488A}" sibTransId="{F3F6310F-2B99-46A6-BFBE-E05980AA5E64}"/>
    <dgm:cxn modelId="{19BCF4EA-CB64-420C-9E8C-E535627A5111}" type="presOf" srcId="{53F16064-D1E1-4D41-9D6E-D6CDB2549E78}" destId="{327F4B88-5CF6-46FF-98E9-092009498C4F}" srcOrd="0" destOrd="0" presId="urn:microsoft.com/office/officeart/2005/8/layout/hProcess9"/>
    <dgm:cxn modelId="{4ACC812B-F090-4F38-A7DE-4B27FE1DBABA}" type="presParOf" srcId="{327F4B88-5CF6-46FF-98E9-092009498C4F}" destId="{D4A49985-7109-40A3-BA1A-5F18EDF8B5DE}" srcOrd="0" destOrd="0" presId="urn:microsoft.com/office/officeart/2005/8/layout/hProcess9"/>
    <dgm:cxn modelId="{99DD743E-CBCA-410B-B434-E972B9D8AD05}" type="presParOf" srcId="{327F4B88-5CF6-46FF-98E9-092009498C4F}" destId="{0CBC8D1B-B103-4508-B6D7-C3F412DBAD88}" srcOrd="1" destOrd="0" presId="urn:microsoft.com/office/officeart/2005/8/layout/hProcess9"/>
    <dgm:cxn modelId="{6B9E2056-1B35-442B-8C41-FDF8CA668EE3}" type="presParOf" srcId="{0CBC8D1B-B103-4508-B6D7-C3F412DBAD88}" destId="{11482388-04DF-41F8-8FEB-98AE51FCFED1}" srcOrd="0" destOrd="0" presId="urn:microsoft.com/office/officeart/2005/8/layout/hProcess9"/>
    <dgm:cxn modelId="{4B2250FD-086A-4F1E-A448-AC5E34BDE537}" type="presParOf" srcId="{0CBC8D1B-B103-4508-B6D7-C3F412DBAD88}" destId="{A283412F-AD09-4970-9BFC-B5A1E2F3A4EB}" srcOrd="1" destOrd="0" presId="urn:microsoft.com/office/officeart/2005/8/layout/hProcess9"/>
    <dgm:cxn modelId="{3EF3675A-B9F9-46D5-85AA-F68E7A3783AB}" type="presParOf" srcId="{0CBC8D1B-B103-4508-B6D7-C3F412DBAD88}" destId="{3B60654C-E5B6-442C-A514-FC460F99339B}" srcOrd="2" destOrd="0" presId="urn:microsoft.com/office/officeart/2005/8/layout/hProcess9"/>
    <dgm:cxn modelId="{A23B0F4F-45F4-4C48-8048-018850C2CB47}" type="presParOf" srcId="{0CBC8D1B-B103-4508-B6D7-C3F412DBAD88}" destId="{17778AA5-68E5-4CDF-904C-607137AFF9FD}" srcOrd="3" destOrd="0" presId="urn:microsoft.com/office/officeart/2005/8/layout/hProcess9"/>
    <dgm:cxn modelId="{2D8F8135-A630-4682-AF6D-7859AE292E0B}" type="presParOf" srcId="{0CBC8D1B-B103-4508-B6D7-C3F412DBAD88}" destId="{0F0FA1AE-D045-40B3-9989-E85D95930145}" srcOrd="4" destOrd="0" presId="urn:microsoft.com/office/officeart/2005/8/layout/hProcess9"/>
    <dgm:cxn modelId="{CD709AB0-3010-4CC4-852F-3B8188906EF7}" type="presParOf" srcId="{0CBC8D1B-B103-4508-B6D7-C3F412DBAD88}" destId="{F5914FC0-9335-4858-86CA-1FA783D8E3B5}" srcOrd="5" destOrd="0" presId="urn:microsoft.com/office/officeart/2005/8/layout/hProcess9"/>
    <dgm:cxn modelId="{BAC3E4CF-2D1A-469D-9C62-ACA82D999517}" type="presParOf" srcId="{0CBC8D1B-B103-4508-B6D7-C3F412DBAD88}" destId="{8BA5E02D-E531-4F00-A207-39E629ED01B8}" srcOrd="6" destOrd="0" presId="urn:microsoft.com/office/officeart/2005/8/layout/hProcess9"/>
    <dgm:cxn modelId="{E2076540-E6AF-487E-813C-2EDF0F801F53}" type="presParOf" srcId="{0CBC8D1B-B103-4508-B6D7-C3F412DBAD88}" destId="{278B372C-9967-46B1-8972-2EFF70511AE7}" srcOrd="7" destOrd="0" presId="urn:microsoft.com/office/officeart/2005/8/layout/hProcess9"/>
    <dgm:cxn modelId="{BFC8D87C-1237-471C-98D4-08F5AD1B1D74}" type="presParOf" srcId="{0CBC8D1B-B103-4508-B6D7-C3F412DBAD88}" destId="{4B409178-3902-4A77-B672-CBFFA4BE98C6}" srcOrd="8" destOrd="0" presId="urn:microsoft.com/office/officeart/2005/8/layout/hProcess9"/>
    <dgm:cxn modelId="{B35B6DF5-F055-43E1-ACF5-09F1EAB97601}" type="presParOf" srcId="{0CBC8D1B-B103-4508-B6D7-C3F412DBAD88}" destId="{C0891AB8-C5CE-4524-A66C-47EE6194E4A8}" srcOrd="9" destOrd="0" presId="urn:microsoft.com/office/officeart/2005/8/layout/hProcess9"/>
    <dgm:cxn modelId="{A80CF011-9A96-4F90-86B6-80426D7BD0B2}" type="presParOf" srcId="{0CBC8D1B-B103-4508-B6D7-C3F412DBAD88}" destId="{AE27CD84-10EF-4EE0-9546-213A271F1099}" srcOrd="10" destOrd="0" presId="urn:microsoft.com/office/officeart/2005/8/layout/hProcess9"/>
    <dgm:cxn modelId="{73229984-9C60-4897-9238-071F7B2469FE}" type="presParOf" srcId="{0CBC8D1B-B103-4508-B6D7-C3F412DBAD88}" destId="{E32876C0-41BE-47F8-940C-E757447DAAEC}" srcOrd="11" destOrd="0" presId="urn:microsoft.com/office/officeart/2005/8/layout/hProcess9"/>
    <dgm:cxn modelId="{1AA28E1A-481C-4539-BF11-D53986DC2D81}" type="presParOf" srcId="{0CBC8D1B-B103-4508-B6D7-C3F412DBAD88}" destId="{2D532539-57DB-4D02-A726-0C7779E056A7}" srcOrd="12" destOrd="0" presId="urn:microsoft.com/office/officeart/2005/8/layout/hProcess9"/>
    <dgm:cxn modelId="{55E8E1BD-B807-4149-BE7B-E6BCD1827EFC}" type="presParOf" srcId="{0CBC8D1B-B103-4508-B6D7-C3F412DBAD88}" destId="{6E14BBFC-D4DC-475E-8650-D27C9BD3063D}" srcOrd="13" destOrd="0" presId="urn:microsoft.com/office/officeart/2005/8/layout/hProcess9"/>
    <dgm:cxn modelId="{1106E62C-7BC2-4643-8797-0A331E28A377}" type="presParOf" srcId="{0CBC8D1B-B103-4508-B6D7-C3F412DBAD88}" destId="{68BED69A-E6D8-448C-B684-224C06C4E26B}" srcOrd="1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F16064-D1E1-4D41-9D6E-D6CDB2549E78}" type="doc">
      <dgm:prSet loTypeId="urn:microsoft.com/office/officeart/2005/8/layout/hProcess9" loCatId="process" qsTypeId="urn:microsoft.com/office/officeart/2005/8/quickstyle/simple1" qsCatId="simple" csTypeId="urn:microsoft.com/office/officeart/2005/8/colors/accent1_2" csCatId="accent1" phldr="1"/>
      <dgm:spPr/>
    </dgm:pt>
    <dgm:pt modelId="{E01ECC1C-0EFB-4C7C-83B6-0648E8D21D5A}">
      <dgm:prSet phldrT="[Text]"/>
      <dgm:spPr>
        <a:solidFill>
          <a:schemeClr val="accent3">
            <a:lumMod val="75000"/>
          </a:schemeClr>
        </a:solidFill>
      </dgm:spPr>
      <dgm:t>
        <a:bodyPr/>
        <a:lstStyle/>
        <a:p>
          <a:r>
            <a:rPr lang="sv-SE" dirty="0" smtClean="0"/>
            <a:t>Developer commits  code</a:t>
          </a:r>
          <a:endParaRPr lang="sv-SE" dirty="0"/>
        </a:p>
      </dgm:t>
    </dgm:pt>
    <dgm:pt modelId="{1DC9148B-44FD-4D33-ACAB-9DD8B7B8D39E}" type="parTrans" cxnId="{E6A0B758-0B9E-49DA-80B4-91B710CD0576}">
      <dgm:prSet/>
      <dgm:spPr/>
      <dgm:t>
        <a:bodyPr/>
        <a:lstStyle/>
        <a:p>
          <a:endParaRPr lang="sv-SE"/>
        </a:p>
      </dgm:t>
    </dgm:pt>
    <dgm:pt modelId="{4B8822F8-CF44-4361-8A58-F1A02E4ABDE0}" type="sibTrans" cxnId="{E6A0B758-0B9E-49DA-80B4-91B710CD0576}">
      <dgm:prSet/>
      <dgm:spPr/>
      <dgm:t>
        <a:bodyPr/>
        <a:lstStyle/>
        <a:p>
          <a:endParaRPr lang="sv-SE"/>
        </a:p>
      </dgm:t>
    </dgm:pt>
    <dgm:pt modelId="{9BADC793-94C0-4C2B-9D29-3038758E5BA8}">
      <dgm:prSet phldrT="[Text]"/>
      <dgm:spPr/>
      <dgm:t>
        <a:bodyPr/>
        <a:lstStyle/>
        <a:p>
          <a:r>
            <a:rPr lang="sv-SE" dirty="0" smtClean="0"/>
            <a:t>Build server notified</a:t>
          </a:r>
          <a:endParaRPr lang="sv-SE" dirty="0"/>
        </a:p>
      </dgm:t>
    </dgm:pt>
    <dgm:pt modelId="{88D7518E-2B16-440B-B3CB-919744F74969}" type="parTrans" cxnId="{2475AA0F-5AD7-4C78-9960-393391CDAB13}">
      <dgm:prSet/>
      <dgm:spPr/>
      <dgm:t>
        <a:bodyPr/>
        <a:lstStyle/>
        <a:p>
          <a:endParaRPr lang="sv-SE"/>
        </a:p>
      </dgm:t>
    </dgm:pt>
    <dgm:pt modelId="{3C244DE3-82F8-427B-B2DE-79E3F6E3DA48}" type="sibTrans" cxnId="{2475AA0F-5AD7-4C78-9960-393391CDAB13}">
      <dgm:prSet/>
      <dgm:spPr/>
      <dgm:t>
        <a:bodyPr/>
        <a:lstStyle/>
        <a:p>
          <a:endParaRPr lang="sv-SE"/>
        </a:p>
      </dgm:t>
    </dgm:pt>
    <dgm:pt modelId="{60E96481-6B29-44D1-A62F-D829E6688F1F}">
      <dgm:prSet phldrT="[Text]"/>
      <dgm:spPr/>
      <dgm:t>
        <a:bodyPr/>
        <a:lstStyle/>
        <a:p>
          <a:r>
            <a:rPr lang="sv-SE" dirty="0" smtClean="0"/>
            <a:t>(Code tagged in VCS)</a:t>
          </a:r>
          <a:endParaRPr lang="sv-SE" dirty="0"/>
        </a:p>
      </dgm:t>
    </dgm:pt>
    <dgm:pt modelId="{2E6986CE-91E2-438C-80B3-7BDD1B7C06BF}" type="parTrans" cxnId="{BF47D66E-450E-4E7B-AABE-956AA620391D}">
      <dgm:prSet/>
      <dgm:spPr/>
      <dgm:t>
        <a:bodyPr/>
        <a:lstStyle/>
        <a:p>
          <a:endParaRPr lang="sv-SE"/>
        </a:p>
      </dgm:t>
    </dgm:pt>
    <dgm:pt modelId="{43986F7A-6766-4553-A19A-0A2FF37C4496}" type="sibTrans" cxnId="{BF47D66E-450E-4E7B-AABE-956AA620391D}">
      <dgm:prSet/>
      <dgm:spPr/>
      <dgm:t>
        <a:bodyPr/>
        <a:lstStyle/>
        <a:p>
          <a:endParaRPr lang="sv-SE"/>
        </a:p>
      </dgm:t>
    </dgm:pt>
    <dgm:pt modelId="{4894777F-B509-402A-B781-5B2C0C9A2E02}">
      <dgm:prSet phldrT="[Text]"/>
      <dgm:spPr/>
      <dgm:t>
        <a:bodyPr/>
        <a:lstStyle/>
        <a:p>
          <a:r>
            <a:rPr lang="sv-SE" dirty="0" smtClean="0"/>
            <a:t>Code built</a:t>
          </a:r>
          <a:endParaRPr lang="sv-SE" dirty="0"/>
        </a:p>
      </dgm:t>
    </dgm:pt>
    <dgm:pt modelId="{AE935915-36F9-41A8-9089-7A4CD3ACE532}" type="parTrans" cxnId="{926A7E09-DC68-4291-B9DA-9CB594665A6A}">
      <dgm:prSet/>
      <dgm:spPr/>
      <dgm:t>
        <a:bodyPr/>
        <a:lstStyle/>
        <a:p>
          <a:endParaRPr lang="sv-SE"/>
        </a:p>
      </dgm:t>
    </dgm:pt>
    <dgm:pt modelId="{B55DAF30-61CE-4A99-95BD-CC63C18462B9}" type="sibTrans" cxnId="{926A7E09-DC68-4291-B9DA-9CB594665A6A}">
      <dgm:prSet/>
      <dgm:spPr/>
      <dgm:t>
        <a:bodyPr/>
        <a:lstStyle/>
        <a:p>
          <a:endParaRPr lang="sv-SE"/>
        </a:p>
      </dgm:t>
    </dgm:pt>
    <dgm:pt modelId="{E0BF6D28-AA55-484E-AF06-50174B3D7D0E}">
      <dgm:prSet phldrT="[Text]"/>
      <dgm:spPr/>
      <dgm:t>
        <a:bodyPr/>
        <a:lstStyle/>
        <a:p>
          <a:r>
            <a:rPr lang="sv-SE" dirty="0" smtClean="0"/>
            <a:t>Test</a:t>
          </a:r>
          <a:endParaRPr lang="sv-SE" dirty="0"/>
        </a:p>
      </dgm:t>
    </dgm:pt>
    <dgm:pt modelId="{E7A274F4-E4C7-4AA6-BF16-CFCB35B383C3}" type="parTrans" cxnId="{E8772E6F-3DF6-443A-BE77-E89A93833F11}">
      <dgm:prSet/>
      <dgm:spPr/>
      <dgm:t>
        <a:bodyPr/>
        <a:lstStyle/>
        <a:p>
          <a:endParaRPr lang="sv-SE"/>
        </a:p>
      </dgm:t>
    </dgm:pt>
    <dgm:pt modelId="{4E59F2F2-5A16-4519-A7E4-2B9DB6DBD8D9}" type="sibTrans" cxnId="{E8772E6F-3DF6-443A-BE77-E89A93833F11}">
      <dgm:prSet/>
      <dgm:spPr/>
      <dgm:t>
        <a:bodyPr/>
        <a:lstStyle/>
        <a:p>
          <a:endParaRPr lang="sv-SE"/>
        </a:p>
      </dgm:t>
    </dgm:pt>
    <dgm:pt modelId="{04760255-EB68-4058-B54A-5F5B00093782}">
      <dgm:prSet phldrT="[Text]"/>
      <dgm:spPr/>
      <dgm:t>
        <a:bodyPr/>
        <a:lstStyle/>
        <a:p>
          <a:r>
            <a:rPr lang="sv-SE" dirty="0" smtClean="0"/>
            <a:t>Artifact stored away</a:t>
          </a:r>
          <a:endParaRPr lang="sv-SE" dirty="0"/>
        </a:p>
      </dgm:t>
    </dgm:pt>
    <dgm:pt modelId="{854D9ECC-F294-4461-BCAA-23057E3C488A}" type="parTrans" cxnId="{DB03FB7E-1787-45BA-A6E3-08C03950CC10}">
      <dgm:prSet/>
      <dgm:spPr/>
      <dgm:t>
        <a:bodyPr/>
        <a:lstStyle/>
        <a:p>
          <a:endParaRPr lang="sv-SE"/>
        </a:p>
      </dgm:t>
    </dgm:pt>
    <dgm:pt modelId="{F3F6310F-2B99-46A6-BFBE-E05980AA5E64}" type="sibTrans" cxnId="{DB03FB7E-1787-45BA-A6E3-08C03950CC10}">
      <dgm:prSet/>
      <dgm:spPr/>
      <dgm:t>
        <a:bodyPr/>
        <a:lstStyle/>
        <a:p>
          <a:endParaRPr lang="sv-SE"/>
        </a:p>
      </dgm:t>
    </dgm:pt>
    <dgm:pt modelId="{FCF3D32D-02B0-4519-B7FC-BE958B8F1B64}">
      <dgm:prSet phldrT="[Text]"/>
      <dgm:spPr/>
      <dgm:t>
        <a:bodyPr/>
        <a:lstStyle/>
        <a:p>
          <a:r>
            <a:rPr lang="sv-SE" dirty="0" smtClean="0"/>
            <a:t>Publish result</a:t>
          </a:r>
          <a:endParaRPr lang="sv-SE" dirty="0"/>
        </a:p>
      </dgm:t>
    </dgm:pt>
    <dgm:pt modelId="{2FCBB008-2E97-4783-881D-F8ABA96C521F}" type="parTrans" cxnId="{0F5D2EF8-71A2-49B1-995E-485770D89774}">
      <dgm:prSet/>
      <dgm:spPr/>
      <dgm:t>
        <a:bodyPr/>
        <a:lstStyle/>
        <a:p>
          <a:endParaRPr lang="sv-SE"/>
        </a:p>
      </dgm:t>
    </dgm:pt>
    <dgm:pt modelId="{E4EDD9BF-8128-4275-AAB9-2B1D36E2773F}" type="sibTrans" cxnId="{0F5D2EF8-71A2-49B1-995E-485770D89774}">
      <dgm:prSet/>
      <dgm:spPr/>
      <dgm:t>
        <a:bodyPr/>
        <a:lstStyle/>
        <a:p>
          <a:endParaRPr lang="sv-SE"/>
        </a:p>
      </dgm:t>
    </dgm:pt>
    <dgm:pt modelId="{B157215B-12D8-4BA6-9C91-18D1FD3A6822}">
      <dgm:prSet phldrT="[Text]"/>
      <dgm:spPr/>
      <dgm:t>
        <a:bodyPr/>
        <a:lstStyle/>
        <a:p>
          <a:r>
            <a:rPr lang="sv-SE" dirty="0" smtClean="0"/>
            <a:t>Deploy</a:t>
          </a:r>
          <a:endParaRPr lang="sv-SE" dirty="0"/>
        </a:p>
      </dgm:t>
    </dgm:pt>
    <dgm:pt modelId="{76611991-BC24-4BBE-B2D2-705A5E741240}" type="parTrans" cxnId="{3EA4FB51-61A4-4938-9951-AB8135DE82B2}">
      <dgm:prSet/>
      <dgm:spPr/>
      <dgm:t>
        <a:bodyPr/>
        <a:lstStyle/>
        <a:p>
          <a:endParaRPr lang="sv-SE"/>
        </a:p>
      </dgm:t>
    </dgm:pt>
    <dgm:pt modelId="{26F232B8-CFBA-4830-BBB6-C25D6B0C6900}" type="sibTrans" cxnId="{3EA4FB51-61A4-4938-9951-AB8135DE82B2}">
      <dgm:prSet/>
      <dgm:spPr/>
      <dgm:t>
        <a:bodyPr/>
        <a:lstStyle/>
        <a:p>
          <a:endParaRPr lang="sv-SE"/>
        </a:p>
      </dgm:t>
    </dgm:pt>
    <dgm:pt modelId="{327F4B88-5CF6-46FF-98E9-092009498C4F}" type="pres">
      <dgm:prSet presAssocID="{53F16064-D1E1-4D41-9D6E-D6CDB2549E78}" presName="CompostProcess" presStyleCnt="0">
        <dgm:presLayoutVars>
          <dgm:dir/>
          <dgm:resizeHandles val="exact"/>
        </dgm:presLayoutVars>
      </dgm:prSet>
      <dgm:spPr/>
    </dgm:pt>
    <dgm:pt modelId="{D4A49985-7109-40A3-BA1A-5F18EDF8B5DE}" type="pres">
      <dgm:prSet presAssocID="{53F16064-D1E1-4D41-9D6E-D6CDB2549E78}" presName="arrow" presStyleLbl="bgShp" presStyleIdx="0" presStyleCnt="1"/>
      <dgm:spPr/>
    </dgm:pt>
    <dgm:pt modelId="{0CBC8D1B-B103-4508-B6D7-C3F412DBAD88}" type="pres">
      <dgm:prSet presAssocID="{53F16064-D1E1-4D41-9D6E-D6CDB2549E78}" presName="linearProcess" presStyleCnt="0"/>
      <dgm:spPr/>
    </dgm:pt>
    <dgm:pt modelId="{11482388-04DF-41F8-8FEB-98AE51FCFED1}" type="pres">
      <dgm:prSet presAssocID="{E01ECC1C-0EFB-4C7C-83B6-0648E8D21D5A}" presName="textNode" presStyleLbl="node1" presStyleIdx="0" presStyleCnt="8">
        <dgm:presLayoutVars>
          <dgm:bulletEnabled val="1"/>
        </dgm:presLayoutVars>
      </dgm:prSet>
      <dgm:spPr/>
      <dgm:t>
        <a:bodyPr/>
        <a:lstStyle/>
        <a:p>
          <a:endParaRPr lang="sv-SE"/>
        </a:p>
      </dgm:t>
    </dgm:pt>
    <dgm:pt modelId="{A283412F-AD09-4970-9BFC-B5A1E2F3A4EB}" type="pres">
      <dgm:prSet presAssocID="{4B8822F8-CF44-4361-8A58-F1A02E4ABDE0}" presName="sibTrans" presStyleCnt="0"/>
      <dgm:spPr/>
    </dgm:pt>
    <dgm:pt modelId="{3B60654C-E5B6-442C-A514-FC460F99339B}" type="pres">
      <dgm:prSet presAssocID="{9BADC793-94C0-4C2B-9D29-3038758E5BA8}" presName="textNode" presStyleLbl="node1" presStyleIdx="1" presStyleCnt="8">
        <dgm:presLayoutVars>
          <dgm:bulletEnabled val="1"/>
        </dgm:presLayoutVars>
      </dgm:prSet>
      <dgm:spPr/>
      <dgm:t>
        <a:bodyPr/>
        <a:lstStyle/>
        <a:p>
          <a:endParaRPr lang="sv-SE"/>
        </a:p>
      </dgm:t>
    </dgm:pt>
    <dgm:pt modelId="{17778AA5-68E5-4CDF-904C-607137AFF9FD}" type="pres">
      <dgm:prSet presAssocID="{3C244DE3-82F8-427B-B2DE-79E3F6E3DA48}" presName="sibTrans" presStyleCnt="0"/>
      <dgm:spPr/>
    </dgm:pt>
    <dgm:pt modelId="{0F0FA1AE-D045-40B3-9989-E85D95930145}" type="pres">
      <dgm:prSet presAssocID="{60E96481-6B29-44D1-A62F-D829E6688F1F}" presName="textNode" presStyleLbl="node1" presStyleIdx="2" presStyleCnt="8">
        <dgm:presLayoutVars>
          <dgm:bulletEnabled val="1"/>
        </dgm:presLayoutVars>
      </dgm:prSet>
      <dgm:spPr/>
      <dgm:t>
        <a:bodyPr/>
        <a:lstStyle/>
        <a:p>
          <a:endParaRPr lang="sv-SE"/>
        </a:p>
      </dgm:t>
    </dgm:pt>
    <dgm:pt modelId="{F5914FC0-9335-4858-86CA-1FA783D8E3B5}" type="pres">
      <dgm:prSet presAssocID="{43986F7A-6766-4553-A19A-0A2FF37C4496}" presName="sibTrans" presStyleCnt="0"/>
      <dgm:spPr/>
    </dgm:pt>
    <dgm:pt modelId="{8BA5E02D-E531-4F00-A207-39E629ED01B8}" type="pres">
      <dgm:prSet presAssocID="{4894777F-B509-402A-B781-5B2C0C9A2E02}" presName="textNode" presStyleLbl="node1" presStyleIdx="3" presStyleCnt="8">
        <dgm:presLayoutVars>
          <dgm:bulletEnabled val="1"/>
        </dgm:presLayoutVars>
      </dgm:prSet>
      <dgm:spPr/>
      <dgm:t>
        <a:bodyPr/>
        <a:lstStyle/>
        <a:p>
          <a:endParaRPr lang="sv-SE"/>
        </a:p>
      </dgm:t>
    </dgm:pt>
    <dgm:pt modelId="{278B372C-9967-46B1-8972-2EFF70511AE7}" type="pres">
      <dgm:prSet presAssocID="{B55DAF30-61CE-4A99-95BD-CC63C18462B9}" presName="sibTrans" presStyleCnt="0"/>
      <dgm:spPr/>
    </dgm:pt>
    <dgm:pt modelId="{9D5F0CC9-CF4C-4ED0-806B-FBEDA672D023}" type="pres">
      <dgm:prSet presAssocID="{B157215B-12D8-4BA6-9C91-18D1FD3A6822}" presName="textNode" presStyleLbl="node1" presStyleIdx="4" presStyleCnt="8">
        <dgm:presLayoutVars>
          <dgm:bulletEnabled val="1"/>
        </dgm:presLayoutVars>
      </dgm:prSet>
      <dgm:spPr/>
      <dgm:t>
        <a:bodyPr/>
        <a:lstStyle/>
        <a:p>
          <a:endParaRPr lang="sv-SE"/>
        </a:p>
      </dgm:t>
    </dgm:pt>
    <dgm:pt modelId="{EC559372-DFFA-4EC5-A52E-BA51AC4707F4}" type="pres">
      <dgm:prSet presAssocID="{26F232B8-CFBA-4830-BBB6-C25D6B0C6900}" presName="sibTrans" presStyleCnt="0"/>
      <dgm:spPr/>
    </dgm:pt>
    <dgm:pt modelId="{AE27CD84-10EF-4EE0-9546-213A271F1099}" type="pres">
      <dgm:prSet presAssocID="{E0BF6D28-AA55-484E-AF06-50174B3D7D0E}" presName="textNode" presStyleLbl="node1" presStyleIdx="5" presStyleCnt="8">
        <dgm:presLayoutVars>
          <dgm:bulletEnabled val="1"/>
        </dgm:presLayoutVars>
      </dgm:prSet>
      <dgm:spPr/>
      <dgm:t>
        <a:bodyPr/>
        <a:lstStyle/>
        <a:p>
          <a:endParaRPr lang="sv-SE"/>
        </a:p>
      </dgm:t>
    </dgm:pt>
    <dgm:pt modelId="{E32876C0-41BE-47F8-940C-E757447DAAEC}" type="pres">
      <dgm:prSet presAssocID="{4E59F2F2-5A16-4519-A7E4-2B9DB6DBD8D9}" presName="sibTrans" presStyleCnt="0"/>
      <dgm:spPr/>
    </dgm:pt>
    <dgm:pt modelId="{7A85A7C4-C927-490D-B22D-DF2A437283B8}" type="pres">
      <dgm:prSet presAssocID="{FCF3D32D-02B0-4519-B7FC-BE958B8F1B64}" presName="textNode" presStyleLbl="node1" presStyleIdx="6" presStyleCnt="8">
        <dgm:presLayoutVars>
          <dgm:bulletEnabled val="1"/>
        </dgm:presLayoutVars>
      </dgm:prSet>
      <dgm:spPr/>
      <dgm:t>
        <a:bodyPr/>
        <a:lstStyle/>
        <a:p>
          <a:endParaRPr lang="sv-SE"/>
        </a:p>
      </dgm:t>
    </dgm:pt>
    <dgm:pt modelId="{1C65065B-2EE1-4922-8F25-F263A2FEE69A}" type="pres">
      <dgm:prSet presAssocID="{E4EDD9BF-8128-4275-AAB9-2B1D36E2773F}" presName="sibTrans" presStyleCnt="0"/>
      <dgm:spPr/>
    </dgm:pt>
    <dgm:pt modelId="{68BED69A-E6D8-448C-B684-224C06C4E26B}" type="pres">
      <dgm:prSet presAssocID="{04760255-EB68-4058-B54A-5F5B00093782}" presName="textNode" presStyleLbl="node1" presStyleIdx="7" presStyleCnt="8">
        <dgm:presLayoutVars>
          <dgm:bulletEnabled val="1"/>
        </dgm:presLayoutVars>
      </dgm:prSet>
      <dgm:spPr/>
      <dgm:t>
        <a:bodyPr/>
        <a:lstStyle/>
        <a:p>
          <a:endParaRPr lang="sv-SE"/>
        </a:p>
      </dgm:t>
    </dgm:pt>
  </dgm:ptLst>
  <dgm:cxnLst>
    <dgm:cxn modelId="{926A7E09-DC68-4291-B9DA-9CB594665A6A}" srcId="{53F16064-D1E1-4D41-9D6E-D6CDB2549E78}" destId="{4894777F-B509-402A-B781-5B2C0C9A2E02}" srcOrd="3" destOrd="0" parTransId="{AE935915-36F9-41A8-9089-7A4CD3ACE532}" sibTransId="{B55DAF30-61CE-4A99-95BD-CC63C18462B9}"/>
    <dgm:cxn modelId="{528044C5-9532-4E94-A9DA-19F9A1A60638}" type="presOf" srcId="{4894777F-B509-402A-B781-5B2C0C9A2E02}" destId="{8BA5E02D-E531-4F00-A207-39E629ED01B8}" srcOrd="0" destOrd="0" presId="urn:microsoft.com/office/officeart/2005/8/layout/hProcess9"/>
    <dgm:cxn modelId="{4290E095-DC8D-45A5-B978-471733650427}" type="presOf" srcId="{E01ECC1C-0EFB-4C7C-83B6-0648E8D21D5A}" destId="{11482388-04DF-41F8-8FEB-98AE51FCFED1}" srcOrd="0" destOrd="0" presId="urn:microsoft.com/office/officeart/2005/8/layout/hProcess9"/>
    <dgm:cxn modelId="{C13CE3DA-9412-4370-970A-42E3E0D1415F}" type="presOf" srcId="{04760255-EB68-4058-B54A-5F5B00093782}" destId="{68BED69A-E6D8-448C-B684-224C06C4E26B}" srcOrd="0" destOrd="0" presId="urn:microsoft.com/office/officeart/2005/8/layout/hProcess9"/>
    <dgm:cxn modelId="{498288AD-B01D-42FC-8DFE-2560EFD1B472}" type="presOf" srcId="{B157215B-12D8-4BA6-9C91-18D1FD3A6822}" destId="{9D5F0CC9-CF4C-4ED0-806B-FBEDA672D023}" srcOrd="0" destOrd="0" presId="urn:microsoft.com/office/officeart/2005/8/layout/hProcess9"/>
    <dgm:cxn modelId="{E8772E6F-3DF6-443A-BE77-E89A93833F11}" srcId="{53F16064-D1E1-4D41-9D6E-D6CDB2549E78}" destId="{E0BF6D28-AA55-484E-AF06-50174B3D7D0E}" srcOrd="5" destOrd="0" parTransId="{E7A274F4-E4C7-4AA6-BF16-CFCB35B383C3}" sibTransId="{4E59F2F2-5A16-4519-A7E4-2B9DB6DBD8D9}"/>
    <dgm:cxn modelId="{0F5D2EF8-71A2-49B1-995E-485770D89774}" srcId="{53F16064-D1E1-4D41-9D6E-D6CDB2549E78}" destId="{FCF3D32D-02B0-4519-B7FC-BE958B8F1B64}" srcOrd="6" destOrd="0" parTransId="{2FCBB008-2E97-4783-881D-F8ABA96C521F}" sibTransId="{E4EDD9BF-8128-4275-AAB9-2B1D36E2773F}"/>
    <dgm:cxn modelId="{BBE36EE7-6CF5-4EBA-B373-FC99B0044A3D}" type="presOf" srcId="{9BADC793-94C0-4C2B-9D29-3038758E5BA8}" destId="{3B60654C-E5B6-442C-A514-FC460F99339B}" srcOrd="0" destOrd="0" presId="urn:microsoft.com/office/officeart/2005/8/layout/hProcess9"/>
    <dgm:cxn modelId="{E6A0B758-0B9E-49DA-80B4-91B710CD0576}" srcId="{53F16064-D1E1-4D41-9D6E-D6CDB2549E78}" destId="{E01ECC1C-0EFB-4C7C-83B6-0648E8D21D5A}" srcOrd="0" destOrd="0" parTransId="{1DC9148B-44FD-4D33-ACAB-9DD8B7B8D39E}" sibTransId="{4B8822F8-CF44-4361-8A58-F1A02E4ABDE0}"/>
    <dgm:cxn modelId="{2475AA0F-5AD7-4C78-9960-393391CDAB13}" srcId="{53F16064-D1E1-4D41-9D6E-D6CDB2549E78}" destId="{9BADC793-94C0-4C2B-9D29-3038758E5BA8}" srcOrd="1" destOrd="0" parTransId="{88D7518E-2B16-440B-B3CB-919744F74969}" sibTransId="{3C244DE3-82F8-427B-B2DE-79E3F6E3DA48}"/>
    <dgm:cxn modelId="{BF47D66E-450E-4E7B-AABE-956AA620391D}" srcId="{53F16064-D1E1-4D41-9D6E-D6CDB2549E78}" destId="{60E96481-6B29-44D1-A62F-D829E6688F1F}" srcOrd="2" destOrd="0" parTransId="{2E6986CE-91E2-438C-80B3-7BDD1B7C06BF}" sibTransId="{43986F7A-6766-4553-A19A-0A2FF37C4496}"/>
    <dgm:cxn modelId="{837FEC8B-EC7A-40A2-930C-16291FF843B5}" type="presOf" srcId="{FCF3D32D-02B0-4519-B7FC-BE958B8F1B64}" destId="{7A85A7C4-C927-490D-B22D-DF2A437283B8}" srcOrd="0" destOrd="0" presId="urn:microsoft.com/office/officeart/2005/8/layout/hProcess9"/>
    <dgm:cxn modelId="{FC96072C-A4EC-4104-96E9-65C9508E232C}" type="presOf" srcId="{E0BF6D28-AA55-484E-AF06-50174B3D7D0E}" destId="{AE27CD84-10EF-4EE0-9546-213A271F1099}" srcOrd="0" destOrd="0" presId="urn:microsoft.com/office/officeart/2005/8/layout/hProcess9"/>
    <dgm:cxn modelId="{5D399472-14DF-46BB-BCAC-4E9BF2773996}" type="presOf" srcId="{53F16064-D1E1-4D41-9D6E-D6CDB2549E78}" destId="{327F4B88-5CF6-46FF-98E9-092009498C4F}" srcOrd="0" destOrd="0" presId="urn:microsoft.com/office/officeart/2005/8/layout/hProcess9"/>
    <dgm:cxn modelId="{DB03FB7E-1787-45BA-A6E3-08C03950CC10}" srcId="{53F16064-D1E1-4D41-9D6E-D6CDB2549E78}" destId="{04760255-EB68-4058-B54A-5F5B00093782}" srcOrd="7" destOrd="0" parTransId="{854D9ECC-F294-4461-BCAA-23057E3C488A}" sibTransId="{F3F6310F-2B99-46A6-BFBE-E05980AA5E64}"/>
    <dgm:cxn modelId="{28F3345B-571C-4ED1-A565-E8A44E96635E}" type="presOf" srcId="{60E96481-6B29-44D1-A62F-D829E6688F1F}" destId="{0F0FA1AE-D045-40B3-9989-E85D95930145}" srcOrd="0" destOrd="0" presId="urn:microsoft.com/office/officeart/2005/8/layout/hProcess9"/>
    <dgm:cxn modelId="{3EA4FB51-61A4-4938-9951-AB8135DE82B2}" srcId="{53F16064-D1E1-4D41-9D6E-D6CDB2549E78}" destId="{B157215B-12D8-4BA6-9C91-18D1FD3A6822}" srcOrd="4" destOrd="0" parTransId="{76611991-BC24-4BBE-B2D2-705A5E741240}" sibTransId="{26F232B8-CFBA-4830-BBB6-C25D6B0C6900}"/>
    <dgm:cxn modelId="{25D8101B-58E0-4DF7-A01A-85B4A7BA759F}" type="presParOf" srcId="{327F4B88-5CF6-46FF-98E9-092009498C4F}" destId="{D4A49985-7109-40A3-BA1A-5F18EDF8B5DE}" srcOrd="0" destOrd="0" presId="urn:microsoft.com/office/officeart/2005/8/layout/hProcess9"/>
    <dgm:cxn modelId="{A89F6337-B890-42EF-8946-91D5F453AA55}" type="presParOf" srcId="{327F4B88-5CF6-46FF-98E9-092009498C4F}" destId="{0CBC8D1B-B103-4508-B6D7-C3F412DBAD88}" srcOrd="1" destOrd="0" presId="urn:microsoft.com/office/officeart/2005/8/layout/hProcess9"/>
    <dgm:cxn modelId="{EE1FA2ED-8113-4B70-8F83-8C64983FB8DE}" type="presParOf" srcId="{0CBC8D1B-B103-4508-B6D7-C3F412DBAD88}" destId="{11482388-04DF-41F8-8FEB-98AE51FCFED1}" srcOrd="0" destOrd="0" presId="urn:microsoft.com/office/officeart/2005/8/layout/hProcess9"/>
    <dgm:cxn modelId="{859A6EDF-908F-41FE-A5EC-FB6F99656B4E}" type="presParOf" srcId="{0CBC8D1B-B103-4508-B6D7-C3F412DBAD88}" destId="{A283412F-AD09-4970-9BFC-B5A1E2F3A4EB}" srcOrd="1" destOrd="0" presId="urn:microsoft.com/office/officeart/2005/8/layout/hProcess9"/>
    <dgm:cxn modelId="{A6558B60-26D4-4CEB-AA05-843F92237A7B}" type="presParOf" srcId="{0CBC8D1B-B103-4508-B6D7-C3F412DBAD88}" destId="{3B60654C-E5B6-442C-A514-FC460F99339B}" srcOrd="2" destOrd="0" presId="urn:microsoft.com/office/officeart/2005/8/layout/hProcess9"/>
    <dgm:cxn modelId="{0BB1DF0D-5D3D-4631-ACFB-EF6AC6BFEF54}" type="presParOf" srcId="{0CBC8D1B-B103-4508-B6D7-C3F412DBAD88}" destId="{17778AA5-68E5-4CDF-904C-607137AFF9FD}" srcOrd="3" destOrd="0" presId="urn:microsoft.com/office/officeart/2005/8/layout/hProcess9"/>
    <dgm:cxn modelId="{F5FBB10A-5A51-4708-9912-C61B49DDA326}" type="presParOf" srcId="{0CBC8D1B-B103-4508-B6D7-C3F412DBAD88}" destId="{0F0FA1AE-D045-40B3-9989-E85D95930145}" srcOrd="4" destOrd="0" presId="urn:microsoft.com/office/officeart/2005/8/layout/hProcess9"/>
    <dgm:cxn modelId="{4ED9ECE0-DB90-46BF-BE0D-7C8CFF194EC5}" type="presParOf" srcId="{0CBC8D1B-B103-4508-B6D7-C3F412DBAD88}" destId="{F5914FC0-9335-4858-86CA-1FA783D8E3B5}" srcOrd="5" destOrd="0" presId="urn:microsoft.com/office/officeart/2005/8/layout/hProcess9"/>
    <dgm:cxn modelId="{7461235C-6BF9-4E34-9503-10F186342BA9}" type="presParOf" srcId="{0CBC8D1B-B103-4508-B6D7-C3F412DBAD88}" destId="{8BA5E02D-E531-4F00-A207-39E629ED01B8}" srcOrd="6" destOrd="0" presId="urn:microsoft.com/office/officeart/2005/8/layout/hProcess9"/>
    <dgm:cxn modelId="{4CF1E633-3DD6-4F5E-818B-60597F11F67A}" type="presParOf" srcId="{0CBC8D1B-B103-4508-B6D7-C3F412DBAD88}" destId="{278B372C-9967-46B1-8972-2EFF70511AE7}" srcOrd="7" destOrd="0" presId="urn:microsoft.com/office/officeart/2005/8/layout/hProcess9"/>
    <dgm:cxn modelId="{8B35AC65-6C41-4292-A09A-A85AACA57D8C}" type="presParOf" srcId="{0CBC8D1B-B103-4508-B6D7-C3F412DBAD88}" destId="{9D5F0CC9-CF4C-4ED0-806B-FBEDA672D023}" srcOrd="8" destOrd="0" presId="urn:microsoft.com/office/officeart/2005/8/layout/hProcess9"/>
    <dgm:cxn modelId="{3ED22450-0F07-43DA-BBC9-455573FF3D31}" type="presParOf" srcId="{0CBC8D1B-B103-4508-B6D7-C3F412DBAD88}" destId="{EC559372-DFFA-4EC5-A52E-BA51AC4707F4}" srcOrd="9" destOrd="0" presId="urn:microsoft.com/office/officeart/2005/8/layout/hProcess9"/>
    <dgm:cxn modelId="{26D472C1-B7EE-42B7-8BDE-53CE369EFF2F}" type="presParOf" srcId="{0CBC8D1B-B103-4508-B6D7-C3F412DBAD88}" destId="{AE27CD84-10EF-4EE0-9546-213A271F1099}" srcOrd="10" destOrd="0" presId="urn:microsoft.com/office/officeart/2005/8/layout/hProcess9"/>
    <dgm:cxn modelId="{E46F4F07-014F-4069-8F63-87598AA9FCB5}" type="presParOf" srcId="{0CBC8D1B-B103-4508-B6D7-C3F412DBAD88}" destId="{E32876C0-41BE-47F8-940C-E757447DAAEC}" srcOrd="11" destOrd="0" presId="urn:microsoft.com/office/officeart/2005/8/layout/hProcess9"/>
    <dgm:cxn modelId="{FBB700BD-4EDE-4866-A361-871BA8A14E92}" type="presParOf" srcId="{0CBC8D1B-B103-4508-B6D7-C3F412DBAD88}" destId="{7A85A7C4-C927-490D-B22D-DF2A437283B8}" srcOrd="12" destOrd="0" presId="urn:microsoft.com/office/officeart/2005/8/layout/hProcess9"/>
    <dgm:cxn modelId="{1ABFA973-D2DF-48E5-8050-CC11455B449E}" type="presParOf" srcId="{0CBC8D1B-B103-4508-B6D7-C3F412DBAD88}" destId="{1C65065B-2EE1-4922-8F25-F263A2FEE69A}" srcOrd="13" destOrd="0" presId="urn:microsoft.com/office/officeart/2005/8/layout/hProcess9"/>
    <dgm:cxn modelId="{626CD39C-B49B-40BD-A7FE-A867A6F48ABC}" type="presParOf" srcId="{0CBC8D1B-B103-4508-B6D7-C3F412DBAD88}" destId="{68BED69A-E6D8-448C-B684-224C06C4E26B}" srcOrd="1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F16064-D1E1-4D41-9D6E-D6CDB2549E78}" type="doc">
      <dgm:prSet loTypeId="urn:microsoft.com/office/officeart/2005/8/layout/hProcess9" loCatId="process" qsTypeId="urn:microsoft.com/office/officeart/2005/8/quickstyle/simple1" qsCatId="simple" csTypeId="urn:microsoft.com/office/officeart/2005/8/colors/accent1_2" csCatId="accent1" phldr="1"/>
      <dgm:spPr/>
    </dgm:pt>
    <dgm:pt modelId="{E01ECC1C-0EFB-4C7C-83B6-0648E8D21D5A}">
      <dgm:prSet phldrT="[Text]"/>
      <dgm:spPr>
        <a:solidFill>
          <a:schemeClr val="accent1"/>
        </a:solidFill>
      </dgm:spPr>
      <dgm:t>
        <a:bodyPr/>
        <a:lstStyle/>
        <a:p>
          <a:r>
            <a:rPr lang="sv-SE" dirty="0" smtClean="0"/>
            <a:t>Developer commits  code</a:t>
          </a:r>
          <a:endParaRPr lang="sv-SE" dirty="0"/>
        </a:p>
      </dgm:t>
    </dgm:pt>
    <dgm:pt modelId="{1DC9148B-44FD-4D33-ACAB-9DD8B7B8D39E}" type="parTrans" cxnId="{E6A0B758-0B9E-49DA-80B4-91B710CD0576}">
      <dgm:prSet/>
      <dgm:spPr/>
      <dgm:t>
        <a:bodyPr/>
        <a:lstStyle/>
        <a:p>
          <a:endParaRPr lang="sv-SE"/>
        </a:p>
      </dgm:t>
    </dgm:pt>
    <dgm:pt modelId="{4B8822F8-CF44-4361-8A58-F1A02E4ABDE0}" type="sibTrans" cxnId="{E6A0B758-0B9E-49DA-80B4-91B710CD0576}">
      <dgm:prSet/>
      <dgm:spPr/>
      <dgm:t>
        <a:bodyPr/>
        <a:lstStyle/>
        <a:p>
          <a:endParaRPr lang="sv-SE"/>
        </a:p>
      </dgm:t>
    </dgm:pt>
    <dgm:pt modelId="{9BADC793-94C0-4C2B-9D29-3038758E5BA8}">
      <dgm:prSet phldrT="[Text]"/>
      <dgm:spPr>
        <a:solidFill>
          <a:schemeClr val="accent3">
            <a:lumMod val="75000"/>
          </a:schemeClr>
        </a:solidFill>
      </dgm:spPr>
      <dgm:t>
        <a:bodyPr/>
        <a:lstStyle/>
        <a:p>
          <a:r>
            <a:rPr lang="sv-SE" dirty="0" smtClean="0"/>
            <a:t>Build server notified</a:t>
          </a:r>
          <a:endParaRPr lang="sv-SE" dirty="0"/>
        </a:p>
      </dgm:t>
    </dgm:pt>
    <dgm:pt modelId="{88D7518E-2B16-440B-B3CB-919744F74969}" type="parTrans" cxnId="{2475AA0F-5AD7-4C78-9960-393391CDAB13}">
      <dgm:prSet/>
      <dgm:spPr/>
      <dgm:t>
        <a:bodyPr/>
        <a:lstStyle/>
        <a:p>
          <a:endParaRPr lang="sv-SE"/>
        </a:p>
      </dgm:t>
    </dgm:pt>
    <dgm:pt modelId="{3C244DE3-82F8-427B-B2DE-79E3F6E3DA48}" type="sibTrans" cxnId="{2475AA0F-5AD7-4C78-9960-393391CDAB13}">
      <dgm:prSet/>
      <dgm:spPr/>
      <dgm:t>
        <a:bodyPr/>
        <a:lstStyle/>
        <a:p>
          <a:endParaRPr lang="sv-SE"/>
        </a:p>
      </dgm:t>
    </dgm:pt>
    <dgm:pt modelId="{60E96481-6B29-44D1-A62F-D829E6688F1F}">
      <dgm:prSet phldrT="[Text]"/>
      <dgm:spPr/>
      <dgm:t>
        <a:bodyPr/>
        <a:lstStyle/>
        <a:p>
          <a:r>
            <a:rPr lang="sv-SE" dirty="0" smtClean="0"/>
            <a:t>(Code tagged in VCS)</a:t>
          </a:r>
          <a:endParaRPr lang="sv-SE" dirty="0"/>
        </a:p>
      </dgm:t>
    </dgm:pt>
    <dgm:pt modelId="{2E6986CE-91E2-438C-80B3-7BDD1B7C06BF}" type="parTrans" cxnId="{BF47D66E-450E-4E7B-AABE-956AA620391D}">
      <dgm:prSet/>
      <dgm:spPr/>
      <dgm:t>
        <a:bodyPr/>
        <a:lstStyle/>
        <a:p>
          <a:endParaRPr lang="sv-SE"/>
        </a:p>
      </dgm:t>
    </dgm:pt>
    <dgm:pt modelId="{43986F7A-6766-4553-A19A-0A2FF37C4496}" type="sibTrans" cxnId="{BF47D66E-450E-4E7B-AABE-956AA620391D}">
      <dgm:prSet/>
      <dgm:spPr/>
      <dgm:t>
        <a:bodyPr/>
        <a:lstStyle/>
        <a:p>
          <a:endParaRPr lang="sv-SE"/>
        </a:p>
      </dgm:t>
    </dgm:pt>
    <dgm:pt modelId="{4894777F-B509-402A-B781-5B2C0C9A2E02}">
      <dgm:prSet phldrT="[Text]"/>
      <dgm:spPr/>
      <dgm:t>
        <a:bodyPr/>
        <a:lstStyle/>
        <a:p>
          <a:r>
            <a:rPr lang="sv-SE" dirty="0" smtClean="0"/>
            <a:t>Code built</a:t>
          </a:r>
          <a:endParaRPr lang="sv-SE" dirty="0"/>
        </a:p>
      </dgm:t>
    </dgm:pt>
    <dgm:pt modelId="{AE935915-36F9-41A8-9089-7A4CD3ACE532}" type="parTrans" cxnId="{926A7E09-DC68-4291-B9DA-9CB594665A6A}">
      <dgm:prSet/>
      <dgm:spPr/>
      <dgm:t>
        <a:bodyPr/>
        <a:lstStyle/>
        <a:p>
          <a:endParaRPr lang="sv-SE"/>
        </a:p>
      </dgm:t>
    </dgm:pt>
    <dgm:pt modelId="{B55DAF30-61CE-4A99-95BD-CC63C18462B9}" type="sibTrans" cxnId="{926A7E09-DC68-4291-B9DA-9CB594665A6A}">
      <dgm:prSet/>
      <dgm:spPr/>
      <dgm:t>
        <a:bodyPr/>
        <a:lstStyle/>
        <a:p>
          <a:endParaRPr lang="sv-SE"/>
        </a:p>
      </dgm:t>
    </dgm:pt>
    <dgm:pt modelId="{E0BF6D28-AA55-484E-AF06-50174B3D7D0E}">
      <dgm:prSet phldrT="[Text]"/>
      <dgm:spPr/>
      <dgm:t>
        <a:bodyPr/>
        <a:lstStyle/>
        <a:p>
          <a:r>
            <a:rPr lang="sv-SE" dirty="0" smtClean="0"/>
            <a:t>Test</a:t>
          </a:r>
          <a:endParaRPr lang="sv-SE" dirty="0"/>
        </a:p>
      </dgm:t>
    </dgm:pt>
    <dgm:pt modelId="{E7A274F4-E4C7-4AA6-BF16-CFCB35B383C3}" type="parTrans" cxnId="{E8772E6F-3DF6-443A-BE77-E89A93833F11}">
      <dgm:prSet/>
      <dgm:spPr/>
      <dgm:t>
        <a:bodyPr/>
        <a:lstStyle/>
        <a:p>
          <a:endParaRPr lang="sv-SE"/>
        </a:p>
      </dgm:t>
    </dgm:pt>
    <dgm:pt modelId="{4E59F2F2-5A16-4519-A7E4-2B9DB6DBD8D9}" type="sibTrans" cxnId="{E8772E6F-3DF6-443A-BE77-E89A93833F11}">
      <dgm:prSet/>
      <dgm:spPr/>
      <dgm:t>
        <a:bodyPr/>
        <a:lstStyle/>
        <a:p>
          <a:endParaRPr lang="sv-SE"/>
        </a:p>
      </dgm:t>
    </dgm:pt>
    <dgm:pt modelId="{04760255-EB68-4058-B54A-5F5B00093782}">
      <dgm:prSet phldrT="[Text]"/>
      <dgm:spPr/>
      <dgm:t>
        <a:bodyPr/>
        <a:lstStyle/>
        <a:p>
          <a:r>
            <a:rPr lang="sv-SE" dirty="0" smtClean="0"/>
            <a:t>Artifact stored away</a:t>
          </a:r>
          <a:endParaRPr lang="sv-SE" dirty="0"/>
        </a:p>
      </dgm:t>
    </dgm:pt>
    <dgm:pt modelId="{854D9ECC-F294-4461-BCAA-23057E3C488A}" type="parTrans" cxnId="{DB03FB7E-1787-45BA-A6E3-08C03950CC10}">
      <dgm:prSet/>
      <dgm:spPr/>
      <dgm:t>
        <a:bodyPr/>
        <a:lstStyle/>
        <a:p>
          <a:endParaRPr lang="sv-SE"/>
        </a:p>
      </dgm:t>
    </dgm:pt>
    <dgm:pt modelId="{F3F6310F-2B99-46A6-BFBE-E05980AA5E64}" type="sibTrans" cxnId="{DB03FB7E-1787-45BA-A6E3-08C03950CC10}">
      <dgm:prSet/>
      <dgm:spPr/>
      <dgm:t>
        <a:bodyPr/>
        <a:lstStyle/>
        <a:p>
          <a:endParaRPr lang="sv-SE"/>
        </a:p>
      </dgm:t>
    </dgm:pt>
    <dgm:pt modelId="{FCF3D32D-02B0-4519-B7FC-BE958B8F1B64}">
      <dgm:prSet phldrT="[Text]"/>
      <dgm:spPr/>
      <dgm:t>
        <a:bodyPr/>
        <a:lstStyle/>
        <a:p>
          <a:r>
            <a:rPr lang="sv-SE" dirty="0" smtClean="0"/>
            <a:t>Publish result</a:t>
          </a:r>
          <a:endParaRPr lang="sv-SE" dirty="0"/>
        </a:p>
      </dgm:t>
    </dgm:pt>
    <dgm:pt modelId="{2FCBB008-2E97-4783-881D-F8ABA96C521F}" type="parTrans" cxnId="{0F5D2EF8-71A2-49B1-995E-485770D89774}">
      <dgm:prSet/>
      <dgm:spPr/>
      <dgm:t>
        <a:bodyPr/>
        <a:lstStyle/>
        <a:p>
          <a:endParaRPr lang="sv-SE"/>
        </a:p>
      </dgm:t>
    </dgm:pt>
    <dgm:pt modelId="{E4EDD9BF-8128-4275-AAB9-2B1D36E2773F}" type="sibTrans" cxnId="{0F5D2EF8-71A2-49B1-995E-485770D89774}">
      <dgm:prSet/>
      <dgm:spPr/>
      <dgm:t>
        <a:bodyPr/>
        <a:lstStyle/>
        <a:p>
          <a:endParaRPr lang="sv-SE"/>
        </a:p>
      </dgm:t>
    </dgm:pt>
    <dgm:pt modelId="{CC1E785E-18A7-406B-8594-EC73FB29A33F}">
      <dgm:prSet phldrT="[Text]"/>
      <dgm:spPr/>
      <dgm:t>
        <a:bodyPr/>
        <a:lstStyle/>
        <a:p>
          <a:r>
            <a:rPr lang="sv-SE" dirty="0" smtClean="0"/>
            <a:t>Deploy</a:t>
          </a:r>
          <a:endParaRPr lang="sv-SE" dirty="0"/>
        </a:p>
      </dgm:t>
    </dgm:pt>
    <dgm:pt modelId="{8D72EF7A-179F-4A49-B270-D980040B65F4}" type="parTrans" cxnId="{9C5C4008-E611-4349-967A-77CB5287A48D}">
      <dgm:prSet/>
      <dgm:spPr/>
      <dgm:t>
        <a:bodyPr/>
        <a:lstStyle/>
        <a:p>
          <a:endParaRPr lang="sv-SE"/>
        </a:p>
      </dgm:t>
    </dgm:pt>
    <dgm:pt modelId="{E60D6A2D-E7A9-4A8D-94CA-D7ECE7E5AE33}" type="sibTrans" cxnId="{9C5C4008-E611-4349-967A-77CB5287A48D}">
      <dgm:prSet/>
      <dgm:spPr/>
      <dgm:t>
        <a:bodyPr/>
        <a:lstStyle/>
        <a:p>
          <a:endParaRPr lang="sv-SE"/>
        </a:p>
      </dgm:t>
    </dgm:pt>
    <dgm:pt modelId="{327F4B88-5CF6-46FF-98E9-092009498C4F}" type="pres">
      <dgm:prSet presAssocID="{53F16064-D1E1-4D41-9D6E-D6CDB2549E78}" presName="CompostProcess" presStyleCnt="0">
        <dgm:presLayoutVars>
          <dgm:dir/>
          <dgm:resizeHandles val="exact"/>
        </dgm:presLayoutVars>
      </dgm:prSet>
      <dgm:spPr/>
    </dgm:pt>
    <dgm:pt modelId="{D4A49985-7109-40A3-BA1A-5F18EDF8B5DE}" type="pres">
      <dgm:prSet presAssocID="{53F16064-D1E1-4D41-9D6E-D6CDB2549E78}" presName="arrow" presStyleLbl="bgShp" presStyleIdx="0" presStyleCnt="1"/>
      <dgm:spPr/>
    </dgm:pt>
    <dgm:pt modelId="{0CBC8D1B-B103-4508-B6D7-C3F412DBAD88}" type="pres">
      <dgm:prSet presAssocID="{53F16064-D1E1-4D41-9D6E-D6CDB2549E78}" presName="linearProcess" presStyleCnt="0"/>
      <dgm:spPr/>
    </dgm:pt>
    <dgm:pt modelId="{11482388-04DF-41F8-8FEB-98AE51FCFED1}" type="pres">
      <dgm:prSet presAssocID="{E01ECC1C-0EFB-4C7C-83B6-0648E8D21D5A}" presName="textNode" presStyleLbl="node1" presStyleIdx="0" presStyleCnt="8">
        <dgm:presLayoutVars>
          <dgm:bulletEnabled val="1"/>
        </dgm:presLayoutVars>
      </dgm:prSet>
      <dgm:spPr/>
      <dgm:t>
        <a:bodyPr/>
        <a:lstStyle/>
        <a:p>
          <a:endParaRPr lang="sv-SE"/>
        </a:p>
      </dgm:t>
    </dgm:pt>
    <dgm:pt modelId="{A283412F-AD09-4970-9BFC-B5A1E2F3A4EB}" type="pres">
      <dgm:prSet presAssocID="{4B8822F8-CF44-4361-8A58-F1A02E4ABDE0}" presName="sibTrans" presStyleCnt="0"/>
      <dgm:spPr/>
    </dgm:pt>
    <dgm:pt modelId="{3B60654C-E5B6-442C-A514-FC460F99339B}" type="pres">
      <dgm:prSet presAssocID="{9BADC793-94C0-4C2B-9D29-3038758E5BA8}" presName="textNode" presStyleLbl="node1" presStyleIdx="1" presStyleCnt="8">
        <dgm:presLayoutVars>
          <dgm:bulletEnabled val="1"/>
        </dgm:presLayoutVars>
      </dgm:prSet>
      <dgm:spPr/>
      <dgm:t>
        <a:bodyPr/>
        <a:lstStyle/>
        <a:p>
          <a:endParaRPr lang="sv-SE"/>
        </a:p>
      </dgm:t>
    </dgm:pt>
    <dgm:pt modelId="{17778AA5-68E5-4CDF-904C-607137AFF9FD}" type="pres">
      <dgm:prSet presAssocID="{3C244DE3-82F8-427B-B2DE-79E3F6E3DA48}" presName="sibTrans" presStyleCnt="0"/>
      <dgm:spPr/>
    </dgm:pt>
    <dgm:pt modelId="{0F0FA1AE-D045-40B3-9989-E85D95930145}" type="pres">
      <dgm:prSet presAssocID="{60E96481-6B29-44D1-A62F-D829E6688F1F}" presName="textNode" presStyleLbl="node1" presStyleIdx="2" presStyleCnt="8">
        <dgm:presLayoutVars>
          <dgm:bulletEnabled val="1"/>
        </dgm:presLayoutVars>
      </dgm:prSet>
      <dgm:spPr/>
      <dgm:t>
        <a:bodyPr/>
        <a:lstStyle/>
        <a:p>
          <a:endParaRPr lang="sv-SE"/>
        </a:p>
      </dgm:t>
    </dgm:pt>
    <dgm:pt modelId="{F5914FC0-9335-4858-86CA-1FA783D8E3B5}" type="pres">
      <dgm:prSet presAssocID="{43986F7A-6766-4553-A19A-0A2FF37C4496}" presName="sibTrans" presStyleCnt="0"/>
      <dgm:spPr/>
    </dgm:pt>
    <dgm:pt modelId="{8BA5E02D-E531-4F00-A207-39E629ED01B8}" type="pres">
      <dgm:prSet presAssocID="{4894777F-B509-402A-B781-5B2C0C9A2E02}" presName="textNode" presStyleLbl="node1" presStyleIdx="3" presStyleCnt="8">
        <dgm:presLayoutVars>
          <dgm:bulletEnabled val="1"/>
        </dgm:presLayoutVars>
      </dgm:prSet>
      <dgm:spPr/>
      <dgm:t>
        <a:bodyPr/>
        <a:lstStyle/>
        <a:p>
          <a:endParaRPr lang="sv-SE"/>
        </a:p>
      </dgm:t>
    </dgm:pt>
    <dgm:pt modelId="{278B372C-9967-46B1-8972-2EFF70511AE7}" type="pres">
      <dgm:prSet presAssocID="{B55DAF30-61CE-4A99-95BD-CC63C18462B9}" presName="sibTrans" presStyleCnt="0"/>
      <dgm:spPr/>
    </dgm:pt>
    <dgm:pt modelId="{B793F17E-2615-432E-B013-CE26702477A8}" type="pres">
      <dgm:prSet presAssocID="{CC1E785E-18A7-406B-8594-EC73FB29A33F}" presName="textNode" presStyleLbl="node1" presStyleIdx="4" presStyleCnt="8">
        <dgm:presLayoutVars>
          <dgm:bulletEnabled val="1"/>
        </dgm:presLayoutVars>
      </dgm:prSet>
      <dgm:spPr/>
      <dgm:t>
        <a:bodyPr/>
        <a:lstStyle/>
        <a:p>
          <a:endParaRPr lang="sv-SE"/>
        </a:p>
      </dgm:t>
    </dgm:pt>
    <dgm:pt modelId="{0B224449-83A6-4ECD-8E08-A7E659D7ED96}" type="pres">
      <dgm:prSet presAssocID="{E60D6A2D-E7A9-4A8D-94CA-D7ECE7E5AE33}" presName="sibTrans" presStyleCnt="0"/>
      <dgm:spPr/>
    </dgm:pt>
    <dgm:pt modelId="{AE27CD84-10EF-4EE0-9546-213A271F1099}" type="pres">
      <dgm:prSet presAssocID="{E0BF6D28-AA55-484E-AF06-50174B3D7D0E}" presName="textNode" presStyleLbl="node1" presStyleIdx="5" presStyleCnt="8">
        <dgm:presLayoutVars>
          <dgm:bulletEnabled val="1"/>
        </dgm:presLayoutVars>
      </dgm:prSet>
      <dgm:spPr/>
      <dgm:t>
        <a:bodyPr/>
        <a:lstStyle/>
        <a:p>
          <a:endParaRPr lang="sv-SE"/>
        </a:p>
      </dgm:t>
    </dgm:pt>
    <dgm:pt modelId="{E32876C0-41BE-47F8-940C-E757447DAAEC}" type="pres">
      <dgm:prSet presAssocID="{4E59F2F2-5A16-4519-A7E4-2B9DB6DBD8D9}" presName="sibTrans" presStyleCnt="0"/>
      <dgm:spPr/>
    </dgm:pt>
    <dgm:pt modelId="{7A85A7C4-C927-490D-B22D-DF2A437283B8}" type="pres">
      <dgm:prSet presAssocID="{FCF3D32D-02B0-4519-B7FC-BE958B8F1B64}" presName="textNode" presStyleLbl="node1" presStyleIdx="6" presStyleCnt="8">
        <dgm:presLayoutVars>
          <dgm:bulletEnabled val="1"/>
        </dgm:presLayoutVars>
      </dgm:prSet>
      <dgm:spPr/>
      <dgm:t>
        <a:bodyPr/>
        <a:lstStyle/>
        <a:p>
          <a:endParaRPr lang="sv-SE"/>
        </a:p>
      </dgm:t>
    </dgm:pt>
    <dgm:pt modelId="{1C65065B-2EE1-4922-8F25-F263A2FEE69A}" type="pres">
      <dgm:prSet presAssocID="{E4EDD9BF-8128-4275-AAB9-2B1D36E2773F}" presName="sibTrans" presStyleCnt="0"/>
      <dgm:spPr/>
    </dgm:pt>
    <dgm:pt modelId="{68BED69A-E6D8-448C-B684-224C06C4E26B}" type="pres">
      <dgm:prSet presAssocID="{04760255-EB68-4058-B54A-5F5B00093782}" presName="textNode" presStyleLbl="node1" presStyleIdx="7" presStyleCnt="8">
        <dgm:presLayoutVars>
          <dgm:bulletEnabled val="1"/>
        </dgm:presLayoutVars>
      </dgm:prSet>
      <dgm:spPr/>
      <dgm:t>
        <a:bodyPr/>
        <a:lstStyle/>
        <a:p>
          <a:endParaRPr lang="sv-SE"/>
        </a:p>
      </dgm:t>
    </dgm:pt>
  </dgm:ptLst>
  <dgm:cxnLst>
    <dgm:cxn modelId="{926A7E09-DC68-4291-B9DA-9CB594665A6A}" srcId="{53F16064-D1E1-4D41-9D6E-D6CDB2549E78}" destId="{4894777F-B509-402A-B781-5B2C0C9A2E02}" srcOrd="3" destOrd="0" parTransId="{AE935915-36F9-41A8-9089-7A4CD3ACE532}" sibTransId="{B55DAF30-61CE-4A99-95BD-CC63C18462B9}"/>
    <dgm:cxn modelId="{F3B81FF1-91D9-4E4E-868E-DBEABDDBFEC7}" type="presOf" srcId="{04760255-EB68-4058-B54A-5F5B00093782}" destId="{68BED69A-E6D8-448C-B684-224C06C4E26B}" srcOrd="0" destOrd="0" presId="urn:microsoft.com/office/officeart/2005/8/layout/hProcess9"/>
    <dgm:cxn modelId="{1D79B0E8-3737-4CB6-9BCA-CAD95FD15E34}" type="presOf" srcId="{53F16064-D1E1-4D41-9D6E-D6CDB2549E78}" destId="{327F4B88-5CF6-46FF-98E9-092009498C4F}" srcOrd="0" destOrd="0" presId="urn:microsoft.com/office/officeart/2005/8/layout/hProcess9"/>
    <dgm:cxn modelId="{FE3DF62F-6F30-4235-BBA8-AF2827967B4E}" type="presOf" srcId="{CC1E785E-18A7-406B-8594-EC73FB29A33F}" destId="{B793F17E-2615-432E-B013-CE26702477A8}" srcOrd="0" destOrd="0" presId="urn:microsoft.com/office/officeart/2005/8/layout/hProcess9"/>
    <dgm:cxn modelId="{921B76C0-BB54-425A-9395-0730DAD1604E}" type="presOf" srcId="{60E96481-6B29-44D1-A62F-D829E6688F1F}" destId="{0F0FA1AE-D045-40B3-9989-E85D95930145}" srcOrd="0" destOrd="0" presId="urn:microsoft.com/office/officeart/2005/8/layout/hProcess9"/>
    <dgm:cxn modelId="{E8772E6F-3DF6-443A-BE77-E89A93833F11}" srcId="{53F16064-D1E1-4D41-9D6E-D6CDB2549E78}" destId="{E0BF6D28-AA55-484E-AF06-50174B3D7D0E}" srcOrd="5" destOrd="0" parTransId="{E7A274F4-E4C7-4AA6-BF16-CFCB35B383C3}" sibTransId="{4E59F2F2-5A16-4519-A7E4-2B9DB6DBD8D9}"/>
    <dgm:cxn modelId="{850112FD-80F9-439E-AF8E-9569D4D4A1FD}" type="presOf" srcId="{9BADC793-94C0-4C2B-9D29-3038758E5BA8}" destId="{3B60654C-E5B6-442C-A514-FC460F99339B}" srcOrd="0" destOrd="0" presId="urn:microsoft.com/office/officeart/2005/8/layout/hProcess9"/>
    <dgm:cxn modelId="{D0DB5AD5-811B-4137-8721-3299B77A4809}" type="presOf" srcId="{4894777F-B509-402A-B781-5B2C0C9A2E02}" destId="{8BA5E02D-E531-4F00-A207-39E629ED01B8}" srcOrd="0" destOrd="0" presId="urn:microsoft.com/office/officeart/2005/8/layout/hProcess9"/>
    <dgm:cxn modelId="{A926298D-E49E-49AF-9A36-0538FBA8AD60}" type="presOf" srcId="{E01ECC1C-0EFB-4C7C-83B6-0648E8D21D5A}" destId="{11482388-04DF-41F8-8FEB-98AE51FCFED1}" srcOrd="0" destOrd="0" presId="urn:microsoft.com/office/officeart/2005/8/layout/hProcess9"/>
    <dgm:cxn modelId="{0F5D2EF8-71A2-49B1-995E-485770D89774}" srcId="{53F16064-D1E1-4D41-9D6E-D6CDB2549E78}" destId="{FCF3D32D-02B0-4519-B7FC-BE958B8F1B64}" srcOrd="6" destOrd="0" parTransId="{2FCBB008-2E97-4783-881D-F8ABA96C521F}" sibTransId="{E4EDD9BF-8128-4275-AAB9-2B1D36E2773F}"/>
    <dgm:cxn modelId="{E6A0B758-0B9E-49DA-80B4-91B710CD0576}" srcId="{53F16064-D1E1-4D41-9D6E-D6CDB2549E78}" destId="{E01ECC1C-0EFB-4C7C-83B6-0648E8D21D5A}" srcOrd="0" destOrd="0" parTransId="{1DC9148B-44FD-4D33-ACAB-9DD8B7B8D39E}" sibTransId="{4B8822F8-CF44-4361-8A58-F1A02E4ABDE0}"/>
    <dgm:cxn modelId="{2475AA0F-5AD7-4C78-9960-393391CDAB13}" srcId="{53F16064-D1E1-4D41-9D6E-D6CDB2549E78}" destId="{9BADC793-94C0-4C2B-9D29-3038758E5BA8}" srcOrd="1" destOrd="0" parTransId="{88D7518E-2B16-440B-B3CB-919744F74969}" sibTransId="{3C244DE3-82F8-427B-B2DE-79E3F6E3DA48}"/>
    <dgm:cxn modelId="{BF47D66E-450E-4E7B-AABE-956AA620391D}" srcId="{53F16064-D1E1-4D41-9D6E-D6CDB2549E78}" destId="{60E96481-6B29-44D1-A62F-D829E6688F1F}" srcOrd="2" destOrd="0" parTransId="{2E6986CE-91E2-438C-80B3-7BDD1B7C06BF}" sibTransId="{43986F7A-6766-4553-A19A-0A2FF37C4496}"/>
    <dgm:cxn modelId="{9C5C4008-E611-4349-967A-77CB5287A48D}" srcId="{53F16064-D1E1-4D41-9D6E-D6CDB2549E78}" destId="{CC1E785E-18A7-406B-8594-EC73FB29A33F}" srcOrd="4" destOrd="0" parTransId="{8D72EF7A-179F-4A49-B270-D980040B65F4}" sibTransId="{E60D6A2D-E7A9-4A8D-94CA-D7ECE7E5AE33}"/>
    <dgm:cxn modelId="{56D63436-CC0B-403C-9806-0AA0878CB8CC}" type="presOf" srcId="{FCF3D32D-02B0-4519-B7FC-BE958B8F1B64}" destId="{7A85A7C4-C927-490D-B22D-DF2A437283B8}" srcOrd="0" destOrd="0" presId="urn:microsoft.com/office/officeart/2005/8/layout/hProcess9"/>
    <dgm:cxn modelId="{B084978D-56A9-444C-A9BE-9951FE9A22F0}" type="presOf" srcId="{E0BF6D28-AA55-484E-AF06-50174B3D7D0E}" destId="{AE27CD84-10EF-4EE0-9546-213A271F1099}" srcOrd="0" destOrd="0" presId="urn:microsoft.com/office/officeart/2005/8/layout/hProcess9"/>
    <dgm:cxn modelId="{DB03FB7E-1787-45BA-A6E3-08C03950CC10}" srcId="{53F16064-D1E1-4D41-9D6E-D6CDB2549E78}" destId="{04760255-EB68-4058-B54A-5F5B00093782}" srcOrd="7" destOrd="0" parTransId="{854D9ECC-F294-4461-BCAA-23057E3C488A}" sibTransId="{F3F6310F-2B99-46A6-BFBE-E05980AA5E64}"/>
    <dgm:cxn modelId="{1D6F5E7A-9598-41B9-80B7-1AAF6289B167}" type="presParOf" srcId="{327F4B88-5CF6-46FF-98E9-092009498C4F}" destId="{D4A49985-7109-40A3-BA1A-5F18EDF8B5DE}" srcOrd="0" destOrd="0" presId="urn:microsoft.com/office/officeart/2005/8/layout/hProcess9"/>
    <dgm:cxn modelId="{7B812B7B-F83E-445F-9A2C-E28817F157B3}" type="presParOf" srcId="{327F4B88-5CF6-46FF-98E9-092009498C4F}" destId="{0CBC8D1B-B103-4508-B6D7-C3F412DBAD88}" srcOrd="1" destOrd="0" presId="urn:microsoft.com/office/officeart/2005/8/layout/hProcess9"/>
    <dgm:cxn modelId="{90A3616B-2BD8-4F55-9311-9C136BB2D894}" type="presParOf" srcId="{0CBC8D1B-B103-4508-B6D7-C3F412DBAD88}" destId="{11482388-04DF-41F8-8FEB-98AE51FCFED1}" srcOrd="0" destOrd="0" presId="urn:microsoft.com/office/officeart/2005/8/layout/hProcess9"/>
    <dgm:cxn modelId="{E109E6AC-778C-4B8E-8B11-7802E46489B6}" type="presParOf" srcId="{0CBC8D1B-B103-4508-B6D7-C3F412DBAD88}" destId="{A283412F-AD09-4970-9BFC-B5A1E2F3A4EB}" srcOrd="1" destOrd="0" presId="urn:microsoft.com/office/officeart/2005/8/layout/hProcess9"/>
    <dgm:cxn modelId="{1CA76435-9E05-488D-8E7B-FCCEF0A62623}" type="presParOf" srcId="{0CBC8D1B-B103-4508-B6D7-C3F412DBAD88}" destId="{3B60654C-E5B6-442C-A514-FC460F99339B}" srcOrd="2" destOrd="0" presId="urn:microsoft.com/office/officeart/2005/8/layout/hProcess9"/>
    <dgm:cxn modelId="{C15FA4CA-9812-49C5-869F-C74C131AC376}" type="presParOf" srcId="{0CBC8D1B-B103-4508-B6D7-C3F412DBAD88}" destId="{17778AA5-68E5-4CDF-904C-607137AFF9FD}" srcOrd="3" destOrd="0" presId="urn:microsoft.com/office/officeart/2005/8/layout/hProcess9"/>
    <dgm:cxn modelId="{6541DD04-494B-4C9D-A8D1-43F4725F368A}" type="presParOf" srcId="{0CBC8D1B-B103-4508-B6D7-C3F412DBAD88}" destId="{0F0FA1AE-D045-40B3-9989-E85D95930145}" srcOrd="4" destOrd="0" presId="urn:microsoft.com/office/officeart/2005/8/layout/hProcess9"/>
    <dgm:cxn modelId="{786568FC-3CA1-45E7-B243-82BBC598D47E}" type="presParOf" srcId="{0CBC8D1B-B103-4508-B6D7-C3F412DBAD88}" destId="{F5914FC0-9335-4858-86CA-1FA783D8E3B5}" srcOrd="5" destOrd="0" presId="urn:microsoft.com/office/officeart/2005/8/layout/hProcess9"/>
    <dgm:cxn modelId="{A826686F-1F3E-4946-8E69-CA10EA211539}" type="presParOf" srcId="{0CBC8D1B-B103-4508-B6D7-C3F412DBAD88}" destId="{8BA5E02D-E531-4F00-A207-39E629ED01B8}" srcOrd="6" destOrd="0" presId="urn:microsoft.com/office/officeart/2005/8/layout/hProcess9"/>
    <dgm:cxn modelId="{7E3DDE73-2E7A-4045-B933-A0761177E341}" type="presParOf" srcId="{0CBC8D1B-B103-4508-B6D7-C3F412DBAD88}" destId="{278B372C-9967-46B1-8972-2EFF70511AE7}" srcOrd="7" destOrd="0" presId="urn:microsoft.com/office/officeart/2005/8/layout/hProcess9"/>
    <dgm:cxn modelId="{9410B9F8-21B2-4907-B3F7-2B466B45ED0A}" type="presParOf" srcId="{0CBC8D1B-B103-4508-B6D7-C3F412DBAD88}" destId="{B793F17E-2615-432E-B013-CE26702477A8}" srcOrd="8" destOrd="0" presId="urn:microsoft.com/office/officeart/2005/8/layout/hProcess9"/>
    <dgm:cxn modelId="{EFF770B0-6A8F-4E5E-9C0A-067CE2C22702}" type="presParOf" srcId="{0CBC8D1B-B103-4508-B6D7-C3F412DBAD88}" destId="{0B224449-83A6-4ECD-8E08-A7E659D7ED96}" srcOrd="9" destOrd="0" presId="urn:microsoft.com/office/officeart/2005/8/layout/hProcess9"/>
    <dgm:cxn modelId="{67C90349-FF59-47BA-9381-F688EC65788D}" type="presParOf" srcId="{0CBC8D1B-B103-4508-B6D7-C3F412DBAD88}" destId="{AE27CD84-10EF-4EE0-9546-213A271F1099}" srcOrd="10" destOrd="0" presId="urn:microsoft.com/office/officeart/2005/8/layout/hProcess9"/>
    <dgm:cxn modelId="{5B45E847-E2BD-47FC-8149-69C57451E4D3}" type="presParOf" srcId="{0CBC8D1B-B103-4508-B6D7-C3F412DBAD88}" destId="{E32876C0-41BE-47F8-940C-E757447DAAEC}" srcOrd="11" destOrd="0" presId="urn:microsoft.com/office/officeart/2005/8/layout/hProcess9"/>
    <dgm:cxn modelId="{27C4064D-9134-4AEF-B57B-52B9406CD126}" type="presParOf" srcId="{0CBC8D1B-B103-4508-B6D7-C3F412DBAD88}" destId="{7A85A7C4-C927-490D-B22D-DF2A437283B8}" srcOrd="12" destOrd="0" presId="urn:microsoft.com/office/officeart/2005/8/layout/hProcess9"/>
    <dgm:cxn modelId="{89137B74-A575-4825-9197-D192ED5C5E33}" type="presParOf" srcId="{0CBC8D1B-B103-4508-B6D7-C3F412DBAD88}" destId="{1C65065B-2EE1-4922-8F25-F263A2FEE69A}" srcOrd="13" destOrd="0" presId="urn:microsoft.com/office/officeart/2005/8/layout/hProcess9"/>
    <dgm:cxn modelId="{8C62A12A-F782-432C-9DEF-17BBF76DF67B}" type="presParOf" srcId="{0CBC8D1B-B103-4508-B6D7-C3F412DBAD88}" destId="{68BED69A-E6D8-448C-B684-224C06C4E26B}" srcOrd="1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F16064-D1E1-4D41-9D6E-D6CDB2549E78}" type="doc">
      <dgm:prSet loTypeId="urn:microsoft.com/office/officeart/2005/8/layout/hProcess9" loCatId="process" qsTypeId="urn:microsoft.com/office/officeart/2005/8/quickstyle/simple1" qsCatId="simple" csTypeId="urn:microsoft.com/office/officeart/2005/8/colors/accent1_2" csCatId="accent1" phldr="1"/>
      <dgm:spPr/>
    </dgm:pt>
    <dgm:pt modelId="{E01ECC1C-0EFB-4C7C-83B6-0648E8D21D5A}">
      <dgm:prSet phldrT="[Text]"/>
      <dgm:spPr>
        <a:solidFill>
          <a:schemeClr val="accent1"/>
        </a:solidFill>
      </dgm:spPr>
      <dgm:t>
        <a:bodyPr/>
        <a:lstStyle/>
        <a:p>
          <a:r>
            <a:rPr lang="sv-SE" dirty="0" smtClean="0"/>
            <a:t>Developer commits  code</a:t>
          </a:r>
          <a:endParaRPr lang="sv-SE" dirty="0"/>
        </a:p>
      </dgm:t>
    </dgm:pt>
    <dgm:pt modelId="{1DC9148B-44FD-4D33-ACAB-9DD8B7B8D39E}" type="parTrans" cxnId="{E6A0B758-0B9E-49DA-80B4-91B710CD0576}">
      <dgm:prSet/>
      <dgm:spPr/>
      <dgm:t>
        <a:bodyPr/>
        <a:lstStyle/>
        <a:p>
          <a:endParaRPr lang="sv-SE"/>
        </a:p>
      </dgm:t>
    </dgm:pt>
    <dgm:pt modelId="{4B8822F8-CF44-4361-8A58-F1A02E4ABDE0}" type="sibTrans" cxnId="{E6A0B758-0B9E-49DA-80B4-91B710CD0576}">
      <dgm:prSet/>
      <dgm:spPr/>
      <dgm:t>
        <a:bodyPr/>
        <a:lstStyle/>
        <a:p>
          <a:endParaRPr lang="sv-SE"/>
        </a:p>
      </dgm:t>
    </dgm:pt>
    <dgm:pt modelId="{9BADC793-94C0-4C2B-9D29-3038758E5BA8}">
      <dgm:prSet phldrT="[Text]"/>
      <dgm:spPr>
        <a:solidFill>
          <a:schemeClr val="accent1"/>
        </a:solidFill>
      </dgm:spPr>
      <dgm:t>
        <a:bodyPr/>
        <a:lstStyle/>
        <a:p>
          <a:r>
            <a:rPr lang="sv-SE" dirty="0" smtClean="0"/>
            <a:t>Build server notified</a:t>
          </a:r>
          <a:endParaRPr lang="sv-SE" dirty="0"/>
        </a:p>
      </dgm:t>
    </dgm:pt>
    <dgm:pt modelId="{88D7518E-2B16-440B-B3CB-919744F74969}" type="parTrans" cxnId="{2475AA0F-5AD7-4C78-9960-393391CDAB13}">
      <dgm:prSet/>
      <dgm:spPr/>
      <dgm:t>
        <a:bodyPr/>
        <a:lstStyle/>
        <a:p>
          <a:endParaRPr lang="sv-SE"/>
        </a:p>
      </dgm:t>
    </dgm:pt>
    <dgm:pt modelId="{3C244DE3-82F8-427B-B2DE-79E3F6E3DA48}" type="sibTrans" cxnId="{2475AA0F-5AD7-4C78-9960-393391CDAB13}">
      <dgm:prSet/>
      <dgm:spPr/>
      <dgm:t>
        <a:bodyPr/>
        <a:lstStyle/>
        <a:p>
          <a:endParaRPr lang="sv-SE"/>
        </a:p>
      </dgm:t>
    </dgm:pt>
    <dgm:pt modelId="{60E96481-6B29-44D1-A62F-D829E6688F1F}">
      <dgm:prSet phldrT="[Text]"/>
      <dgm:spPr>
        <a:solidFill>
          <a:schemeClr val="accent3">
            <a:lumMod val="75000"/>
          </a:schemeClr>
        </a:solidFill>
      </dgm:spPr>
      <dgm:t>
        <a:bodyPr/>
        <a:lstStyle/>
        <a:p>
          <a:r>
            <a:rPr lang="sv-SE" dirty="0" smtClean="0"/>
            <a:t>(Code tagged in VCS)</a:t>
          </a:r>
          <a:endParaRPr lang="sv-SE" dirty="0"/>
        </a:p>
      </dgm:t>
    </dgm:pt>
    <dgm:pt modelId="{2E6986CE-91E2-438C-80B3-7BDD1B7C06BF}" type="parTrans" cxnId="{BF47D66E-450E-4E7B-AABE-956AA620391D}">
      <dgm:prSet/>
      <dgm:spPr/>
      <dgm:t>
        <a:bodyPr/>
        <a:lstStyle/>
        <a:p>
          <a:endParaRPr lang="sv-SE"/>
        </a:p>
      </dgm:t>
    </dgm:pt>
    <dgm:pt modelId="{43986F7A-6766-4553-A19A-0A2FF37C4496}" type="sibTrans" cxnId="{BF47D66E-450E-4E7B-AABE-956AA620391D}">
      <dgm:prSet/>
      <dgm:spPr/>
      <dgm:t>
        <a:bodyPr/>
        <a:lstStyle/>
        <a:p>
          <a:endParaRPr lang="sv-SE"/>
        </a:p>
      </dgm:t>
    </dgm:pt>
    <dgm:pt modelId="{4894777F-B509-402A-B781-5B2C0C9A2E02}">
      <dgm:prSet phldrT="[Text]"/>
      <dgm:spPr/>
      <dgm:t>
        <a:bodyPr/>
        <a:lstStyle/>
        <a:p>
          <a:r>
            <a:rPr lang="sv-SE" dirty="0" smtClean="0"/>
            <a:t>Code built</a:t>
          </a:r>
          <a:endParaRPr lang="sv-SE" dirty="0"/>
        </a:p>
      </dgm:t>
    </dgm:pt>
    <dgm:pt modelId="{AE935915-36F9-41A8-9089-7A4CD3ACE532}" type="parTrans" cxnId="{926A7E09-DC68-4291-B9DA-9CB594665A6A}">
      <dgm:prSet/>
      <dgm:spPr/>
      <dgm:t>
        <a:bodyPr/>
        <a:lstStyle/>
        <a:p>
          <a:endParaRPr lang="sv-SE"/>
        </a:p>
      </dgm:t>
    </dgm:pt>
    <dgm:pt modelId="{B55DAF30-61CE-4A99-95BD-CC63C18462B9}" type="sibTrans" cxnId="{926A7E09-DC68-4291-B9DA-9CB594665A6A}">
      <dgm:prSet/>
      <dgm:spPr/>
      <dgm:t>
        <a:bodyPr/>
        <a:lstStyle/>
        <a:p>
          <a:endParaRPr lang="sv-SE"/>
        </a:p>
      </dgm:t>
    </dgm:pt>
    <dgm:pt modelId="{E0BF6D28-AA55-484E-AF06-50174B3D7D0E}">
      <dgm:prSet phldrT="[Text]"/>
      <dgm:spPr/>
      <dgm:t>
        <a:bodyPr/>
        <a:lstStyle/>
        <a:p>
          <a:r>
            <a:rPr lang="sv-SE" dirty="0" smtClean="0"/>
            <a:t>Test</a:t>
          </a:r>
          <a:endParaRPr lang="sv-SE" dirty="0"/>
        </a:p>
      </dgm:t>
    </dgm:pt>
    <dgm:pt modelId="{E7A274F4-E4C7-4AA6-BF16-CFCB35B383C3}" type="parTrans" cxnId="{E8772E6F-3DF6-443A-BE77-E89A93833F11}">
      <dgm:prSet/>
      <dgm:spPr/>
      <dgm:t>
        <a:bodyPr/>
        <a:lstStyle/>
        <a:p>
          <a:endParaRPr lang="sv-SE"/>
        </a:p>
      </dgm:t>
    </dgm:pt>
    <dgm:pt modelId="{4E59F2F2-5A16-4519-A7E4-2B9DB6DBD8D9}" type="sibTrans" cxnId="{E8772E6F-3DF6-443A-BE77-E89A93833F11}">
      <dgm:prSet/>
      <dgm:spPr/>
      <dgm:t>
        <a:bodyPr/>
        <a:lstStyle/>
        <a:p>
          <a:endParaRPr lang="sv-SE"/>
        </a:p>
      </dgm:t>
    </dgm:pt>
    <dgm:pt modelId="{04760255-EB68-4058-B54A-5F5B00093782}">
      <dgm:prSet phldrT="[Text]"/>
      <dgm:spPr/>
      <dgm:t>
        <a:bodyPr/>
        <a:lstStyle/>
        <a:p>
          <a:r>
            <a:rPr lang="sv-SE" dirty="0" smtClean="0"/>
            <a:t>Artifact stored away</a:t>
          </a:r>
          <a:endParaRPr lang="sv-SE" dirty="0"/>
        </a:p>
      </dgm:t>
    </dgm:pt>
    <dgm:pt modelId="{854D9ECC-F294-4461-BCAA-23057E3C488A}" type="parTrans" cxnId="{DB03FB7E-1787-45BA-A6E3-08C03950CC10}">
      <dgm:prSet/>
      <dgm:spPr/>
      <dgm:t>
        <a:bodyPr/>
        <a:lstStyle/>
        <a:p>
          <a:endParaRPr lang="sv-SE"/>
        </a:p>
      </dgm:t>
    </dgm:pt>
    <dgm:pt modelId="{F3F6310F-2B99-46A6-BFBE-E05980AA5E64}" type="sibTrans" cxnId="{DB03FB7E-1787-45BA-A6E3-08C03950CC10}">
      <dgm:prSet/>
      <dgm:spPr/>
      <dgm:t>
        <a:bodyPr/>
        <a:lstStyle/>
        <a:p>
          <a:endParaRPr lang="sv-SE"/>
        </a:p>
      </dgm:t>
    </dgm:pt>
    <dgm:pt modelId="{FCF3D32D-02B0-4519-B7FC-BE958B8F1B64}">
      <dgm:prSet phldrT="[Text]"/>
      <dgm:spPr/>
      <dgm:t>
        <a:bodyPr/>
        <a:lstStyle/>
        <a:p>
          <a:r>
            <a:rPr lang="sv-SE" dirty="0" smtClean="0"/>
            <a:t>Publish result</a:t>
          </a:r>
          <a:endParaRPr lang="sv-SE" dirty="0"/>
        </a:p>
      </dgm:t>
    </dgm:pt>
    <dgm:pt modelId="{2FCBB008-2E97-4783-881D-F8ABA96C521F}" type="parTrans" cxnId="{0F5D2EF8-71A2-49B1-995E-485770D89774}">
      <dgm:prSet/>
      <dgm:spPr/>
      <dgm:t>
        <a:bodyPr/>
        <a:lstStyle/>
        <a:p>
          <a:endParaRPr lang="sv-SE"/>
        </a:p>
      </dgm:t>
    </dgm:pt>
    <dgm:pt modelId="{E4EDD9BF-8128-4275-AAB9-2B1D36E2773F}" type="sibTrans" cxnId="{0F5D2EF8-71A2-49B1-995E-485770D89774}">
      <dgm:prSet/>
      <dgm:spPr/>
      <dgm:t>
        <a:bodyPr/>
        <a:lstStyle/>
        <a:p>
          <a:endParaRPr lang="sv-SE"/>
        </a:p>
      </dgm:t>
    </dgm:pt>
    <dgm:pt modelId="{7D557801-34A0-499A-8429-F2E9F2893F6D}">
      <dgm:prSet phldrT="[Text]"/>
      <dgm:spPr/>
      <dgm:t>
        <a:bodyPr/>
        <a:lstStyle/>
        <a:p>
          <a:r>
            <a:rPr lang="sv-SE" dirty="0" smtClean="0"/>
            <a:t>Deploy</a:t>
          </a:r>
          <a:endParaRPr lang="sv-SE" dirty="0"/>
        </a:p>
      </dgm:t>
    </dgm:pt>
    <dgm:pt modelId="{E68870E0-FFF5-4DD5-9A74-8CACA8DDB64F}" type="parTrans" cxnId="{B1D87BC6-7D35-4995-B11A-A5077BD8AD86}">
      <dgm:prSet/>
      <dgm:spPr/>
      <dgm:t>
        <a:bodyPr/>
        <a:lstStyle/>
        <a:p>
          <a:endParaRPr lang="sv-SE"/>
        </a:p>
      </dgm:t>
    </dgm:pt>
    <dgm:pt modelId="{0AB31BAF-A1BF-42ED-9A8D-89A88E76B9ED}" type="sibTrans" cxnId="{B1D87BC6-7D35-4995-B11A-A5077BD8AD86}">
      <dgm:prSet/>
      <dgm:spPr/>
      <dgm:t>
        <a:bodyPr/>
        <a:lstStyle/>
        <a:p>
          <a:endParaRPr lang="sv-SE"/>
        </a:p>
      </dgm:t>
    </dgm:pt>
    <dgm:pt modelId="{327F4B88-5CF6-46FF-98E9-092009498C4F}" type="pres">
      <dgm:prSet presAssocID="{53F16064-D1E1-4D41-9D6E-D6CDB2549E78}" presName="CompostProcess" presStyleCnt="0">
        <dgm:presLayoutVars>
          <dgm:dir/>
          <dgm:resizeHandles val="exact"/>
        </dgm:presLayoutVars>
      </dgm:prSet>
      <dgm:spPr/>
    </dgm:pt>
    <dgm:pt modelId="{D4A49985-7109-40A3-BA1A-5F18EDF8B5DE}" type="pres">
      <dgm:prSet presAssocID="{53F16064-D1E1-4D41-9D6E-D6CDB2549E78}" presName="arrow" presStyleLbl="bgShp" presStyleIdx="0" presStyleCnt="1"/>
      <dgm:spPr/>
    </dgm:pt>
    <dgm:pt modelId="{0CBC8D1B-B103-4508-B6D7-C3F412DBAD88}" type="pres">
      <dgm:prSet presAssocID="{53F16064-D1E1-4D41-9D6E-D6CDB2549E78}" presName="linearProcess" presStyleCnt="0"/>
      <dgm:spPr/>
    </dgm:pt>
    <dgm:pt modelId="{11482388-04DF-41F8-8FEB-98AE51FCFED1}" type="pres">
      <dgm:prSet presAssocID="{E01ECC1C-0EFB-4C7C-83B6-0648E8D21D5A}" presName="textNode" presStyleLbl="node1" presStyleIdx="0" presStyleCnt="8">
        <dgm:presLayoutVars>
          <dgm:bulletEnabled val="1"/>
        </dgm:presLayoutVars>
      </dgm:prSet>
      <dgm:spPr/>
      <dgm:t>
        <a:bodyPr/>
        <a:lstStyle/>
        <a:p>
          <a:endParaRPr lang="sv-SE"/>
        </a:p>
      </dgm:t>
    </dgm:pt>
    <dgm:pt modelId="{A283412F-AD09-4970-9BFC-B5A1E2F3A4EB}" type="pres">
      <dgm:prSet presAssocID="{4B8822F8-CF44-4361-8A58-F1A02E4ABDE0}" presName="sibTrans" presStyleCnt="0"/>
      <dgm:spPr/>
    </dgm:pt>
    <dgm:pt modelId="{3B60654C-E5B6-442C-A514-FC460F99339B}" type="pres">
      <dgm:prSet presAssocID="{9BADC793-94C0-4C2B-9D29-3038758E5BA8}" presName="textNode" presStyleLbl="node1" presStyleIdx="1" presStyleCnt="8">
        <dgm:presLayoutVars>
          <dgm:bulletEnabled val="1"/>
        </dgm:presLayoutVars>
      </dgm:prSet>
      <dgm:spPr/>
      <dgm:t>
        <a:bodyPr/>
        <a:lstStyle/>
        <a:p>
          <a:endParaRPr lang="sv-SE"/>
        </a:p>
      </dgm:t>
    </dgm:pt>
    <dgm:pt modelId="{17778AA5-68E5-4CDF-904C-607137AFF9FD}" type="pres">
      <dgm:prSet presAssocID="{3C244DE3-82F8-427B-B2DE-79E3F6E3DA48}" presName="sibTrans" presStyleCnt="0"/>
      <dgm:spPr/>
    </dgm:pt>
    <dgm:pt modelId="{0F0FA1AE-D045-40B3-9989-E85D95930145}" type="pres">
      <dgm:prSet presAssocID="{60E96481-6B29-44D1-A62F-D829E6688F1F}" presName="textNode" presStyleLbl="node1" presStyleIdx="2" presStyleCnt="8">
        <dgm:presLayoutVars>
          <dgm:bulletEnabled val="1"/>
        </dgm:presLayoutVars>
      </dgm:prSet>
      <dgm:spPr/>
      <dgm:t>
        <a:bodyPr/>
        <a:lstStyle/>
        <a:p>
          <a:endParaRPr lang="sv-SE"/>
        </a:p>
      </dgm:t>
    </dgm:pt>
    <dgm:pt modelId="{F5914FC0-9335-4858-86CA-1FA783D8E3B5}" type="pres">
      <dgm:prSet presAssocID="{43986F7A-6766-4553-A19A-0A2FF37C4496}" presName="sibTrans" presStyleCnt="0"/>
      <dgm:spPr/>
    </dgm:pt>
    <dgm:pt modelId="{8BA5E02D-E531-4F00-A207-39E629ED01B8}" type="pres">
      <dgm:prSet presAssocID="{4894777F-B509-402A-B781-5B2C0C9A2E02}" presName="textNode" presStyleLbl="node1" presStyleIdx="3" presStyleCnt="8">
        <dgm:presLayoutVars>
          <dgm:bulletEnabled val="1"/>
        </dgm:presLayoutVars>
      </dgm:prSet>
      <dgm:spPr/>
      <dgm:t>
        <a:bodyPr/>
        <a:lstStyle/>
        <a:p>
          <a:endParaRPr lang="sv-SE"/>
        </a:p>
      </dgm:t>
    </dgm:pt>
    <dgm:pt modelId="{278B372C-9967-46B1-8972-2EFF70511AE7}" type="pres">
      <dgm:prSet presAssocID="{B55DAF30-61CE-4A99-95BD-CC63C18462B9}" presName="sibTrans" presStyleCnt="0"/>
      <dgm:spPr/>
    </dgm:pt>
    <dgm:pt modelId="{01FC3BB2-36AF-45B3-B450-02FECBF18B85}" type="pres">
      <dgm:prSet presAssocID="{7D557801-34A0-499A-8429-F2E9F2893F6D}" presName="textNode" presStyleLbl="node1" presStyleIdx="4" presStyleCnt="8">
        <dgm:presLayoutVars>
          <dgm:bulletEnabled val="1"/>
        </dgm:presLayoutVars>
      </dgm:prSet>
      <dgm:spPr/>
      <dgm:t>
        <a:bodyPr/>
        <a:lstStyle/>
        <a:p>
          <a:endParaRPr lang="sv-SE"/>
        </a:p>
      </dgm:t>
    </dgm:pt>
    <dgm:pt modelId="{ADD52A63-853A-4A3A-909A-63FF94CD8501}" type="pres">
      <dgm:prSet presAssocID="{0AB31BAF-A1BF-42ED-9A8D-89A88E76B9ED}" presName="sibTrans" presStyleCnt="0"/>
      <dgm:spPr/>
    </dgm:pt>
    <dgm:pt modelId="{AE27CD84-10EF-4EE0-9546-213A271F1099}" type="pres">
      <dgm:prSet presAssocID="{E0BF6D28-AA55-484E-AF06-50174B3D7D0E}" presName="textNode" presStyleLbl="node1" presStyleIdx="5" presStyleCnt="8">
        <dgm:presLayoutVars>
          <dgm:bulletEnabled val="1"/>
        </dgm:presLayoutVars>
      </dgm:prSet>
      <dgm:spPr/>
      <dgm:t>
        <a:bodyPr/>
        <a:lstStyle/>
        <a:p>
          <a:endParaRPr lang="sv-SE"/>
        </a:p>
      </dgm:t>
    </dgm:pt>
    <dgm:pt modelId="{E32876C0-41BE-47F8-940C-E757447DAAEC}" type="pres">
      <dgm:prSet presAssocID="{4E59F2F2-5A16-4519-A7E4-2B9DB6DBD8D9}" presName="sibTrans" presStyleCnt="0"/>
      <dgm:spPr/>
    </dgm:pt>
    <dgm:pt modelId="{7A85A7C4-C927-490D-B22D-DF2A437283B8}" type="pres">
      <dgm:prSet presAssocID="{FCF3D32D-02B0-4519-B7FC-BE958B8F1B64}" presName="textNode" presStyleLbl="node1" presStyleIdx="6" presStyleCnt="8">
        <dgm:presLayoutVars>
          <dgm:bulletEnabled val="1"/>
        </dgm:presLayoutVars>
      </dgm:prSet>
      <dgm:spPr/>
      <dgm:t>
        <a:bodyPr/>
        <a:lstStyle/>
        <a:p>
          <a:endParaRPr lang="sv-SE"/>
        </a:p>
      </dgm:t>
    </dgm:pt>
    <dgm:pt modelId="{1C65065B-2EE1-4922-8F25-F263A2FEE69A}" type="pres">
      <dgm:prSet presAssocID="{E4EDD9BF-8128-4275-AAB9-2B1D36E2773F}" presName="sibTrans" presStyleCnt="0"/>
      <dgm:spPr/>
    </dgm:pt>
    <dgm:pt modelId="{68BED69A-E6D8-448C-B684-224C06C4E26B}" type="pres">
      <dgm:prSet presAssocID="{04760255-EB68-4058-B54A-5F5B00093782}" presName="textNode" presStyleLbl="node1" presStyleIdx="7" presStyleCnt="8">
        <dgm:presLayoutVars>
          <dgm:bulletEnabled val="1"/>
        </dgm:presLayoutVars>
      </dgm:prSet>
      <dgm:spPr/>
      <dgm:t>
        <a:bodyPr/>
        <a:lstStyle/>
        <a:p>
          <a:endParaRPr lang="sv-SE"/>
        </a:p>
      </dgm:t>
    </dgm:pt>
  </dgm:ptLst>
  <dgm:cxnLst>
    <dgm:cxn modelId="{E8772E6F-3DF6-443A-BE77-E89A93833F11}" srcId="{53F16064-D1E1-4D41-9D6E-D6CDB2549E78}" destId="{E0BF6D28-AA55-484E-AF06-50174B3D7D0E}" srcOrd="5" destOrd="0" parTransId="{E7A274F4-E4C7-4AA6-BF16-CFCB35B383C3}" sibTransId="{4E59F2F2-5A16-4519-A7E4-2B9DB6DBD8D9}"/>
    <dgm:cxn modelId="{B7FBFDDA-D726-4D6F-B892-0937558791DA}" type="presOf" srcId="{E0BF6D28-AA55-484E-AF06-50174B3D7D0E}" destId="{AE27CD84-10EF-4EE0-9546-213A271F1099}" srcOrd="0" destOrd="0" presId="urn:microsoft.com/office/officeart/2005/8/layout/hProcess9"/>
    <dgm:cxn modelId="{7BB5E53E-3F56-4861-8152-2B59A34B91D4}" type="presOf" srcId="{04760255-EB68-4058-B54A-5F5B00093782}" destId="{68BED69A-E6D8-448C-B684-224C06C4E26B}" srcOrd="0" destOrd="0" presId="urn:microsoft.com/office/officeart/2005/8/layout/hProcess9"/>
    <dgm:cxn modelId="{A8CE87B6-66E9-42B1-9F75-F805862FE19C}" type="presOf" srcId="{53F16064-D1E1-4D41-9D6E-D6CDB2549E78}" destId="{327F4B88-5CF6-46FF-98E9-092009498C4F}" srcOrd="0" destOrd="0" presId="urn:microsoft.com/office/officeart/2005/8/layout/hProcess9"/>
    <dgm:cxn modelId="{2475AA0F-5AD7-4C78-9960-393391CDAB13}" srcId="{53F16064-D1E1-4D41-9D6E-D6CDB2549E78}" destId="{9BADC793-94C0-4C2B-9D29-3038758E5BA8}" srcOrd="1" destOrd="0" parTransId="{88D7518E-2B16-440B-B3CB-919744F74969}" sibTransId="{3C244DE3-82F8-427B-B2DE-79E3F6E3DA48}"/>
    <dgm:cxn modelId="{4EFFAAA2-40C6-4DB8-BBA9-6C6B1A0F9C51}" type="presOf" srcId="{9BADC793-94C0-4C2B-9D29-3038758E5BA8}" destId="{3B60654C-E5B6-442C-A514-FC460F99339B}" srcOrd="0" destOrd="0" presId="urn:microsoft.com/office/officeart/2005/8/layout/hProcess9"/>
    <dgm:cxn modelId="{044AA69F-DE63-4DBC-BCD1-3080DC0426BD}" type="presOf" srcId="{7D557801-34A0-499A-8429-F2E9F2893F6D}" destId="{01FC3BB2-36AF-45B3-B450-02FECBF18B85}" srcOrd="0" destOrd="0" presId="urn:microsoft.com/office/officeart/2005/8/layout/hProcess9"/>
    <dgm:cxn modelId="{BF47D66E-450E-4E7B-AABE-956AA620391D}" srcId="{53F16064-D1E1-4D41-9D6E-D6CDB2549E78}" destId="{60E96481-6B29-44D1-A62F-D829E6688F1F}" srcOrd="2" destOrd="0" parTransId="{2E6986CE-91E2-438C-80B3-7BDD1B7C06BF}" sibTransId="{43986F7A-6766-4553-A19A-0A2FF37C4496}"/>
    <dgm:cxn modelId="{E6A0B758-0B9E-49DA-80B4-91B710CD0576}" srcId="{53F16064-D1E1-4D41-9D6E-D6CDB2549E78}" destId="{E01ECC1C-0EFB-4C7C-83B6-0648E8D21D5A}" srcOrd="0" destOrd="0" parTransId="{1DC9148B-44FD-4D33-ACAB-9DD8B7B8D39E}" sibTransId="{4B8822F8-CF44-4361-8A58-F1A02E4ABDE0}"/>
    <dgm:cxn modelId="{0F5D2EF8-71A2-49B1-995E-485770D89774}" srcId="{53F16064-D1E1-4D41-9D6E-D6CDB2549E78}" destId="{FCF3D32D-02B0-4519-B7FC-BE958B8F1B64}" srcOrd="6" destOrd="0" parTransId="{2FCBB008-2E97-4783-881D-F8ABA96C521F}" sibTransId="{E4EDD9BF-8128-4275-AAB9-2B1D36E2773F}"/>
    <dgm:cxn modelId="{108BFA17-7A39-487C-955E-52FFF3A26718}" type="presOf" srcId="{4894777F-B509-402A-B781-5B2C0C9A2E02}" destId="{8BA5E02D-E531-4F00-A207-39E629ED01B8}" srcOrd="0" destOrd="0" presId="urn:microsoft.com/office/officeart/2005/8/layout/hProcess9"/>
    <dgm:cxn modelId="{B1D87BC6-7D35-4995-B11A-A5077BD8AD86}" srcId="{53F16064-D1E1-4D41-9D6E-D6CDB2549E78}" destId="{7D557801-34A0-499A-8429-F2E9F2893F6D}" srcOrd="4" destOrd="0" parTransId="{E68870E0-FFF5-4DD5-9A74-8CACA8DDB64F}" sibTransId="{0AB31BAF-A1BF-42ED-9A8D-89A88E76B9ED}"/>
    <dgm:cxn modelId="{DB03FB7E-1787-45BA-A6E3-08C03950CC10}" srcId="{53F16064-D1E1-4D41-9D6E-D6CDB2549E78}" destId="{04760255-EB68-4058-B54A-5F5B00093782}" srcOrd="7" destOrd="0" parTransId="{854D9ECC-F294-4461-BCAA-23057E3C488A}" sibTransId="{F3F6310F-2B99-46A6-BFBE-E05980AA5E64}"/>
    <dgm:cxn modelId="{F6DBC5BB-73E4-4547-8981-6C9724B7B372}" type="presOf" srcId="{FCF3D32D-02B0-4519-B7FC-BE958B8F1B64}" destId="{7A85A7C4-C927-490D-B22D-DF2A437283B8}" srcOrd="0" destOrd="0" presId="urn:microsoft.com/office/officeart/2005/8/layout/hProcess9"/>
    <dgm:cxn modelId="{926A7E09-DC68-4291-B9DA-9CB594665A6A}" srcId="{53F16064-D1E1-4D41-9D6E-D6CDB2549E78}" destId="{4894777F-B509-402A-B781-5B2C0C9A2E02}" srcOrd="3" destOrd="0" parTransId="{AE935915-36F9-41A8-9089-7A4CD3ACE532}" sibTransId="{B55DAF30-61CE-4A99-95BD-CC63C18462B9}"/>
    <dgm:cxn modelId="{FC51796C-9206-43AB-BCE4-13B487AE4AB2}" type="presOf" srcId="{60E96481-6B29-44D1-A62F-D829E6688F1F}" destId="{0F0FA1AE-D045-40B3-9989-E85D95930145}" srcOrd="0" destOrd="0" presId="urn:microsoft.com/office/officeart/2005/8/layout/hProcess9"/>
    <dgm:cxn modelId="{51671E22-2663-436D-B195-200DF0AD8E60}" type="presOf" srcId="{E01ECC1C-0EFB-4C7C-83B6-0648E8D21D5A}" destId="{11482388-04DF-41F8-8FEB-98AE51FCFED1}" srcOrd="0" destOrd="0" presId="urn:microsoft.com/office/officeart/2005/8/layout/hProcess9"/>
    <dgm:cxn modelId="{B1067329-EC8B-4DAB-8258-948C669235AA}" type="presParOf" srcId="{327F4B88-5CF6-46FF-98E9-092009498C4F}" destId="{D4A49985-7109-40A3-BA1A-5F18EDF8B5DE}" srcOrd="0" destOrd="0" presId="urn:microsoft.com/office/officeart/2005/8/layout/hProcess9"/>
    <dgm:cxn modelId="{3649BCA7-C782-4097-B5E9-8339292F8817}" type="presParOf" srcId="{327F4B88-5CF6-46FF-98E9-092009498C4F}" destId="{0CBC8D1B-B103-4508-B6D7-C3F412DBAD88}" srcOrd="1" destOrd="0" presId="urn:microsoft.com/office/officeart/2005/8/layout/hProcess9"/>
    <dgm:cxn modelId="{3092D60B-036B-48D7-A8C7-F87C2A3CCCBA}" type="presParOf" srcId="{0CBC8D1B-B103-4508-B6D7-C3F412DBAD88}" destId="{11482388-04DF-41F8-8FEB-98AE51FCFED1}" srcOrd="0" destOrd="0" presId="urn:microsoft.com/office/officeart/2005/8/layout/hProcess9"/>
    <dgm:cxn modelId="{AA7863A2-1E81-4912-A19F-D9A03505436C}" type="presParOf" srcId="{0CBC8D1B-B103-4508-B6D7-C3F412DBAD88}" destId="{A283412F-AD09-4970-9BFC-B5A1E2F3A4EB}" srcOrd="1" destOrd="0" presId="urn:microsoft.com/office/officeart/2005/8/layout/hProcess9"/>
    <dgm:cxn modelId="{DBF8BE03-B6EF-47B9-8639-F88B2510A6E3}" type="presParOf" srcId="{0CBC8D1B-B103-4508-B6D7-C3F412DBAD88}" destId="{3B60654C-E5B6-442C-A514-FC460F99339B}" srcOrd="2" destOrd="0" presId="urn:microsoft.com/office/officeart/2005/8/layout/hProcess9"/>
    <dgm:cxn modelId="{36E16248-7567-4B38-A0EB-BBAD6AA17938}" type="presParOf" srcId="{0CBC8D1B-B103-4508-B6D7-C3F412DBAD88}" destId="{17778AA5-68E5-4CDF-904C-607137AFF9FD}" srcOrd="3" destOrd="0" presId="urn:microsoft.com/office/officeart/2005/8/layout/hProcess9"/>
    <dgm:cxn modelId="{1170BCFF-6318-4B71-8700-AFF482EE2A6C}" type="presParOf" srcId="{0CBC8D1B-B103-4508-B6D7-C3F412DBAD88}" destId="{0F0FA1AE-D045-40B3-9989-E85D95930145}" srcOrd="4" destOrd="0" presId="urn:microsoft.com/office/officeart/2005/8/layout/hProcess9"/>
    <dgm:cxn modelId="{01E67046-8D03-4A36-8910-9D74442EA7BA}" type="presParOf" srcId="{0CBC8D1B-B103-4508-B6D7-C3F412DBAD88}" destId="{F5914FC0-9335-4858-86CA-1FA783D8E3B5}" srcOrd="5" destOrd="0" presId="urn:microsoft.com/office/officeart/2005/8/layout/hProcess9"/>
    <dgm:cxn modelId="{0E4232A6-3473-458C-8E39-B2B655C0AE68}" type="presParOf" srcId="{0CBC8D1B-B103-4508-B6D7-C3F412DBAD88}" destId="{8BA5E02D-E531-4F00-A207-39E629ED01B8}" srcOrd="6" destOrd="0" presId="urn:microsoft.com/office/officeart/2005/8/layout/hProcess9"/>
    <dgm:cxn modelId="{23958987-9414-4A48-B4E9-8D816642BCBF}" type="presParOf" srcId="{0CBC8D1B-B103-4508-B6D7-C3F412DBAD88}" destId="{278B372C-9967-46B1-8972-2EFF70511AE7}" srcOrd="7" destOrd="0" presId="urn:microsoft.com/office/officeart/2005/8/layout/hProcess9"/>
    <dgm:cxn modelId="{2E946DE5-0E5F-4DD7-80D3-CCE6D4E8C989}" type="presParOf" srcId="{0CBC8D1B-B103-4508-B6D7-C3F412DBAD88}" destId="{01FC3BB2-36AF-45B3-B450-02FECBF18B85}" srcOrd="8" destOrd="0" presId="urn:microsoft.com/office/officeart/2005/8/layout/hProcess9"/>
    <dgm:cxn modelId="{3D90AC5A-4D03-427B-B88E-9F60A94C55A4}" type="presParOf" srcId="{0CBC8D1B-B103-4508-B6D7-C3F412DBAD88}" destId="{ADD52A63-853A-4A3A-909A-63FF94CD8501}" srcOrd="9" destOrd="0" presId="urn:microsoft.com/office/officeart/2005/8/layout/hProcess9"/>
    <dgm:cxn modelId="{C8D6325D-F407-4625-A20C-3214C8DE0F92}" type="presParOf" srcId="{0CBC8D1B-B103-4508-B6D7-C3F412DBAD88}" destId="{AE27CD84-10EF-4EE0-9546-213A271F1099}" srcOrd="10" destOrd="0" presId="urn:microsoft.com/office/officeart/2005/8/layout/hProcess9"/>
    <dgm:cxn modelId="{7EC107C4-0C0A-406A-B1C4-A011981BCFE4}" type="presParOf" srcId="{0CBC8D1B-B103-4508-B6D7-C3F412DBAD88}" destId="{E32876C0-41BE-47F8-940C-E757447DAAEC}" srcOrd="11" destOrd="0" presId="urn:microsoft.com/office/officeart/2005/8/layout/hProcess9"/>
    <dgm:cxn modelId="{DAF1B3AF-B040-4E94-A034-7273E6CD3F11}" type="presParOf" srcId="{0CBC8D1B-B103-4508-B6D7-C3F412DBAD88}" destId="{7A85A7C4-C927-490D-B22D-DF2A437283B8}" srcOrd="12" destOrd="0" presId="urn:microsoft.com/office/officeart/2005/8/layout/hProcess9"/>
    <dgm:cxn modelId="{3F600C82-42B6-462B-8AD3-B481BD42F0A4}" type="presParOf" srcId="{0CBC8D1B-B103-4508-B6D7-C3F412DBAD88}" destId="{1C65065B-2EE1-4922-8F25-F263A2FEE69A}" srcOrd="13" destOrd="0" presId="urn:microsoft.com/office/officeart/2005/8/layout/hProcess9"/>
    <dgm:cxn modelId="{795F1D73-F4DE-470B-8612-9BF6753FF1E5}" type="presParOf" srcId="{0CBC8D1B-B103-4508-B6D7-C3F412DBAD88}" destId="{68BED69A-E6D8-448C-B684-224C06C4E26B}" srcOrd="1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F16064-D1E1-4D41-9D6E-D6CDB2549E78}" type="doc">
      <dgm:prSet loTypeId="urn:microsoft.com/office/officeart/2005/8/layout/hProcess9" loCatId="process" qsTypeId="urn:microsoft.com/office/officeart/2005/8/quickstyle/simple1" qsCatId="simple" csTypeId="urn:microsoft.com/office/officeart/2005/8/colors/accent1_2" csCatId="accent1" phldr="1"/>
      <dgm:spPr/>
    </dgm:pt>
    <dgm:pt modelId="{E01ECC1C-0EFB-4C7C-83B6-0648E8D21D5A}">
      <dgm:prSet phldrT="[Text]"/>
      <dgm:spPr>
        <a:solidFill>
          <a:schemeClr val="accent1"/>
        </a:solidFill>
      </dgm:spPr>
      <dgm:t>
        <a:bodyPr/>
        <a:lstStyle/>
        <a:p>
          <a:r>
            <a:rPr lang="sv-SE" dirty="0" smtClean="0"/>
            <a:t>Developer commits  code</a:t>
          </a:r>
          <a:endParaRPr lang="sv-SE" dirty="0"/>
        </a:p>
      </dgm:t>
    </dgm:pt>
    <dgm:pt modelId="{1DC9148B-44FD-4D33-ACAB-9DD8B7B8D39E}" type="parTrans" cxnId="{E6A0B758-0B9E-49DA-80B4-91B710CD0576}">
      <dgm:prSet/>
      <dgm:spPr/>
      <dgm:t>
        <a:bodyPr/>
        <a:lstStyle/>
        <a:p>
          <a:endParaRPr lang="sv-SE"/>
        </a:p>
      </dgm:t>
    </dgm:pt>
    <dgm:pt modelId="{4B8822F8-CF44-4361-8A58-F1A02E4ABDE0}" type="sibTrans" cxnId="{E6A0B758-0B9E-49DA-80B4-91B710CD0576}">
      <dgm:prSet/>
      <dgm:spPr/>
      <dgm:t>
        <a:bodyPr/>
        <a:lstStyle/>
        <a:p>
          <a:endParaRPr lang="sv-SE"/>
        </a:p>
      </dgm:t>
    </dgm:pt>
    <dgm:pt modelId="{9BADC793-94C0-4C2B-9D29-3038758E5BA8}">
      <dgm:prSet phldrT="[Text]"/>
      <dgm:spPr>
        <a:solidFill>
          <a:schemeClr val="accent1"/>
        </a:solidFill>
      </dgm:spPr>
      <dgm:t>
        <a:bodyPr/>
        <a:lstStyle/>
        <a:p>
          <a:r>
            <a:rPr lang="sv-SE" dirty="0" smtClean="0"/>
            <a:t>Build server notified</a:t>
          </a:r>
          <a:endParaRPr lang="sv-SE" dirty="0"/>
        </a:p>
      </dgm:t>
    </dgm:pt>
    <dgm:pt modelId="{88D7518E-2B16-440B-B3CB-919744F74969}" type="parTrans" cxnId="{2475AA0F-5AD7-4C78-9960-393391CDAB13}">
      <dgm:prSet/>
      <dgm:spPr/>
      <dgm:t>
        <a:bodyPr/>
        <a:lstStyle/>
        <a:p>
          <a:endParaRPr lang="sv-SE"/>
        </a:p>
      </dgm:t>
    </dgm:pt>
    <dgm:pt modelId="{3C244DE3-82F8-427B-B2DE-79E3F6E3DA48}" type="sibTrans" cxnId="{2475AA0F-5AD7-4C78-9960-393391CDAB13}">
      <dgm:prSet/>
      <dgm:spPr/>
      <dgm:t>
        <a:bodyPr/>
        <a:lstStyle/>
        <a:p>
          <a:endParaRPr lang="sv-SE"/>
        </a:p>
      </dgm:t>
    </dgm:pt>
    <dgm:pt modelId="{60E96481-6B29-44D1-A62F-D829E6688F1F}">
      <dgm:prSet phldrT="[Text]"/>
      <dgm:spPr>
        <a:solidFill>
          <a:schemeClr val="accent1"/>
        </a:solidFill>
      </dgm:spPr>
      <dgm:t>
        <a:bodyPr/>
        <a:lstStyle/>
        <a:p>
          <a:r>
            <a:rPr lang="sv-SE" dirty="0" smtClean="0"/>
            <a:t>(Code tagged in VCS)</a:t>
          </a:r>
          <a:endParaRPr lang="sv-SE" dirty="0"/>
        </a:p>
      </dgm:t>
    </dgm:pt>
    <dgm:pt modelId="{2E6986CE-91E2-438C-80B3-7BDD1B7C06BF}" type="parTrans" cxnId="{BF47D66E-450E-4E7B-AABE-956AA620391D}">
      <dgm:prSet/>
      <dgm:spPr/>
      <dgm:t>
        <a:bodyPr/>
        <a:lstStyle/>
        <a:p>
          <a:endParaRPr lang="sv-SE"/>
        </a:p>
      </dgm:t>
    </dgm:pt>
    <dgm:pt modelId="{43986F7A-6766-4553-A19A-0A2FF37C4496}" type="sibTrans" cxnId="{BF47D66E-450E-4E7B-AABE-956AA620391D}">
      <dgm:prSet/>
      <dgm:spPr/>
      <dgm:t>
        <a:bodyPr/>
        <a:lstStyle/>
        <a:p>
          <a:endParaRPr lang="sv-SE"/>
        </a:p>
      </dgm:t>
    </dgm:pt>
    <dgm:pt modelId="{4894777F-B509-402A-B781-5B2C0C9A2E02}">
      <dgm:prSet phldrT="[Text]"/>
      <dgm:spPr>
        <a:solidFill>
          <a:schemeClr val="accent3">
            <a:lumMod val="75000"/>
          </a:schemeClr>
        </a:solidFill>
      </dgm:spPr>
      <dgm:t>
        <a:bodyPr/>
        <a:lstStyle/>
        <a:p>
          <a:r>
            <a:rPr lang="sv-SE" dirty="0" smtClean="0"/>
            <a:t>Code built</a:t>
          </a:r>
          <a:endParaRPr lang="sv-SE" dirty="0"/>
        </a:p>
      </dgm:t>
    </dgm:pt>
    <dgm:pt modelId="{AE935915-36F9-41A8-9089-7A4CD3ACE532}" type="parTrans" cxnId="{926A7E09-DC68-4291-B9DA-9CB594665A6A}">
      <dgm:prSet/>
      <dgm:spPr/>
      <dgm:t>
        <a:bodyPr/>
        <a:lstStyle/>
        <a:p>
          <a:endParaRPr lang="sv-SE"/>
        </a:p>
      </dgm:t>
    </dgm:pt>
    <dgm:pt modelId="{B55DAF30-61CE-4A99-95BD-CC63C18462B9}" type="sibTrans" cxnId="{926A7E09-DC68-4291-B9DA-9CB594665A6A}">
      <dgm:prSet/>
      <dgm:spPr/>
      <dgm:t>
        <a:bodyPr/>
        <a:lstStyle/>
        <a:p>
          <a:endParaRPr lang="sv-SE"/>
        </a:p>
      </dgm:t>
    </dgm:pt>
    <dgm:pt modelId="{E0BF6D28-AA55-484E-AF06-50174B3D7D0E}">
      <dgm:prSet phldrT="[Text]"/>
      <dgm:spPr/>
      <dgm:t>
        <a:bodyPr/>
        <a:lstStyle/>
        <a:p>
          <a:r>
            <a:rPr lang="sv-SE" dirty="0" smtClean="0"/>
            <a:t>Test</a:t>
          </a:r>
          <a:endParaRPr lang="sv-SE" dirty="0"/>
        </a:p>
      </dgm:t>
    </dgm:pt>
    <dgm:pt modelId="{E7A274F4-E4C7-4AA6-BF16-CFCB35B383C3}" type="parTrans" cxnId="{E8772E6F-3DF6-443A-BE77-E89A93833F11}">
      <dgm:prSet/>
      <dgm:spPr/>
      <dgm:t>
        <a:bodyPr/>
        <a:lstStyle/>
        <a:p>
          <a:endParaRPr lang="sv-SE"/>
        </a:p>
      </dgm:t>
    </dgm:pt>
    <dgm:pt modelId="{4E59F2F2-5A16-4519-A7E4-2B9DB6DBD8D9}" type="sibTrans" cxnId="{E8772E6F-3DF6-443A-BE77-E89A93833F11}">
      <dgm:prSet/>
      <dgm:spPr/>
      <dgm:t>
        <a:bodyPr/>
        <a:lstStyle/>
        <a:p>
          <a:endParaRPr lang="sv-SE"/>
        </a:p>
      </dgm:t>
    </dgm:pt>
    <dgm:pt modelId="{04760255-EB68-4058-B54A-5F5B00093782}">
      <dgm:prSet phldrT="[Text]"/>
      <dgm:spPr/>
      <dgm:t>
        <a:bodyPr/>
        <a:lstStyle/>
        <a:p>
          <a:r>
            <a:rPr lang="sv-SE" dirty="0" smtClean="0"/>
            <a:t>Artifact stored away</a:t>
          </a:r>
          <a:endParaRPr lang="sv-SE" dirty="0"/>
        </a:p>
      </dgm:t>
    </dgm:pt>
    <dgm:pt modelId="{854D9ECC-F294-4461-BCAA-23057E3C488A}" type="parTrans" cxnId="{DB03FB7E-1787-45BA-A6E3-08C03950CC10}">
      <dgm:prSet/>
      <dgm:spPr/>
      <dgm:t>
        <a:bodyPr/>
        <a:lstStyle/>
        <a:p>
          <a:endParaRPr lang="sv-SE"/>
        </a:p>
      </dgm:t>
    </dgm:pt>
    <dgm:pt modelId="{F3F6310F-2B99-46A6-BFBE-E05980AA5E64}" type="sibTrans" cxnId="{DB03FB7E-1787-45BA-A6E3-08C03950CC10}">
      <dgm:prSet/>
      <dgm:spPr/>
      <dgm:t>
        <a:bodyPr/>
        <a:lstStyle/>
        <a:p>
          <a:endParaRPr lang="sv-SE"/>
        </a:p>
      </dgm:t>
    </dgm:pt>
    <dgm:pt modelId="{FCF3D32D-02B0-4519-B7FC-BE958B8F1B64}">
      <dgm:prSet phldrT="[Text]"/>
      <dgm:spPr/>
      <dgm:t>
        <a:bodyPr/>
        <a:lstStyle/>
        <a:p>
          <a:r>
            <a:rPr lang="sv-SE" dirty="0" smtClean="0"/>
            <a:t>Publish result</a:t>
          </a:r>
          <a:endParaRPr lang="sv-SE" dirty="0"/>
        </a:p>
      </dgm:t>
    </dgm:pt>
    <dgm:pt modelId="{2FCBB008-2E97-4783-881D-F8ABA96C521F}" type="parTrans" cxnId="{0F5D2EF8-71A2-49B1-995E-485770D89774}">
      <dgm:prSet/>
      <dgm:spPr/>
      <dgm:t>
        <a:bodyPr/>
        <a:lstStyle/>
        <a:p>
          <a:endParaRPr lang="sv-SE"/>
        </a:p>
      </dgm:t>
    </dgm:pt>
    <dgm:pt modelId="{E4EDD9BF-8128-4275-AAB9-2B1D36E2773F}" type="sibTrans" cxnId="{0F5D2EF8-71A2-49B1-995E-485770D89774}">
      <dgm:prSet/>
      <dgm:spPr/>
      <dgm:t>
        <a:bodyPr/>
        <a:lstStyle/>
        <a:p>
          <a:endParaRPr lang="sv-SE"/>
        </a:p>
      </dgm:t>
    </dgm:pt>
    <dgm:pt modelId="{E8236317-959A-41B5-95C2-9E4E0237C0A8}">
      <dgm:prSet phldrT="[Text]"/>
      <dgm:spPr>
        <a:solidFill>
          <a:schemeClr val="accent1"/>
        </a:solidFill>
      </dgm:spPr>
      <dgm:t>
        <a:bodyPr/>
        <a:lstStyle/>
        <a:p>
          <a:r>
            <a:rPr lang="sv-SE" dirty="0" smtClean="0"/>
            <a:t>Deploy</a:t>
          </a:r>
          <a:endParaRPr lang="sv-SE" dirty="0"/>
        </a:p>
      </dgm:t>
    </dgm:pt>
    <dgm:pt modelId="{B6927774-6A71-4BF6-859C-2E50FE5E3BEE}" type="parTrans" cxnId="{DABBED40-6678-41AE-858F-E17477D24D75}">
      <dgm:prSet/>
      <dgm:spPr/>
      <dgm:t>
        <a:bodyPr/>
        <a:lstStyle/>
        <a:p>
          <a:endParaRPr lang="sv-SE"/>
        </a:p>
      </dgm:t>
    </dgm:pt>
    <dgm:pt modelId="{8898FC67-F398-4168-9016-13E0F1B388C7}" type="sibTrans" cxnId="{DABBED40-6678-41AE-858F-E17477D24D75}">
      <dgm:prSet/>
      <dgm:spPr/>
      <dgm:t>
        <a:bodyPr/>
        <a:lstStyle/>
        <a:p>
          <a:endParaRPr lang="sv-SE"/>
        </a:p>
      </dgm:t>
    </dgm:pt>
    <dgm:pt modelId="{327F4B88-5CF6-46FF-98E9-092009498C4F}" type="pres">
      <dgm:prSet presAssocID="{53F16064-D1E1-4D41-9D6E-D6CDB2549E78}" presName="CompostProcess" presStyleCnt="0">
        <dgm:presLayoutVars>
          <dgm:dir/>
          <dgm:resizeHandles val="exact"/>
        </dgm:presLayoutVars>
      </dgm:prSet>
      <dgm:spPr/>
    </dgm:pt>
    <dgm:pt modelId="{D4A49985-7109-40A3-BA1A-5F18EDF8B5DE}" type="pres">
      <dgm:prSet presAssocID="{53F16064-D1E1-4D41-9D6E-D6CDB2549E78}" presName="arrow" presStyleLbl="bgShp" presStyleIdx="0" presStyleCnt="1"/>
      <dgm:spPr/>
    </dgm:pt>
    <dgm:pt modelId="{0CBC8D1B-B103-4508-B6D7-C3F412DBAD88}" type="pres">
      <dgm:prSet presAssocID="{53F16064-D1E1-4D41-9D6E-D6CDB2549E78}" presName="linearProcess" presStyleCnt="0"/>
      <dgm:spPr/>
    </dgm:pt>
    <dgm:pt modelId="{11482388-04DF-41F8-8FEB-98AE51FCFED1}" type="pres">
      <dgm:prSet presAssocID="{E01ECC1C-0EFB-4C7C-83B6-0648E8D21D5A}" presName="textNode" presStyleLbl="node1" presStyleIdx="0" presStyleCnt="8">
        <dgm:presLayoutVars>
          <dgm:bulletEnabled val="1"/>
        </dgm:presLayoutVars>
      </dgm:prSet>
      <dgm:spPr/>
      <dgm:t>
        <a:bodyPr/>
        <a:lstStyle/>
        <a:p>
          <a:endParaRPr lang="sv-SE"/>
        </a:p>
      </dgm:t>
    </dgm:pt>
    <dgm:pt modelId="{A283412F-AD09-4970-9BFC-B5A1E2F3A4EB}" type="pres">
      <dgm:prSet presAssocID="{4B8822F8-CF44-4361-8A58-F1A02E4ABDE0}" presName="sibTrans" presStyleCnt="0"/>
      <dgm:spPr/>
    </dgm:pt>
    <dgm:pt modelId="{3B60654C-E5B6-442C-A514-FC460F99339B}" type="pres">
      <dgm:prSet presAssocID="{9BADC793-94C0-4C2B-9D29-3038758E5BA8}" presName="textNode" presStyleLbl="node1" presStyleIdx="1" presStyleCnt="8">
        <dgm:presLayoutVars>
          <dgm:bulletEnabled val="1"/>
        </dgm:presLayoutVars>
      </dgm:prSet>
      <dgm:spPr/>
      <dgm:t>
        <a:bodyPr/>
        <a:lstStyle/>
        <a:p>
          <a:endParaRPr lang="sv-SE"/>
        </a:p>
      </dgm:t>
    </dgm:pt>
    <dgm:pt modelId="{17778AA5-68E5-4CDF-904C-607137AFF9FD}" type="pres">
      <dgm:prSet presAssocID="{3C244DE3-82F8-427B-B2DE-79E3F6E3DA48}" presName="sibTrans" presStyleCnt="0"/>
      <dgm:spPr/>
    </dgm:pt>
    <dgm:pt modelId="{0F0FA1AE-D045-40B3-9989-E85D95930145}" type="pres">
      <dgm:prSet presAssocID="{60E96481-6B29-44D1-A62F-D829E6688F1F}" presName="textNode" presStyleLbl="node1" presStyleIdx="2" presStyleCnt="8">
        <dgm:presLayoutVars>
          <dgm:bulletEnabled val="1"/>
        </dgm:presLayoutVars>
      </dgm:prSet>
      <dgm:spPr/>
      <dgm:t>
        <a:bodyPr/>
        <a:lstStyle/>
        <a:p>
          <a:endParaRPr lang="sv-SE"/>
        </a:p>
      </dgm:t>
    </dgm:pt>
    <dgm:pt modelId="{F5914FC0-9335-4858-86CA-1FA783D8E3B5}" type="pres">
      <dgm:prSet presAssocID="{43986F7A-6766-4553-A19A-0A2FF37C4496}" presName="sibTrans" presStyleCnt="0"/>
      <dgm:spPr/>
    </dgm:pt>
    <dgm:pt modelId="{8BA5E02D-E531-4F00-A207-39E629ED01B8}" type="pres">
      <dgm:prSet presAssocID="{4894777F-B509-402A-B781-5B2C0C9A2E02}" presName="textNode" presStyleLbl="node1" presStyleIdx="3" presStyleCnt="8">
        <dgm:presLayoutVars>
          <dgm:bulletEnabled val="1"/>
        </dgm:presLayoutVars>
      </dgm:prSet>
      <dgm:spPr/>
      <dgm:t>
        <a:bodyPr/>
        <a:lstStyle/>
        <a:p>
          <a:endParaRPr lang="sv-SE"/>
        </a:p>
      </dgm:t>
    </dgm:pt>
    <dgm:pt modelId="{278B372C-9967-46B1-8972-2EFF70511AE7}" type="pres">
      <dgm:prSet presAssocID="{B55DAF30-61CE-4A99-95BD-CC63C18462B9}" presName="sibTrans" presStyleCnt="0"/>
      <dgm:spPr/>
    </dgm:pt>
    <dgm:pt modelId="{EC00B310-DD29-40E7-9A0D-94122D76C458}" type="pres">
      <dgm:prSet presAssocID="{E8236317-959A-41B5-95C2-9E4E0237C0A8}" presName="textNode" presStyleLbl="node1" presStyleIdx="4" presStyleCnt="8">
        <dgm:presLayoutVars>
          <dgm:bulletEnabled val="1"/>
        </dgm:presLayoutVars>
      </dgm:prSet>
      <dgm:spPr/>
      <dgm:t>
        <a:bodyPr/>
        <a:lstStyle/>
        <a:p>
          <a:endParaRPr lang="sv-SE"/>
        </a:p>
      </dgm:t>
    </dgm:pt>
    <dgm:pt modelId="{B34DFBB5-B8D4-4997-8705-46A7C651CE7D}" type="pres">
      <dgm:prSet presAssocID="{8898FC67-F398-4168-9016-13E0F1B388C7}" presName="sibTrans" presStyleCnt="0"/>
      <dgm:spPr/>
    </dgm:pt>
    <dgm:pt modelId="{AE27CD84-10EF-4EE0-9546-213A271F1099}" type="pres">
      <dgm:prSet presAssocID="{E0BF6D28-AA55-484E-AF06-50174B3D7D0E}" presName="textNode" presStyleLbl="node1" presStyleIdx="5" presStyleCnt="8">
        <dgm:presLayoutVars>
          <dgm:bulletEnabled val="1"/>
        </dgm:presLayoutVars>
      </dgm:prSet>
      <dgm:spPr/>
      <dgm:t>
        <a:bodyPr/>
        <a:lstStyle/>
        <a:p>
          <a:endParaRPr lang="sv-SE"/>
        </a:p>
      </dgm:t>
    </dgm:pt>
    <dgm:pt modelId="{E32876C0-41BE-47F8-940C-E757447DAAEC}" type="pres">
      <dgm:prSet presAssocID="{4E59F2F2-5A16-4519-A7E4-2B9DB6DBD8D9}" presName="sibTrans" presStyleCnt="0"/>
      <dgm:spPr/>
    </dgm:pt>
    <dgm:pt modelId="{7A85A7C4-C927-490D-B22D-DF2A437283B8}" type="pres">
      <dgm:prSet presAssocID="{FCF3D32D-02B0-4519-B7FC-BE958B8F1B64}" presName="textNode" presStyleLbl="node1" presStyleIdx="6" presStyleCnt="8">
        <dgm:presLayoutVars>
          <dgm:bulletEnabled val="1"/>
        </dgm:presLayoutVars>
      </dgm:prSet>
      <dgm:spPr/>
      <dgm:t>
        <a:bodyPr/>
        <a:lstStyle/>
        <a:p>
          <a:endParaRPr lang="sv-SE"/>
        </a:p>
      </dgm:t>
    </dgm:pt>
    <dgm:pt modelId="{1C65065B-2EE1-4922-8F25-F263A2FEE69A}" type="pres">
      <dgm:prSet presAssocID="{E4EDD9BF-8128-4275-AAB9-2B1D36E2773F}" presName="sibTrans" presStyleCnt="0"/>
      <dgm:spPr/>
    </dgm:pt>
    <dgm:pt modelId="{68BED69A-E6D8-448C-B684-224C06C4E26B}" type="pres">
      <dgm:prSet presAssocID="{04760255-EB68-4058-B54A-5F5B00093782}" presName="textNode" presStyleLbl="node1" presStyleIdx="7" presStyleCnt="8">
        <dgm:presLayoutVars>
          <dgm:bulletEnabled val="1"/>
        </dgm:presLayoutVars>
      </dgm:prSet>
      <dgm:spPr/>
      <dgm:t>
        <a:bodyPr/>
        <a:lstStyle/>
        <a:p>
          <a:endParaRPr lang="sv-SE"/>
        </a:p>
      </dgm:t>
    </dgm:pt>
  </dgm:ptLst>
  <dgm:cxnLst>
    <dgm:cxn modelId="{926A7E09-DC68-4291-B9DA-9CB594665A6A}" srcId="{53F16064-D1E1-4D41-9D6E-D6CDB2549E78}" destId="{4894777F-B509-402A-B781-5B2C0C9A2E02}" srcOrd="3" destOrd="0" parTransId="{AE935915-36F9-41A8-9089-7A4CD3ACE532}" sibTransId="{B55DAF30-61CE-4A99-95BD-CC63C18462B9}"/>
    <dgm:cxn modelId="{89492E85-536D-4EF1-BDA9-C0D6112D82D2}" type="presOf" srcId="{E01ECC1C-0EFB-4C7C-83B6-0648E8D21D5A}" destId="{11482388-04DF-41F8-8FEB-98AE51FCFED1}" srcOrd="0" destOrd="0" presId="urn:microsoft.com/office/officeart/2005/8/layout/hProcess9"/>
    <dgm:cxn modelId="{DABBED40-6678-41AE-858F-E17477D24D75}" srcId="{53F16064-D1E1-4D41-9D6E-D6CDB2549E78}" destId="{E8236317-959A-41B5-95C2-9E4E0237C0A8}" srcOrd="4" destOrd="0" parTransId="{B6927774-6A71-4BF6-859C-2E50FE5E3BEE}" sibTransId="{8898FC67-F398-4168-9016-13E0F1B388C7}"/>
    <dgm:cxn modelId="{E8772E6F-3DF6-443A-BE77-E89A93833F11}" srcId="{53F16064-D1E1-4D41-9D6E-D6CDB2549E78}" destId="{E0BF6D28-AA55-484E-AF06-50174B3D7D0E}" srcOrd="5" destOrd="0" parTransId="{E7A274F4-E4C7-4AA6-BF16-CFCB35B383C3}" sibTransId="{4E59F2F2-5A16-4519-A7E4-2B9DB6DBD8D9}"/>
    <dgm:cxn modelId="{FD6C36A8-3B22-4E22-9C1F-68D4D84A056B}" type="presOf" srcId="{4894777F-B509-402A-B781-5B2C0C9A2E02}" destId="{8BA5E02D-E531-4F00-A207-39E629ED01B8}" srcOrd="0" destOrd="0" presId="urn:microsoft.com/office/officeart/2005/8/layout/hProcess9"/>
    <dgm:cxn modelId="{3E9B416E-C608-47E3-9068-012CD4F1417B}" type="presOf" srcId="{FCF3D32D-02B0-4519-B7FC-BE958B8F1B64}" destId="{7A85A7C4-C927-490D-B22D-DF2A437283B8}" srcOrd="0" destOrd="0" presId="urn:microsoft.com/office/officeart/2005/8/layout/hProcess9"/>
    <dgm:cxn modelId="{E20CCC7B-13CA-4F18-8C44-ED7FE2B47ED0}" type="presOf" srcId="{04760255-EB68-4058-B54A-5F5B00093782}" destId="{68BED69A-E6D8-448C-B684-224C06C4E26B}" srcOrd="0" destOrd="0" presId="urn:microsoft.com/office/officeart/2005/8/layout/hProcess9"/>
    <dgm:cxn modelId="{5D402C25-9C37-4479-87B5-45E5AAA12800}" type="presOf" srcId="{E8236317-959A-41B5-95C2-9E4E0237C0A8}" destId="{EC00B310-DD29-40E7-9A0D-94122D76C458}" srcOrd="0" destOrd="0" presId="urn:microsoft.com/office/officeart/2005/8/layout/hProcess9"/>
    <dgm:cxn modelId="{0F5D2EF8-71A2-49B1-995E-485770D89774}" srcId="{53F16064-D1E1-4D41-9D6E-D6CDB2549E78}" destId="{FCF3D32D-02B0-4519-B7FC-BE958B8F1B64}" srcOrd="6" destOrd="0" parTransId="{2FCBB008-2E97-4783-881D-F8ABA96C521F}" sibTransId="{E4EDD9BF-8128-4275-AAB9-2B1D36E2773F}"/>
    <dgm:cxn modelId="{E6A0B758-0B9E-49DA-80B4-91B710CD0576}" srcId="{53F16064-D1E1-4D41-9D6E-D6CDB2549E78}" destId="{E01ECC1C-0EFB-4C7C-83B6-0648E8D21D5A}" srcOrd="0" destOrd="0" parTransId="{1DC9148B-44FD-4D33-ACAB-9DD8B7B8D39E}" sibTransId="{4B8822F8-CF44-4361-8A58-F1A02E4ABDE0}"/>
    <dgm:cxn modelId="{2475AA0F-5AD7-4C78-9960-393391CDAB13}" srcId="{53F16064-D1E1-4D41-9D6E-D6CDB2549E78}" destId="{9BADC793-94C0-4C2B-9D29-3038758E5BA8}" srcOrd="1" destOrd="0" parTransId="{88D7518E-2B16-440B-B3CB-919744F74969}" sibTransId="{3C244DE3-82F8-427B-B2DE-79E3F6E3DA48}"/>
    <dgm:cxn modelId="{BF47D66E-450E-4E7B-AABE-956AA620391D}" srcId="{53F16064-D1E1-4D41-9D6E-D6CDB2549E78}" destId="{60E96481-6B29-44D1-A62F-D829E6688F1F}" srcOrd="2" destOrd="0" parTransId="{2E6986CE-91E2-438C-80B3-7BDD1B7C06BF}" sibTransId="{43986F7A-6766-4553-A19A-0A2FF37C4496}"/>
    <dgm:cxn modelId="{26FF28FF-A070-4E97-AF5D-EA008FBD7AC5}" type="presOf" srcId="{53F16064-D1E1-4D41-9D6E-D6CDB2549E78}" destId="{327F4B88-5CF6-46FF-98E9-092009498C4F}" srcOrd="0" destOrd="0" presId="urn:microsoft.com/office/officeart/2005/8/layout/hProcess9"/>
    <dgm:cxn modelId="{DB03FB7E-1787-45BA-A6E3-08C03950CC10}" srcId="{53F16064-D1E1-4D41-9D6E-D6CDB2549E78}" destId="{04760255-EB68-4058-B54A-5F5B00093782}" srcOrd="7" destOrd="0" parTransId="{854D9ECC-F294-4461-BCAA-23057E3C488A}" sibTransId="{F3F6310F-2B99-46A6-BFBE-E05980AA5E64}"/>
    <dgm:cxn modelId="{E44B247E-BA85-4D10-A4E5-C2ED73C9CAD2}" type="presOf" srcId="{60E96481-6B29-44D1-A62F-D829E6688F1F}" destId="{0F0FA1AE-D045-40B3-9989-E85D95930145}" srcOrd="0" destOrd="0" presId="urn:microsoft.com/office/officeart/2005/8/layout/hProcess9"/>
    <dgm:cxn modelId="{BB3A3B57-CA68-4C8A-8BD7-3681167BEA83}" type="presOf" srcId="{9BADC793-94C0-4C2B-9D29-3038758E5BA8}" destId="{3B60654C-E5B6-442C-A514-FC460F99339B}" srcOrd="0" destOrd="0" presId="urn:microsoft.com/office/officeart/2005/8/layout/hProcess9"/>
    <dgm:cxn modelId="{167B18A0-F48A-43E5-9550-167610457D8C}" type="presOf" srcId="{E0BF6D28-AA55-484E-AF06-50174B3D7D0E}" destId="{AE27CD84-10EF-4EE0-9546-213A271F1099}" srcOrd="0" destOrd="0" presId="urn:microsoft.com/office/officeart/2005/8/layout/hProcess9"/>
    <dgm:cxn modelId="{C33C4400-D496-4189-AF4F-508A571906DB}" type="presParOf" srcId="{327F4B88-5CF6-46FF-98E9-092009498C4F}" destId="{D4A49985-7109-40A3-BA1A-5F18EDF8B5DE}" srcOrd="0" destOrd="0" presId="urn:microsoft.com/office/officeart/2005/8/layout/hProcess9"/>
    <dgm:cxn modelId="{CBEFA9B7-A4BC-41D2-BFB9-B960CA4A7C92}" type="presParOf" srcId="{327F4B88-5CF6-46FF-98E9-092009498C4F}" destId="{0CBC8D1B-B103-4508-B6D7-C3F412DBAD88}" srcOrd="1" destOrd="0" presId="urn:microsoft.com/office/officeart/2005/8/layout/hProcess9"/>
    <dgm:cxn modelId="{AB5A667E-EEA6-471E-BBBB-432ED9B37159}" type="presParOf" srcId="{0CBC8D1B-B103-4508-B6D7-C3F412DBAD88}" destId="{11482388-04DF-41F8-8FEB-98AE51FCFED1}" srcOrd="0" destOrd="0" presId="urn:microsoft.com/office/officeart/2005/8/layout/hProcess9"/>
    <dgm:cxn modelId="{14FB6C08-5630-42D3-A7CA-56AE14C0D61E}" type="presParOf" srcId="{0CBC8D1B-B103-4508-B6D7-C3F412DBAD88}" destId="{A283412F-AD09-4970-9BFC-B5A1E2F3A4EB}" srcOrd="1" destOrd="0" presId="urn:microsoft.com/office/officeart/2005/8/layout/hProcess9"/>
    <dgm:cxn modelId="{FB45D0A4-4B65-4F8F-A34C-D4D898E9A43D}" type="presParOf" srcId="{0CBC8D1B-B103-4508-B6D7-C3F412DBAD88}" destId="{3B60654C-E5B6-442C-A514-FC460F99339B}" srcOrd="2" destOrd="0" presId="urn:microsoft.com/office/officeart/2005/8/layout/hProcess9"/>
    <dgm:cxn modelId="{10AB4F75-989C-426F-BFF2-37E6419A4DAB}" type="presParOf" srcId="{0CBC8D1B-B103-4508-B6D7-C3F412DBAD88}" destId="{17778AA5-68E5-4CDF-904C-607137AFF9FD}" srcOrd="3" destOrd="0" presId="urn:microsoft.com/office/officeart/2005/8/layout/hProcess9"/>
    <dgm:cxn modelId="{0B8D5AA2-2384-4F0A-9525-61573FFAE1BC}" type="presParOf" srcId="{0CBC8D1B-B103-4508-B6D7-C3F412DBAD88}" destId="{0F0FA1AE-D045-40B3-9989-E85D95930145}" srcOrd="4" destOrd="0" presId="urn:microsoft.com/office/officeart/2005/8/layout/hProcess9"/>
    <dgm:cxn modelId="{9CB9D525-AABE-42AD-A8F8-45B33B69DBBC}" type="presParOf" srcId="{0CBC8D1B-B103-4508-B6D7-C3F412DBAD88}" destId="{F5914FC0-9335-4858-86CA-1FA783D8E3B5}" srcOrd="5" destOrd="0" presId="urn:microsoft.com/office/officeart/2005/8/layout/hProcess9"/>
    <dgm:cxn modelId="{4EA7461C-93F3-48CA-87F6-E81C7AA644B7}" type="presParOf" srcId="{0CBC8D1B-B103-4508-B6D7-C3F412DBAD88}" destId="{8BA5E02D-E531-4F00-A207-39E629ED01B8}" srcOrd="6" destOrd="0" presId="urn:microsoft.com/office/officeart/2005/8/layout/hProcess9"/>
    <dgm:cxn modelId="{6F48E672-30C7-46A1-962F-10F103463175}" type="presParOf" srcId="{0CBC8D1B-B103-4508-B6D7-C3F412DBAD88}" destId="{278B372C-9967-46B1-8972-2EFF70511AE7}" srcOrd="7" destOrd="0" presId="urn:microsoft.com/office/officeart/2005/8/layout/hProcess9"/>
    <dgm:cxn modelId="{540E11FE-12F4-4E7A-A310-E7F6D6D5932C}" type="presParOf" srcId="{0CBC8D1B-B103-4508-B6D7-C3F412DBAD88}" destId="{EC00B310-DD29-40E7-9A0D-94122D76C458}" srcOrd="8" destOrd="0" presId="urn:microsoft.com/office/officeart/2005/8/layout/hProcess9"/>
    <dgm:cxn modelId="{69F2628D-C76D-4F1A-AF71-0ED3DA760FD8}" type="presParOf" srcId="{0CBC8D1B-B103-4508-B6D7-C3F412DBAD88}" destId="{B34DFBB5-B8D4-4997-8705-46A7C651CE7D}" srcOrd="9" destOrd="0" presId="urn:microsoft.com/office/officeart/2005/8/layout/hProcess9"/>
    <dgm:cxn modelId="{97A0017D-0502-4D03-9BDE-E42C5C71AB7D}" type="presParOf" srcId="{0CBC8D1B-B103-4508-B6D7-C3F412DBAD88}" destId="{AE27CD84-10EF-4EE0-9546-213A271F1099}" srcOrd="10" destOrd="0" presId="urn:microsoft.com/office/officeart/2005/8/layout/hProcess9"/>
    <dgm:cxn modelId="{8C00A886-334F-43C1-AE99-2A524FD7DB4D}" type="presParOf" srcId="{0CBC8D1B-B103-4508-B6D7-C3F412DBAD88}" destId="{E32876C0-41BE-47F8-940C-E757447DAAEC}" srcOrd="11" destOrd="0" presId="urn:microsoft.com/office/officeart/2005/8/layout/hProcess9"/>
    <dgm:cxn modelId="{CF588208-3811-4509-9FF6-76FA33CE7E04}" type="presParOf" srcId="{0CBC8D1B-B103-4508-B6D7-C3F412DBAD88}" destId="{7A85A7C4-C927-490D-B22D-DF2A437283B8}" srcOrd="12" destOrd="0" presId="urn:microsoft.com/office/officeart/2005/8/layout/hProcess9"/>
    <dgm:cxn modelId="{ADC0B4D2-FABE-4C1A-B985-F1825A219DC0}" type="presParOf" srcId="{0CBC8D1B-B103-4508-B6D7-C3F412DBAD88}" destId="{1C65065B-2EE1-4922-8F25-F263A2FEE69A}" srcOrd="13" destOrd="0" presId="urn:microsoft.com/office/officeart/2005/8/layout/hProcess9"/>
    <dgm:cxn modelId="{8DB43D60-4280-4F2E-95FA-6C8FAA5440D7}" type="presParOf" srcId="{0CBC8D1B-B103-4508-B6D7-C3F412DBAD88}" destId="{68BED69A-E6D8-448C-B684-224C06C4E26B}" srcOrd="1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3F16064-D1E1-4D41-9D6E-D6CDB2549E78}" type="doc">
      <dgm:prSet loTypeId="urn:microsoft.com/office/officeart/2005/8/layout/hProcess9" loCatId="process" qsTypeId="urn:microsoft.com/office/officeart/2005/8/quickstyle/simple1" qsCatId="simple" csTypeId="urn:microsoft.com/office/officeart/2005/8/colors/accent1_2" csCatId="accent1" phldr="1"/>
      <dgm:spPr/>
    </dgm:pt>
    <dgm:pt modelId="{E01ECC1C-0EFB-4C7C-83B6-0648E8D21D5A}">
      <dgm:prSet phldrT="[Text]"/>
      <dgm:spPr>
        <a:solidFill>
          <a:schemeClr val="accent1"/>
        </a:solidFill>
      </dgm:spPr>
      <dgm:t>
        <a:bodyPr/>
        <a:lstStyle/>
        <a:p>
          <a:r>
            <a:rPr lang="sv-SE" dirty="0" smtClean="0"/>
            <a:t>Developer commits  code</a:t>
          </a:r>
          <a:endParaRPr lang="sv-SE" dirty="0"/>
        </a:p>
      </dgm:t>
    </dgm:pt>
    <dgm:pt modelId="{1DC9148B-44FD-4D33-ACAB-9DD8B7B8D39E}" type="parTrans" cxnId="{E6A0B758-0B9E-49DA-80B4-91B710CD0576}">
      <dgm:prSet/>
      <dgm:spPr/>
      <dgm:t>
        <a:bodyPr/>
        <a:lstStyle/>
        <a:p>
          <a:endParaRPr lang="sv-SE"/>
        </a:p>
      </dgm:t>
    </dgm:pt>
    <dgm:pt modelId="{4B8822F8-CF44-4361-8A58-F1A02E4ABDE0}" type="sibTrans" cxnId="{E6A0B758-0B9E-49DA-80B4-91B710CD0576}">
      <dgm:prSet/>
      <dgm:spPr/>
      <dgm:t>
        <a:bodyPr/>
        <a:lstStyle/>
        <a:p>
          <a:endParaRPr lang="sv-SE"/>
        </a:p>
      </dgm:t>
    </dgm:pt>
    <dgm:pt modelId="{9BADC793-94C0-4C2B-9D29-3038758E5BA8}">
      <dgm:prSet phldrT="[Text]"/>
      <dgm:spPr>
        <a:solidFill>
          <a:schemeClr val="accent1"/>
        </a:solidFill>
      </dgm:spPr>
      <dgm:t>
        <a:bodyPr/>
        <a:lstStyle/>
        <a:p>
          <a:r>
            <a:rPr lang="sv-SE" dirty="0" smtClean="0"/>
            <a:t>Build server notified</a:t>
          </a:r>
          <a:endParaRPr lang="sv-SE" dirty="0"/>
        </a:p>
      </dgm:t>
    </dgm:pt>
    <dgm:pt modelId="{88D7518E-2B16-440B-B3CB-919744F74969}" type="parTrans" cxnId="{2475AA0F-5AD7-4C78-9960-393391CDAB13}">
      <dgm:prSet/>
      <dgm:spPr/>
      <dgm:t>
        <a:bodyPr/>
        <a:lstStyle/>
        <a:p>
          <a:endParaRPr lang="sv-SE"/>
        </a:p>
      </dgm:t>
    </dgm:pt>
    <dgm:pt modelId="{3C244DE3-82F8-427B-B2DE-79E3F6E3DA48}" type="sibTrans" cxnId="{2475AA0F-5AD7-4C78-9960-393391CDAB13}">
      <dgm:prSet/>
      <dgm:spPr/>
      <dgm:t>
        <a:bodyPr/>
        <a:lstStyle/>
        <a:p>
          <a:endParaRPr lang="sv-SE"/>
        </a:p>
      </dgm:t>
    </dgm:pt>
    <dgm:pt modelId="{60E96481-6B29-44D1-A62F-D829E6688F1F}">
      <dgm:prSet phldrT="[Text]"/>
      <dgm:spPr>
        <a:solidFill>
          <a:schemeClr val="accent1"/>
        </a:solidFill>
      </dgm:spPr>
      <dgm:t>
        <a:bodyPr/>
        <a:lstStyle/>
        <a:p>
          <a:r>
            <a:rPr lang="sv-SE" dirty="0" smtClean="0"/>
            <a:t>(Code tagged in VCS)</a:t>
          </a:r>
          <a:endParaRPr lang="sv-SE" dirty="0"/>
        </a:p>
      </dgm:t>
    </dgm:pt>
    <dgm:pt modelId="{2E6986CE-91E2-438C-80B3-7BDD1B7C06BF}" type="parTrans" cxnId="{BF47D66E-450E-4E7B-AABE-956AA620391D}">
      <dgm:prSet/>
      <dgm:spPr/>
      <dgm:t>
        <a:bodyPr/>
        <a:lstStyle/>
        <a:p>
          <a:endParaRPr lang="sv-SE"/>
        </a:p>
      </dgm:t>
    </dgm:pt>
    <dgm:pt modelId="{43986F7A-6766-4553-A19A-0A2FF37C4496}" type="sibTrans" cxnId="{BF47D66E-450E-4E7B-AABE-956AA620391D}">
      <dgm:prSet/>
      <dgm:spPr/>
      <dgm:t>
        <a:bodyPr/>
        <a:lstStyle/>
        <a:p>
          <a:endParaRPr lang="sv-SE"/>
        </a:p>
      </dgm:t>
    </dgm:pt>
    <dgm:pt modelId="{4894777F-B509-402A-B781-5B2C0C9A2E02}">
      <dgm:prSet phldrT="[Text]"/>
      <dgm:spPr>
        <a:solidFill>
          <a:schemeClr val="accent1"/>
        </a:solidFill>
      </dgm:spPr>
      <dgm:t>
        <a:bodyPr/>
        <a:lstStyle/>
        <a:p>
          <a:r>
            <a:rPr lang="sv-SE" dirty="0" smtClean="0"/>
            <a:t>Code built</a:t>
          </a:r>
          <a:endParaRPr lang="sv-SE" dirty="0"/>
        </a:p>
      </dgm:t>
    </dgm:pt>
    <dgm:pt modelId="{AE935915-36F9-41A8-9089-7A4CD3ACE532}" type="parTrans" cxnId="{926A7E09-DC68-4291-B9DA-9CB594665A6A}">
      <dgm:prSet/>
      <dgm:spPr/>
      <dgm:t>
        <a:bodyPr/>
        <a:lstStyle/>
        <a:p>
          <a:endParaRPr lang="sv-SE"/>
        </a:p>
      </dgm:t>
    </dgm:pt>
    <dgm:pt modelId="{B55DAF30-61CE-4A99-95BD-CC63C18462B9}" type="sibTrans" cxnId="{926A7E09-DC68-4291-B9DA-9CB594665A6A}">
      <dgm:prSet/>
      <dgm:spPr/>
      <dgm:t>
        <a:bodyPr/>
        <a:lstStyle/>
        <a:p>
          <a:endParaRPr lang="sv-SE"/>
        </a:p>
      </dgm:t>
    </dgm:pt>
    <dgm:pt modelId="{E0BF6D28-AA55-484E-AF06-50174B3D7D0E}">
      <dgm:prSet phldrT="[Text]"/>
      <dgm:spPr/>
      <dgm:t>
        <a:bodyPr/>
        <a:lstStyle/>
        <a:p>
          <a:r>
            <a:rPr lang="sv-SE" dirty="0" smtClean="0"/>
            <a:t>Test</a:t>
          </a:r>
          <a:endParaRPr lang="sv-SE" dirty="0"/>
        </a:p>
      </dgm:t>
    </dgm:pt>
    <dgm:pt modelId="{E7A274F4-E4C7-4AA6-BF16-CFCB35B383C3}" type="parTrans" cxnId="{E8772E6F-3DF6-443A-BE77-E89A93833F11}">
      <dgm:prSet/>
      <dgm:spPr/>
      <dgm:t>
        <a:bodyPr/>
        <a:lstStyle/>
        <a:p>
          <a:endParaRPr lang="sv-SE"/>
        </a:p>
      </dgm:t>
    </dgm:pt>
    <dgm:pt modelId="{4E59F2F2-5A16-4519-A7E4-2B9DB6DBD8D9}" type="sibTrans" cxnId="{E8772E6F-3DF6-443A-BE77-E89A93833F11}">
      <dgm:prSet/>
      <dgm:spPr/>
      <dgm:t>
        <a:bodyPr/>
        <a:lstStyle/>
        <a:p>
          <a:endParaRPr lang="sv-SE"/>
        </a:p>
      </dgm:t>
    </dgm:pt>
    <dgm:pt modelId="{04760255-EB68-4058-B54A-5F5B00093782}">
      <dgm:prSet phldrT="[Text]"/>
      <dgm:spPr/>
      <dgm:t>
        <a:bodyPr/>
        <a:lstStyle/>
        <a:p>
          <a:r>
            <a:rPr lang="sv-SE" dirty="0" smtClean="0"/>
            <a:t>Artifact stored away</a:t>
          </a:r>
          <a:endParaRPr lang="sv-SE" dirty="0"/>
        </a:p>
      </dgm:t>
    </dgm:pt>
    <dgm:pt modelId="{854D9ECC-F294-4461-BCAA-23057E3C488A}" type="parTrans" cxnId="{DB03FB7E-1787-45BA-A6E3-08C03950CC10}">
      <dgm:prSet/>
      <dgm:spPr/>
      <dgm:t>
        <a:bodyPr/>
        <a:lstStyle/>
        <a:p>
          <a:endParaRPr lang="sv-SE"/>
        </a:p>
      </dgm:t>
    </dgm:pt>
    <dgm:pt modelId="{F3F6310F-2B99-46A6-BFBE-E05980AA5E64}" type="sibTrans" cxnId="{DB03FB7E-1787-45BA-A6E3-08C03950CC10}">
      <dgm:prSet/>
      <dgm:spPr/>
      <dgm:t>
        <a:bodyPr/>
        <a:lstStyle/>
        <a:p>
          <a:endParaRPr lang="sv-SE"/>
        </a:p>
      </dgm:t>
    </dgm:pt>
    <dgm:pt modelId="{FCF3D32D-02B0-4519-B7FC-BE958B8F1B64}">
      <dgm:prSet phldrT="[Text]"/>
      <dgm:spPr/>
      <dgm:t>
        <a:bodyPr/>
        <a:lstStyle/>
        <a:p>
          <a:r>
            <a:rPr lang="sv-SE" dirty="0" smtClean="0"/>
            <a:t>Publish result</a:t>
          </a:r>
          <a:endParaRPr lang="sv-SE" dirty="0"/>
        </a:p>
      </dgm:t>
    </dgm:pt>
    <dgm:pt modelId="{2FCBB008-2E97-4783-881D-F8ABA96C521F}" type="parTrans" cxnId="{0F5D2EF8-71A2-49B1-995E-485770D89774}">
      <dgm:prSet/>
      <dgm:spPr/>
      <dgm:t>
        <a:bodyPr/>
        <a:lstStyle/>
        <a:p>
          <a:endParaRPr lang="sv-SE"/>
        </a:p>
      </dgm:t>
    </dgm:pt>
    <dgm:pt modelId="{E4EDD9BF-8128-4275-AAB9-2B1D36E2773F}" type="sibTrans" cxnId="{0F5D2EF8-71A2-49B1-995E-485770D89774}">
      <dgm:prSet/>
      <dgm:spPr/>
      <dgm:t>
        <a:bodyPr/>
        <a:lstStyle/>
        <a:p>
          <a:endParaRPr lang="sv-SE"/>
        </a:p>
      </dgm:t>
    </dgm:pt>
    <dgm:pt modelId="{E8236317-959A-41B5-95C2-9E4E0237C0A8}">
      <dgm:prSet phldrT="[Text]"/>
      <dgm:spPr>
        <a:solidFill>
          <a:schemeClr val="accent3">
            <a:lumMod val="75000"/>
          </a:schemeClr>
        </a:solidFill>
      </dgm:spPr>
      <dgm:t>
        <a:bodyPr/>
        <a:lstStyle/>
        <a:p>
          <a:r>
            <a:rPr lang="sv-SE" dirty="0" smtClean="0"/>
            <a:t>Deploy</a:t>
          </a:r>
          <a:endParaRPr lang="sv-SE" dirty="0"/>
        </a:p>
      </dgm:t>
    </dgm:pt>
    <dgm:pt modelId="{B6927774-6A71-4BF6-859C-2E50FE5E3BEE}" type="parTrans" cxnId="{DABBED40-6678-41AE-858F-E17477D24D75}">
      <dgm:prSet/>
      <dgm:spPr/>
      <dgm:t>
        <a:bodyPr/>
        <a:lstStyle/>
        <a:p>
          <a:endParaRPr lang="sv-SE"/>
        </a:p>
      </dgm:t>
    </dgm:pt>
    <dgm:pt modelId="{8898FC67-F398-4168-9016-13E0F1B388C7}" type="sibTrans" cxnId="{DABBED40-6678-41AE-858F-E17477D24D75}">
      <dgm:prSet/>
      <dgm:spPr/>
      <dgm:t>
        <a:bodyPr/>
        <a:lstStyle/>
        <a:p>
          <a:endParaRPr lang="sv-SE"/>
        </a:p>
      </dgm:t>
    </dgm:pt>
    <dgm:pt modelId="{327F4B88-5CF6-46FF-98E9-092009498C4F}" type="pres">
      <dgm:prSet presAssocID="{53F16064-D1E1-4D41-9D6E-D6CDB2549E78}" presName="CompostProcess" presStyleCnt="0">
        <dgm:presLayoutVars>
          <dgm:dir/>
          <dgm:resizeHandles val="exact"/>
        </dgm:presLayoutVars>
      </dgm:prSet>
      <dgm:spPr/>
    </dgm:pt>
    <dgm:pt modelId="{D4A49985-7109-40A3-BA1A-5F18EDF8B5DE}" type="pres">
      <dgm:prSet presAssocID="{53F16064-D1E1-4D41-9D6E-D6CDB2549E78}" presName="arrow" presStyleLbl="bgShp" presStyleIdx="0" presStyleCnt="1"/>
      <dgm:spPr/>
    </dgm:pt>
    <dgm:pt modelId="{0CBC8D1B-B103-4508-B6D7-C3F412DBAD88}" type="pres">
      <dgm:prSet presAssocID="{53F16064-D1E1-4D41-9D6E-D6CDB2549E78}" presName="linearProcess" presStyleCnt="0"/>
      <dgm:spPr/>
    </dgm:pt>
    <dgm:pt modelId="{11482388-04DF-41F8-8FEB-98AE51FCFED1}" type="pres">
      <dgm:prSet presAssocID="{E01ECC1C-0EFB-4C7C-83B6-0648E8D21D5A}" presName="textNode" presStyleLbl="node1" presStyleIdx="0" presStyleCnt="8">
        <dgm:presLayoutVars>
          <dgm:bulletEnabled val="1"/>
        </dgm:presLayoutVars>
      </dgm:prSet>
      <dgm:spPr/>
      <dgm:t>
        <a:bodyPr/>
        <a:lstStyle/>
        <a:p>
          <a:endParaRPr lang="sv-SE"/>
        </a:p>
      </dgm:t>
    </dgm:pt>
    <dgm:pt modelId="{A283412F-AD09-4970-9BFC-B5A1E2F3A4EB}" type="pres">
      <dgm:prSet presAssocID="{4B8822F8-CF44-4361-8A58-F1A02E4ABDE0}" presName="sibTrans" presStyleCnt="0"/>
      <dgm:spPr/>
    </dgm:pt>
    <dgm:pt modelId="{3B60654C-E5B6-442C-A514-FC460F99339B}" type="pres">
      <dgm:prSet presAssocID="{9BADC793-94C0-4C2B-9D29-3038758E5BA8}" presName="textNode" presStyleLbl="node1" presStyleIdx="1" presStyleCnt="8">
        <dgm:presLayoutVars>
          <dgm:bulletEnabled val="1"/>
        </dgm:presLayoutVars>
      </dgm:prSet>
      <dgm:spPr/>
      <dgm:t>
        <a:bodyPr/>
        <a:lstStyle/>
        <a:p>
          <a:endParaRPr lang="sv-SE"/>
        </a:p>
      </dgm:t>
    </dgm:pt>
    <dgm:pt modelId="{17778AA5-68E5-4CDF-904C-607137AFF9FD}" type="pres">
      <dgm:prSet presAssocID="{3C244DE3-82F8-427B-B2DE-79E3F6E3DA48}" presName="sibTrans" presStyleCnt="0"/>
      <dgm:spPr/>
    </dgm:pt>
    <dgm:pt modelId="{0F0FA1AE-D045-40B3-9989-E85D95930145}" type="pres">
      <dgm:prSet presAssocID="{60E96481-6B29-44D1-A62F-D829E6688F1F}" presName="textNode" presStyleLbl="node1" presStyleIdx="2" presStyleCnt="8">
        <dgm:presLayoutVars>
          <dgm:bulletEnabled val="1"/>
        </dgm:presLayoutVars>
      </dgm:prSet>
      <dgm:spPr/>
      <dgm:t>
        <a:bodyPr/>
        <a:lstStyle/>
        <a:p>
          <a:endParaRPr lang="sv-SE"/>
        </a:p>
      </dgm:t>
    </dgm:pt>
    <dgm:pt modelId="{F5914FC0-9335-4858-86CA-1FA783D8E3B5}" type="pres">
      <dgm:prSet presAssocID="{43986F7A-6766-4553-A19A-0A2FF37C4496}" presName="sibTrans" presStyleCnt="0"/>
      <dgm:spPr/>
    </dgm:pt>
    <dgm:pt modelId="{8BA5E02D-E531-4F00-A207-39E629ED01B8}" type="pres">
      <dgm:prSet presAssocID="{4894777F-B509-402A-B781-5B2C0C9A2E02}" presName="textNode" presStyleLbl="node1" presStyleIdx="3" presStyleCnt="8">
        <dgm:presLayoutVars>
          <dgm:bulletEnabled val="1"/>
        </dgm:presLayoutVars>
      </dgm:prSet>
      <dgm:spPr/>
      <dgm:t>
        <a:bodyPr/>
        <a:lstStyle/>
        <a:p>
          <a:endParaRPr lang="sv-SE"/>
        </a:p>
      </dgm:t>
    </dgm:pt>
    <dgm:pt modelId="{278B372C-9967-46B1-8972-2EFF70511AE7}" type="pres">
      <dgm:prSet presAssocID="{B55DAF30-61CE-4A99-95BD-CC63C18462B9}" presName="sibTrans" presStyleCnt="0"/>
      <dgm:spPr/>
    </dgm:pt>
    <dgm:pt modelId="{EC00B310-DD29-40E7-9A0D-94122D76C458}" type="pres">
      <dgm:prSet presAssocID="{E8236317-959A-41B5-95C2-9E4E0237C0A8}" presName="textNode" presStyleLbl="node1" presStyleIdx="4" presStyleCnt="8">
        <dgm:presLayoutVars>
          <dgm:bulletEnabled val="1"/>
        </dgm:presLayoutVars>
      </dgm:prSet>
      <dgm:spPr/>
      <dgm:t>
        <a:bodyPr/>
        <a:lstStyle/>
        <a:p>
          <a:endParaRPr lang="sv-SE"/>
        </a:p>
      </dgm:t>
    </dgm:pt>
    <dgm:pt modelId="{B34DFBB5-B8D4-4997-8705-46A7C651CE7D}" type="pres">
      <dgm:prSet presAssocID="{8898FC67-F398-4168-9016-13E0F1B388C7}" presName="sibTrans" presStyleCnt="0"/>
      <dgm:spPr/>
    </dgm:pt>
    <dgm:pt modelId="{AE27CD84-10EF-4EE0-9546-213A271F1099}" type="pres">
      <dgm:prSet presAssocID="{E0BF6D28-AA55-484E-AF06-50174B3D7D0E}" presName="textNode" presStyleLbl="node1" presStyleIdx="5" presStyleCnt="8">
        <dgm:presLayoutVars>
          <dgm:bulletEnabled val="1"/>
        </dgm:presLayoutVars>
      </dgm:prSet>
      <dgm:spPr/>
      <dgm:t>
        <a:bodyPr/>
        <a:lstStyle/>
        <a:p>
          <a:endParaRPr lang="sv-SE"/>
        </a:p>
      </dgm:t>
    </dgm:pt>
    <dgm:pt modelId="{E32876C0-41BE-47F8-940C-E757447DAAEC}" type="pres">
      <dgm:prSet presAssocID="{4E59F2F2-5A16-4519-A7E4-2B9DB6DBD8D9}" presName="sibTrans" presStyleCnt="0"/>
      <dgm:spPr/>
    </dgm:pt>
    <dgm:pt modelId="{7A85A7C4-C927-490D-B22D-DF2A437283B8}" type="pres">
      <dgm:prSet presAssocID="{FCF3D32D-02B0-4519-B7FC-BE958B8F1B64}" presName="textNode" presStyleLbl="node1" presStyleIdx="6" presStyleCnt="8">
        <dgm:presLayoutVars>
          <dgm:bulletEnabled val="1"/>
        </dgm:presLayoutVars>
      </dgm:prSet>
      <dgm:spPr/>
      <dgm:t>
        <a:bodyPr/>
        <a:lstStyle/>
        <a:p>
          <a:endParaRPr lang="sv-SE"/>
        </a:p>
      </dgm:t>
    </dgm:pt>
    <dgm:pt modelId="{1C65065B-2EE1-4922-8F25-F263A2FEE69A}" type="pres">
      <dgm:prSet presAssocID="{E4EDD9BF-8128-4275-AAB9-2B1D36E2773F}" presName="sibTrans" presStyleCnt="0"/>
      <dgm:spPr/>
    </dgm:pt>
    <dgm:pt modelId="{68BED69A-E6D8-448C-B684-224C06C4E26B}" type="pres">
      <dgm:prSet presAssocID="{04760255-EB68-4058-B54A-5F5B00093782}" presName="textNode" presStyleLbl="node1" presStyleIdx="7" presStyleCnt="8">
        <dgm:presLayoutVars>
          <dgm:bulletEnabled val="1"/>
        </dgm:presLayoutVars>
      </dgm:prSet>
      <dgm:spPr/>
      <dgm:t>
        <a:bodyPr/>
        <a:lstStyle/>
        <a:p>
          <a:endParaRPr lang="sv-SE"/>
        </a:p>
      </dgm:t>
    </dgm:pt>
  </dgm:ptLst>
  <dgm:cxnLst>
    <dgm:cxn modelId="{926A7E09-DC68-4291-B9DA-9CB594665A6A}" srcId="{53F16064-D1E1-4D41-9D6E-D6CDB2549E78}" destId="{4894777F-B509-402A-B781-5B2C0C9A2E02}" srcOrd="3" destOrd="0" parTransId="{AE935915-36F9-41A8-9089-7A4CD3ACE532}" sibTransId="{B55DAF30-61CE-4A99-95BD-CC63C18462B9}"/>
    <dgm:cxn modelId="{684BD6C6-FB11-4EBF-B839-3BC81C3422C4}" type="presOf" srcId="{4894777F-B509-402A-B781-5B2C0C9A2E02}" destId="{8BA5E02D-E531-4F00-A207-39E629ED01B8}" srcOrd="0" destOrd="0" presId="urn:microsoft.com/office/officeart/2005/8/layout/hProcess9"/>
    <dgm:cxn modelId="{DABBED40-6678-41AE-858F-E17477D24D75}" srcId="{53F16064-D1E1-4D41-9D6E-D6CDB2549E78}" destId="{E8236317-959A-41B5-95C2-9E4E0237C0A8}" srcOrd="4" destOrd="0" parTransId="{B6927774-6A71-4BF6-859C-2E50FE5E3BEE}" sibTransId="{8898FC67-F398-4168-9016-13E0F1B388C7}"/>
    <dgm:cxn modelId="{A10495D1-DB1D-4813-8BF8-0C9ACAA10485}" type="presOf" srcId="{53F16064-D1E1-4D41-9D6E-D6CDB2549E78}" destId="{327F4B88-5CF6-46FF-98E9-092009498C4F}" srcOrd="0" destOrd="0" presId="urn:microsoft.com/office/officeart/2005/8/layout/hProcess9"/>
    <dgm:cxn modelId="{9A9658B2-FFFC-4AED-811D-F6B38161A1CA}" type="presOf" srcId="{FCF3D32D-02B0-4519-B7FC-BE958B8F1B64}" destId="{7A85A7C4-C927-490D-B22D-DF2A437283B8}" srcOrd="0" destOrd="0" presId="urn:microsoft.com/office/officeart/2005/8/layout/hProcess9"/>
    <dgm:cxn modelId="{E8772E6F-3DF6-443A-BE77-E89A93833F11}" srcId="{53F16064-D1E1-4D41-9D6E-D6CDB2549E78}" destId="{E0BF6D28-AA55-484E-AF06-50174B3D7D0E}" srcOrd="5" destOrd="0" parTransId="{E7A274F4-E4C7-4AA6-BF16-CFCB35B383C3}" sibTransId="{4E59F2F2-5A16-4519-A7E4-2B9DB6DBD8D9}"/>
    <dgm:cxn modelId="{C1A6E0E4-4468-49EC-BD8C-98764D3A2F27}" type="presOf" srcId="{E01ECC1C-0EFB-4C7C-83B6-0648E8D21D5A}" destId="{11482388-04DF-41F8-8FEB-98AE51FCFED1}" srcOrd="0" destOrd="0" presId="urn:microsoft.com/office/officeart/2005/8/layout/hProcess9"/>
    <dgm:cxn modelId="{58CEE8BF-1971-4B9F-9F0B-3DA2EA626FAB}" type="presOf" srcId="{04760255-EB68-4058-B54A-5F5B00093782}" destId="{68BED69A-E6D8-448C-B684-224C06C4E26B}" srcOrd="0" destOrd="0" presId="urn:microsoft.com/office/officeart/2005/8/layout/hProcess9"/>
    <dgm:cxn modelId="{DBA973D1-C148-4126-AEA3-F10D5A13F2F3}" type="presOf" srcId="{E0BF6D28-AA55-484E-AF06-50174B3D7D0E}" destId="{AE27CD84-10EF-4EE0-9546-213A271F1099}" srcOrd="0" destOrd="0" presId="urn:microsoft.com/office/officeart/2005/8/layout/hProcess9"/>
    <dgm:cxn modelId="{0F5D2EF8-71A2-49B1-995E-485770D89774}" srcId="{53F16064-D1E1-4D41-9D6E-D6CDB2549E78}" destId="{FCF3D32D-02B0-4519-B7FC-BE958B8F1B64}" srcOrd="6" destOrd="0" parTransId="{2FCBB008-2E97-4783-881D-F8ABA96C521F}" sibTransId="{E4EDD9BF-8128-4275-AAB9-2B1D36E2773F}"/>
    <dgm:cxn modelId="{E6A0B758-0B9E-49DA-80B4-91B710CD0576}" srcId="{53F16064-D1E1-4D41-9D6E-D6CDB2549E78}" destId="{E01ECC1C-0EFB-4C7C-83B6-0648E8D21D5A}" srcOrd="0" destOrd="0" parTransId="{1DC9148B-44FD-4D33-ACAB-9DD8B7B8D39E}" sibTransId="{4B8822F8-CF44-4361-8A58-F1A02E4ABDE0}"/>
    <dgm:cxn modelId="{2475AA0F-5AD7-4C78-9960-393391CDAB13}" srcId="{53F16064-D1E1-4D41-9D6E-D6CDB2549E78}" destId="{9BADC793-94C0-4C2B-9D29-3038758E5BA8}" srcOrd="1" destOrd="0" parTransId="{88D7518E-2B16-440B-B3CB-919744F74969}" sibTransId="{3C244DE3-82F8-427B-B2DE-79E3F6E3DA48}"/>
    <dgm:cxn modelId="{792D55FE-377D-48BF-97C8-065DBAC07FF3}" type="presOf" srcId="{E8236317-959A-41B5-95C2-9E4E0237C0A8}" destId="{EC00B310-DD29-40E7-9A0D-94122D76C458}" srcOrd="0" destOrd="0" presId="urn:microsoft.com/office/officeart/2005/8/layout/hProcess9"/>
    <dgm:cxn modelId="{BF47D66E-450E-4E7B-AABE-956AA620391D}" srcId="{53F16064-D1E1-4D41-9D6E-D6CDB2549E78}" destId="{60E96481-6B29-44D1-A62F-D829E6688F1F}" srcOrd="2" destOrd="0" parTransId="{2E6986CE-91E2-438C-80B3-7BDD1B7C06BF}" sibTransId="{43986F7A-6766-4553-A19A-0A2FF37C4496}"/>
    <dgm:cxn modelId="{CAFD01FB-2C5B-4596-A8D8-B9B01CED40AB}" type="presOf" srcId="{9BADC793-94C0-4C2B-9D29-3038758E5BA8}" destId="{3B60654C-E5B6-442C-A514-FC460F99339B}" srcOrd="0" destOrd="0" presId="urn:microsoft.com/office/officeart/2005/8/layout/hProcess9"/>
    <dgm:cxn modelId="{DB03FB7E-1787-45BA-A6E3-08C03950CC10}" srcId="{53F16064-D1E1-4D41-9D6E-D6CDB2549E78}" destId="{04760255-EB68-4058-B54A-5F5B00093782}" srcOrd="7" destOrd="0" parTransId="{854D9ECC-F294-4461-BCAA-23057E3C488A}" sibTransId="{F3F6310F-2B99-46A6-BFBE-E05980AA5E64}"/>
    <dgm:cxn modelId="{B03534DA-F160-4423-91FB-EE39B168CFF4}" type="presOf" srcId="{60E96481-6B29-44D1-A62F-D829E6688F1F}" destId="{0F0FA1AE-D045-40B3-9989-E85D95930145}" srcOrd="0" destOrd="0" presId="urn:microsoft.com/office/officeart/2005/8/layout/hProcess9"/>
    <dgm:cxn modelId="{A38D309E-7C02-429C-B459-6398E771AC3E}" type="presParOf" srcId="{327F4B88-5CF6-46FF-98E9-092009498C4F}" destId="{D4A49985-7109-40A3-BA1A-5F18EDF8B5DE}" srcOrd="0" destOrd="0" presId="urn:microsoft.com/office/officeart/2005/8/layout/hProcess9"/>
    <dgm:cxn modelId="{8280C8E6-B0C7-43F9-992B-36DAB7826717}" type="presParOf" srcId="{327F4B88-5CF6-46FF-98E9-092009498C4F}" destId="{0CBC8D1B-B103-4508-B6D7-C3F412DBAD88}" srcOrd="1" destOrd="0" presId="urn:microsoft.com/office/officeart/2005/8/layout/hProcess9"/>
    <dgm:cxn modelId="{2737ACAE-7DC0-43B0-A314-CA782D710C74}" type="presParOf" srcId="{0CBC8D1B-B103-4508-B6D7-C3F412DBAD88}" destId="{11482388-04DF-41F8-8FEB-98AE51FCFED1}" srcOrd="0" destOrd="0" presId="urn:microsoft.com/office/officeart/2005/8/layout/hProcess9"/>
    <dgm:cxn modelId="{3886CE3F-58C1-4E8D-A6FF-2C65D202D1CF}" type="presParOf" srcId="{0CBC8D1B-B103-4508-B6D7-C3F412DBAD88}" destId="{A283412F-AD09-4970-9BFC-B5A1E2F3A4EB}" srcOrd="1" destOrd="0" presId="urn:microsoft.com/office/officeart/2005/8/layout/hProcess9"/>
    <dgm:cxn modelId="{BAB3D22D-EA2E-4634-8257-110084B9A67A}" type="presParOf" srcId="{0CBC8D1B-B103-4508-B6D7-C3F412DBAD88}" destId="{3B60654C-E5B6-442C-A514-FC460F99339B}" srcOrd="2" destOrd="0" presId="urn:microsoft.com/office/officeart/2005/8/layout/hProcess9"/>
    <dgm:cxn modelId="{1CF6A813-292D-44A3-BC32-A53735080E26}" type="presParOf" srcId="{0CBC8D1B-B103-4508-B6D7-C3F412DBAD88}" destId="{17778AA5-68E5-4CDF-904C-607137AFF9FD}" srcOrd="3" destOrd="0" presId="urn:microsoft.com/office/officeart/2005/8/layout/hProcess9"/>
    <dgm:cxn modelId="{C9229FA5-73CB-406C-A176-42E127F248B9}" type="presParOf" srcId="{0CBC8D1B-B103-4508-B6D7-C3F412DBAD88}" destId="{0F0FA1AE-D045-40B3-9989-E85D95930145}" srcOrd="4" destOrd="0" presId="urn:microsoft.com/office/officeart/2005/8/layout/hProcess9"/>
    <dgm:cxn modelId="{49144426-3301-4A34-8422-AA4E904237A5}" type="presParOf" srcId="{0CBC8D1B-B103-4508-B6D7-C3F412DBAD88}" destId="{F5914FC0-9335-4858-86CA-1FA783D8E3B5}" srcOrd="5" destOrd="0" presId="urn:microsoft.com/office/officeart/2005/8/layout/hProcess9"/>
    <dgm:cxn modelId="{40F76D11-6B4C-4C41-B3E6-1B7476850E3B}" type="presParOf" srcId="{0CBC8D1B-B103-4508-B6D7-C3F412DBAD88}" destId="{8BA5E02D-E531-4F00-A207-39E629ED01B8}" srcOrd="6" destOrd="0" presId="urn:microsoft.com/office/officeart/2005/8/layout/hProcess9"/>
    <dgm:cxn modelId="{5C84C5B5-47B3-496B-A91A-D4C4F7D92863}" type="presParOf" srcId="{0CBC8D1B-B103-4508-B6D7-C3F412DBAD88}" destId="{278B372C-9967-46B1-8972-2EFF70511AE7}" srcOrd="7" destOrd="0" presId="urn:microsoft.com/office/officeart/2005/8/layout/hProcess9"/>
    <dgm:cxn modelId="{8B13E3D6-4376-4F71-82FB-9626F3126F59}" type="presParOf" srcId="{0CBC8D1B-B103-4508-B6D7-C3F412DBAD88}" destId="{EC00B310-DD29-40E7-9A0D-94122D76C458}" srcOrd="8" destOrd="0" presId="urn:microsoft.com/office/officeart/2005/8/layout/hProcess9"/>
    <dgm:cxn modelId="{4C2E0F89-6DAA-452B-827C-43A132C6DA41}" type="presParOf" srcId="{0CBC8D1B-B103-4508-B6D7-C3F412DBAD88}" destId="{B34DFBB5-B8D4-4997-8705-46A7C651CE7D}" srcOrd="9" destOrd="0" presId="urn:microsoft.com/office/officeart/2005/8/layout/hProcess9"/>
    <dgm:cxn modelId="{B604E2DB-5D02-413F-BC38-C2A960C2CE1C}" type="presParOf" srcId="{0CBC8D1B-B103-4508-B6D7-C3F412DBAD88}" destId="{AE27CD84-10EF-4EE0-9546-213A271F1099}" srcOrd="10" destOrd="0" presId="urn:microsoft.com/office/officeart/2005/8/layout/hProcess9"/>
    <dgm:cxn modelId="{AE9D795C-A4E5-4039-A3ED-974B5F7286EE}" type="presParOf" srcId="{0CBC8D1B-B103-4508-B6D7-C3F412DBAD88}" destId="{E32876C0-41BE-47F8-940C-E757447DAAEC}" srcOrd="11" destOrd="0" presId="urn:microsoft.com/office/officeart/2005/8/layout/hProcess9"/>
    <dgm:cxn modelId="{AD2DBBA8-2FDB-4A28-BA57-C8EB4BB99111}" type="presParOf" srcId="{0CBC8D1B-B103-4508-B6D7-C3F412DBAD88}" destId="{7A85A7C4-C927-490D-B22D-DF2A437283B8}" srcOrd="12" destOrd="0" presId="urn:microsoft.com/office/officeart/2005/8/layout/hProcess9"/>
    <dgm:cxn modelId="{FBDCF143-9A0A-489F-9438-0C61D856ED96}" type="presParOf" srcId="{0CBC8D1B-B103-4508-B6D7-C3F412DBAD88}" destId="{1C65065B-2EE1-4922-8F25-F263A2FEE69A}" srcOrd="13" destOrd="0" presId="urn:microsoft.com/office/officeart/2005/8/layout/hProcess9"/>
    <dgm:cxn modelId="{6AFFC800-ABAD-4EE0-94D8-24BDE7636448}" type="presParOf" srcId="{0CBC8D1B-B103-4508-B6D7-C3F412DBAD88}" destId="{68BED69A-E6D8-448C-B684-224C06C4E26B}" srcOrd="1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3F16064-D1E1-4D41-9D6E-D6CDB2549E78}" type="doc">
      <dgm:prSet loTypeId="urn:microsoft.com/office/officeart/2005/8/layout/hProcess9" loCatId="process" qsTypeId="urn:microsoft.com/office/officeart/2005/8/quickstyle/simple1" qsCatId="simple" csTypeId="urn:microsoft.com/office/officeart/2005/8/colors/accent1_2" csCatId="accent1" phldr="1"/>
      <dgm:spPr/>
    </dgm:pt>
    <dgm:pt modelId="{E01ECC1C-0EFB-4C7C-83B6-0648E8D21D5A}">
      <dgm:prSet phldrT="[Text]"/>
      <dgm:spPr>
        <a:solidFill>
          <a:schemeClr val="accent1"/>
        </a:solidFill>
      </dgm:spPr>
      <dgm:t>
        <a:bodyPr/>
        <a:lstStyle/>
        <a:p>
          <a:r>
            <a:rPr lang="sv-SE" dirty="0" smtClean="0"/>
            <a:t>Developer commits  code</a:t>
          </a:r>
          <a:endParaRPr lang="sv-SE" dirty="0"/>
        </a:p>
      </dgm:t>
    </dgm:pt>
    <dgm:pt modelId="{1DC9148B-44FD-4D33-ACAB-9DD8B7B8D39E}" type="parTrans" cxnId="{E6A0B758-0B9E-49DA-80B4-91B710CD0576}">
      <dgm:prSet/>
      <dgm:spPr/>
      <dgm:t>
        <a:bodyPr/>
        <a:lstStyle/>
        <a:p>
          <a:endParaRPr lang="sv-SE"/>
        </a:p>
      </dgm:t>
    </dgm:pt>
    <dgm:pt modelId="{4B8822F8-CF44-4361-8A58-F1A02E4ABDE0}" type="sibTrans" cxnId="{E6A0B758-0B9E-49DA-80B4-91B710CD0576}">
      <dgm:prSet/>
      <dgm:spPr/>
      <dgm:t>
        <a:bodyPr/>
        <a:lstStyle/>
        <a:p>
          <a:endParaRPr lang="sv-SE"/>
        </a:p>
      </dgm:t>
    </dgm:pt>
    <dgm:pt modelId="{9BADC793-94C0-4C2B-9D29-3038758E5BA8}">
      <dgm:prSet phldrT="[Text]"/>
      <dgm:spPr>
        <a:solidFill>
          <a:schemeClr val="accent1"/>
        </a:solidFill>
      </dgm:spPr>
      <dgm:t>
        <a:bodyPr/>
        <a:lstStyle/>
        <a:p>
          <a:r>
            <a:rPr lang="sv-SE" dirty="0" smtClean="0"/>
            <a:t>Build server notified</a:t>
          </a:r>
          <a:endParaRPr lang="sv-SE" dirty="0"/>
        </a:p>
      </dgm:t>
    </dgm:pt>
    <dgm:pt modelId="{88D7518E-2B16-440B-B3CB-919744F74969}" type="parTrans" cxnId="{2475AA0F-5AD7-4C78-9960-393391CDAB13}">
      <dgm:prSet/>
      <dgm:spPr/>
      <dgm:t>
        <a:bodyPr/>
        <a:lstStyle/>
        <a:p>
          <a:endParaRPr lang="sv-SE"/>
        </a:p>
      </dgm:t>
    </dgm:pt>
    <dgm:pt modelId="{3C244DE3-82F8-427B-B2DE-79E3F6E3DA48}" type="sibTrans" cxnId="{2475AA0F-5AD7-4C78-9960-393391CDAB13}">
      <dgm:prSet/>
      <dgm:spPr/>
      <dgm:t>
        <a:bodyPr/>
        <a:lstStyle/>
        <a:p>
          <a:endParaRPr lang="sv-SE"/>
        </a:p>
      </dgm:t>
    </dgm:pt>
    <dgm:pt modelId="{60E96481-6B29-44D1-A62F-D829E6688F1F}">
      <dgm:prSet phldrT="[Text]"/>
      <dgm:spPr>
        <a:solidFill>
          <a:schemeClr val="accent1"/>
        </a:solidFill>
      </dgm:spPr>
      <dgm:t>
        <a:bodyPr/>
        <a:lstStyle/>
        <a:p>
          <a:r>
            <a:rPr lang="sv-SE" dirty="0" smtClean="0"/>
            <a:t>(Code tagged in VCS)</a:t>
          </a:r>
          <a:endParaRPr lang="sv-SE" dirty="0"/>
        </a:p>
      </dgm:t>
    </dgm:pt>
    <dgm:pt modelId="{2E6986CE-91E2-438C-80B3-7BDD1B7C06BF}" type="parTrans" cxnId="{BF47D66E-450E-4E7B-AABE-956AA620391D}">
      <dgm:prSet/>
      <dgm:spPr/>
      <dgm:t>
        <a:bodyPr/>
        <a:lstStyle/>
        <a:p>
          <a:endParaRPr lang="sv-SE"/>
        </a:p>
      </dgm:t>
    </dgm:pt>
    <dgm:pt modelId="{43986F7A-6766-4553-A19A-0A2FF37C4496}" type="sibTrans" cxnId="{BF47D66E-450E-4E7B-AABE-956AA620391D}">
      <dgm:prSet/>
      <dgm:spPr/>
      <dgm:t>
        <a:bodyPr/>
        <a:lstStyle/>
        <a:p>
          <a:endParaRPr lang="sv-SE"/>
        </a:p>
      </dgm:t>
    </dgm:pt>
    <dgm:pt modelId="{4894777F-B509-402A-B781-5B2C0C9A2E02}">
      <dgm:prSet phldrT="[Text]"/>
      <dgm:spPr>
        <a:solidFill>
          <a:schemeClr val="accent1"/>
        </a:solidFill>
      </dgm:spPr>
      <dgm:t>
        <a:bodyPr/>
        <a:lstStyle/>
        <a:p>
          <a:r>
            <a:rPr lang="sv-SE" dirty="0" smtClean="0"/>
            <a:t>Code built</a:t>
          </a:r>
          <a:endParaRPr lang="sv-SE" dirty="0"/>
        </a:p>
      </dgm:t>
    </dgm:pt>
    <dgm:pt modelId="{AE935915-36F9-41A8-9089-7A4CD3ACE532}" type="parTrans" cxnId="{926A7E09-DC68-4291-B9DA-9CB594665A6A}">
      <dgm:prSet/>
      <dgm:spPr/>
      <dgm:t>
        <a:bodyPr/>
        <a:lstStyle/>
        <a:p>
          <a:endParaRPr lang="sv-SE"/>
        </a:p>
      </dgm:t>
    </dgm:pt>
    <dgm:pt modelId="{B55DAF30-61CE-4A99-95BD-CC63C18462B9}" type="sibTrans" cxnId="{926A7E09-DC68-4291-B9DA-9CB594665A6A}">
      <dgm:prSet/>
      <dgm:spPr/>
      <dgm:t>
        <a:bodyPr/>
        <a:lstStyle/>
        <a:p>
          <a:endParaRPr lang="sv-SE"/>
        </a:p>
      </dgm:t>
    </dgm:pt>
    <dgm:pt modelId="{E0BF6D28-AA55-484E-AF06-50174B3D7D0E}">
      <dgm:prSet phldrT="[Text]"/>
      <dgm:spPr>
        <a:solidFill>
          <a:schemeClr val="accent3">
            <a:lumMod val="75000"/>
          </a:schemeClr>
        </a:solidFill>
      </dgm:spPr>
      <dgm:t>
        <a:bodyPr/>
        <a:lstStyle/>
        <a:p>
          <a:r>
            <a:rPr lang="sv-SE" dirty="0" smtClean="0"/>
            <a:t>Test</a:t>
          </a:r>
          <a:endParaRPr lang="sv-SE" dirty="0"/>
        </a:p>
      </dgm:t>
    </dgm:pt>
    <dgm:pt modelId="{E7A274F4-E4C7-4AA6-BF16-CFCB35B383C3}" type="parTrans" cxnId="{E8772E6F-3DF6-443A-BE77-E89A93833F11}">
      <dgm:prSet/>
      <dgm:spPr/>
      <dgm:t>
        <a:bodyPr/>
        <a:lstStyle/>
        <a:p>
          <a:endParaRPr lang="sv-SE"/>
        </a:p>
      </dgm:t>
    </dgm:pt>
    <dgm:pt modelId="{4E59F2F2-5A16-4519-A7E4-2B9DB6DBD8D9}" type="sibTrans" cxnId="{E8772E6F-3DF6-443A-BE77-E89A93833F11}">
      <dgm:prSet/>
      <dgm:spPr/>
      <dgm:t>
        <a:bodyPr/>
        <a:lstStyle/>
        <a:p>
          <a:endParaRPr lang="sv-SE"/>
        </a:p>
      </dgm:t>
    </dgm:pt>
    <dgm:pt modelId="{04760255-EB68-4058-B54A-5F5B00093782}">
      <dgm:prSet phldrT="[Text]"/>
      <dgm:spPr/>
      <dgm:t>
        <a:bodyPr/>
        <a:lstStyle/>
        <a:p>
          <a:r>
            <a:rPr lang="sv-SE" dirty="0" smtClean="0"/>
            <a:t>Artifact stored away</a:t>
          </a:r>
          <a:endParaRPr lang="sv-SE" dirty="0"/>
        </a:p>
      </dgm:t>
    </dgm:pt>
    <dgm:pt modelId="{854D9ECC-F294-4461-BCAA-23057E3C488A}" type="parTrans" cxnId="{DB03FB7E-1787-45BA-A6E3-08C03950CC10}">
      <dgm:prSet/>
      <dgm:spPr/>
      <dgm:t>
        <a:bodyPr/>
        <a:lstStyle/>
        <a:p>
          <a:endParaRPr lang="sv-SE"/>
        </a:p>
      </dgm:t>
    </dgm:pt>
    <dgm:pt modelId="{F3F6310F-2B99-46A6-BFBE-E05980AA5E64}" type="sibTrans" cxnId="{DB03FB7E-1787-45BA-A6E3-08C03950CC10}">
      <dgm:prSet/>
      <dgm:spPr/>
      <dgm:t>
        <a:bodyPr/>
        <a:lstStyle/>
        <a:p>
          <a:endParaRPr lang="sv-SE"/>
        </a:p>
      </dgm:t>
    </dgm:pt>
    <dgm:pt modelId="{FCF3D32D-02B0-4519-B7FC-BE958B8F1B64}">
      <dgm:prSet phldrT="[Text]"/>
      <dgm:spPr/>
      <dgm:t>
        <a:bodyPr/>
        <a:lstStyle/>
        <a:p>
          <a:r>
            <a:rPr lang="sv-SE" dirty="0" smtClean="0"/>
            <a:t>Publish result</a:t>
          </a:r>
          <a:endParaRPr lang="sv-SE" dirty="0"/>
        </a:p>
      </dgm:t>
    </dgm:pt>
    <dgm:pt modelId="{2FCBB008-2E97-4783-881D-F8ABA96C521F}" type="parTrans" cxnId="{0F5D2EF8-71A2-49B1-995E-485770D89774}">
      <dgm:prSet/>
      <dgm:spPr/>
      <dgm:t>
        <a:bodyPr/>
        <a:lstStyle/>
        <a:p>
          <a:endParaRPr lang="sv-SE"/>
        </a:p>
      </dgm:t>
    </dgm:pt>
    <dgm:pt modelId="{E4EDD9BF-8128-4275-AAB9-2B1D36E2773F}" type="sibTrans" cxnId="{0F5D2EF8-71A2-49B1-995E-485770D89774}">
      <dgm:prSet/>
      <dgm:spPr/>
      <dgm:t>
        <a:bodyPr/>
        <a:lstStyle/>
        <a:p>
          <a:endParaRPr lang="sv-SE"/>
        </a:p>
      </dgm:t>
    </dgm:pt>
    <dgm:pt modelId="{55B87579-119D-417D-9EC5-C0C3EDE7B1E5}">
      <dgm:prSet phldrT="[Text]"/>
      <dgm:spPr>
        <a:solidFill>
          <a:schemeClr val="accent1"/>
        </a:solidFill>
      </dgm:spPr>
      <dgm:t>
        <a:bodyPr/>
        <a:lstStyle/>
        <a:p>
          <a:r>
            <a:rPr lang="sv-SE" dirty="0" smtClean="0"/>
            <a:t>Deploy</a:t>
          </a:r>
          <a:endParaRPr lang="sv-SE" dirty="0"/>
        </a:p>
      </dgm:t>
    </dgm:pt>
    <dgm:pt modelId="{9D674EF2-79CD-43F8-8A0F-12E77F1AB6AC}" type="parTrans" cxnId="{41B048BC-B963-4D78-9122-DAC56B947D9E}">
      <dgm:prSet/>
      <dgm:spPr/>
      <dgm:t>
        <a:bodyPr/>
        <a:lstStyle/>
        <a:p>
          <a:endParaRPr lang="sv-SE"/>
        </a:p>
      </dgm:t>
    </dgm:pt>
    <dgm:pt modelId="{AF412510-80B1-4644-A6E0-02496CD29B4D}" type="sibTrans" cxnId="{41B048BC-B963-4D78-9122-DAC56B947D9E}">
      <dgm:prSet/>
      <dgm:spPr/>
      <dgm:t>
        <a:bodyPr/>
        <a:lstStyle/>
        <a:p>
          <a:endParaRPr lang="sv-SE"/>
        </a:p>
      </dgm:t>
    </dgm:pt>
    <dgm:pt modelId="{327F4B88-5CF6-46FF-98E9-092009498C4F}" type="pres">
      <dgm:prSet presAssocID="{53F16064-D1E1-4D41-9D6E-D6CDB2549E78}" presName="CompostProcess" presStyleCnt="0">
        <dgm:presLayoutVars>
          <dgm:dir/>
          <dgm:resizeHandles val="exact"/>
        </dgm:presLayoutVars>
      </dgm:prSet>
      <dgm:spPr/>
    </dgm:pt>
    <dgm:pt modelId="{D4A49985-7109-40A3-BA1A-5F18EDF8B5DE}" type="pres">
      <dgm:prSet presAssocID="{53F16064-D1E1-4D41-9D6E-D6CDB2549E78}" presName="arrow" presStyleLbl="bgShp" presStyleIdx="0" presStyleCnt="1"/>
      <dgm:spPr/>
    </dgm:pt>
    <dgm:pt modelId="{0CBC8D1B-B103-4508-B6D7-C3F412DBAD88}" type="pres">
      <dgm:prSet presAssocID="{53F16064-D1E1-4D41-9D6E-D6CDB2549E78}" presName="linearProcess" presStyleCnt="0"/>
      <dgm:spPr/>
    </dgm:pt>
    <dgm:pt modelId="{11482388-04DF-41F8-8FEB-98AE51FCFED1}" type="pres">
      <dgm:prSet presAssocID="{E01ECC1C-0EFB-4C7C-83B6-0648E8D21D5A}" presName="textNode" presStyleLbl="node1" presStyleIdx="0" presStyleCnt="8">
        <dgm:presLayoutVars>
          <dgm:bulletEnabled val="1"/>
        </dgm:presLayoutVars>
      </dgm:prSet>
      <dgm:spPr/>
      <dgm:t>
        <a:bodyPr/>
        <a:lstStyle/>
        <a:p>
          <a:endParaRPr lang="sv-SE"/>
        </a:p>
      </dgm:t>
    </dgm:pt>
    <dgm:pt modelId="{A283412F-AD09-4970-9BFC-B5A1E2F3A4EB}" type="pres">
      <dgm:prSet presAssocID="{4B8822F8-CF44-4361-8A58-F1A02E4ABDE0}" presName="sibTrans" presStyleCnt="0"/>
      <dgm:spPr/>
    </dgm:pt>
    <dgm:pt modelId="{3B60654C-E5B6-442C-A514-FC460F99339B}" type="pres">
      <dgm:prSet presAssocID="{9BADC793-94C0-4C2B-9D29-3038758E5BA8}" presName="textNode" presStyleLbl="node1" presStyleIdx="1" presStyleCnt="8">
        <dgm:presLayoutVars>
          <dgm:bulletEnabled val="1"/>
        </dgm:presLayoutVars>
      </dgm:prSet>
      <dgm:spPr/>
      <dgm:t>
        <a:bodyPr/>
        <a:lstStyle/>
        <a:p>
          <a:endParaRPr lang="sv-SE"/>
        </a:p>
      </dgm:t>
    </dgm:pt>
    <dgm:pt modelId="{17778AA5-68E5-4CDF-904C-607137AFF9FD}" type="pres">
      <dgm:prSet presAssocID="{3C244DE3-82F8-427B-B2DE-79E3F6E3DA48}" presName="sibTrans" presStyleCnt="0"/>
      <dgm:spPr/>
    </dgm:pt>
    <dgm:pt modelId="{0F0FA1AE-D045-40B3-9989-E85D95930145}" type="pres">
      <dgm:prSet presAssocID="{60E96481-6B29-44D1-A62F-D829E6688F1F}" presName="textNode" presStyleLbl="node1" presStyleIdx="2" presStyleCnt="8">
        <dgm:presLayoutVars>
          <dgm:bulletEnabled val="1"/>
        </dgm:presLayoutVars>
      </dgm:prSet>
      <dgm:spPr/>
      <dgm:t>
        <a:bodyPr/>
        <a:lstStyle/>
        <a:p>
          <a:endParaRPr lang="sv-SE"/>
        </a:p>
      </dgm:t>
    </dgm:pt>
    <dgm:pt modelId="{F5914FC0-9335-4858-86CA-1FA783D8E3B5}" type="pres">
      <dgm:prSet presAssocID="{43986F7A-6766-4553-A19A-0A2FF37C4496}" presName="sibTrans" presStyleCnt="0"/>
      <dgm:spPr/>
    </dgm:pt>
    <dgm:pt modelId="{8BA5E02D-E531-4F00-A207-39E629ED01B8}" type="pres">
      <dgm:prSet presAssocID="{4894777F-B509-402A-B781-5B2C0C9A2E02}" presName="textNode" presStyleLbl="node1" presStyleIdx="3" presStyleCnt="8">
        <dgm:presLayoutVars>
          <dgm:bulletEnabled val="1"/>
        </dgm:presLayoutVars>
      </dgm:prSet>
      <dgm:spPr/>
      <dgm:t>
        <a:bodyPr/>
        <a:lstStyle/>
        <a:p>
          <a:endParaRPr lang="sv-SE"/>
        </a:p>
      </dgm:t>
    </dgm:pt>
    <dgm:pt modelId="{278B372C-9967-46B1-8972-2EFF70511AE7}" type="pres">
      <dgm:prSet presAssocID="{B55DAF30-61CE-4A99-95BD-CC63C18462B9}" presName="sibTrans" presStyleCnt="0"/>
      <dgm:spPr/>
    </dgm:pt>
    <dgm:pt modelId="{A8F26F2D-C657-41B9-8DA2-20647111A15D}" type="pres">
      <dgm:prSet presAssocID="{55B87579-119D-417D-9EC5-C0C3EDE7B1E5}" presName="textNode" presStyleLbl="node1" presStyleIdx="4" presStyleCnt="8">
        <dgm:presLayoutVars>
          <dgm:bulletEnabled val="1"/>
        </dgm:presLayoutVars>
      </dgm:prSet>
      <dgm:spPr/>
      <dgm:t>
        <a:bodyPr/>
        <a:lstStyle/>
        <a:p>
          <a:endParaRPr lang="sv-SE"/>
        </a:p>
      </dgm:t>
    </dgm:pt>
    <dgm:pt modelId="{C7E84867-4B6D-48AE-8AAB-60F833D104D1}" type="pres">
      <dgm:prSet presAssocID="{AF412510-80B1-4644-A6E0-02496CD29B4D}" presName="sibTrans" presStyleCnt="0"/>
      <dgm:spPr/>
    </dgm:pt>
    <dgm:pt modelId="{AE27CD84-10EF-4EE0-9546-213A271F1099}" type="pres">
      <dgm:prSet presAssocID="{E0BF6D28-AA55-484E-AF06-50174B3D7D0E}" presName="textNode" presStyleLbl="node1" presStyleIdx="5" presStyleCnt="8">
        <dgm:presLayoutVars>
          <dgm:bulletEnabled val="1"/>
        </dgm:presLayoutVars>
      </dgm:prSet>
      <dgm:spPr/>
      <dgm:t>
        <a:bodyPr/>
        <a:lstStyle/>
        <a:p>
          <a:endParaRPr lang="sv-SE"/>
        </a:p>
      </dgm:t>
    </dgm:pt>
    <dgm:pt modelId="{E32876C0-41BE-47F8-940C-E757447DAAEC}" type="pres">
      <dgm:prSet presAssocID="{4E59F2F2-5A16-4519-A7E4-2B9DB6DBD8D9}" presName="sibTrans" presStyleCnt="0"/>
      <dgm:spPr/>
    </dgm:pt>
    <dgm:pt modelId="{7A85A7C4-C927-490D-B22D-DF2A437283B8}" type="pres">
      <dgm:prSet presAssocID="{FCF3D32D-02B0-4519-B7FC-BE958B8F1B64}" presName="textNode" presStyleLbl="node1" presStyleIdx="6" presStyleCnt="8">
        <dgm:presLayoutVars>
          <dgm:bulletEnabled val="1"/>
        </dgm:presLayoutVars>
      </dgm:prSet>
      <dgm:spPr/>
      <dgm:t>
        <a:bodyPr/>
        <a:lstStyle/>
        <a:p>
          <a:endParaRPr lang="sv-SE"/>
        </a:p>
      </dgm:t>
    </dgm:pt>
    <dgm:pt modelId="{1C65065B-2EE1-4922-8F25-F263A2FEE69A}" type="pres">
      <dgm:prSet presAssocID="{E4EDD9BF-8128-4275-AAB9-2B1D36E2773F}" presName="sibTrans" presStyleCnt="0"/>
      <dgm:spPr/>
    </dgm:pt>
    <dgm:pt modelId="{68BED69A-E6D8-448C-B684-224C06C4E26B}" type="pres">
      <dgm:prSet presAssocID="{04760255-EB68-4058-B54A-5F5B00093782}" presName="textNode" presStyleLbl="node1" presStyleIdx="7" presStyleCnt="8">
        <dgm:presLayoutVars>
          <dgm:bulletEnabled val="1"/>
        </dgm:presLayoutVars>
      </dgm:prSet>
      <dgm:spPr/>
      <dgm:t>
        <a:bodyPr/>
        <a:lstStyle/>
        <a:p>
          <a:endParaRPr lang="sv-SE"/>
        </a:p>
      </dgm:t>
    </dgm:pt>
  </dgm:ptLst>
  <dgm:cxnLst>
    <dgm:cxn modelId="{926A7E09-DC68-4291-B9DA-9CB594665A6A}" srcId="{53F16064-D1E1-4D41-9D6E-D6CDB2549E78}" destId="{4894777F-B509-402A-B781-5B2C0C9A2E02}" srcOrd="3" destOrd="0" parTransId="{AE935915-36F9-41A8-9089-7A4CD3ACE532}" sibTransId="{B55DAF30-61CE-4A99-95BD-CC63C18462B9}"/>
    <dgm:cxn modelId="{32D7563B-0FA9-4A18-B90D-C89C44E14A89}" type="presOf" srcId="{E01ECC1C-0EFB-4C7C-83B6-0648E8D21D5A}" destId="{11482388-04DF-41F8-8FEB-98AE51FCFED1}" srcOrd="0" destOrd="0" presId="urn:microsoft.com/office/officeart/2005/8/layout/hProcess9"/>
    <dgm:cxn modelId="{BAB72F56-9401-4BC2-A13C-3CABF76335D8}" type="presOf" srcId="{04760255-EB68-4058-B54A-5F5B00093782}" destId="{68BED69A-E6D8-448C-B684-224C06C4E26B}" srcOrd="0" destOrd="0" presId="urn:microsoft.com/office/officeart/2005/8/layout/hProcess9"/>
    <dgm:cxn modelId="{41B048BC-B963-4D78-9122-DAC56B947D9E}" srcId="{53F16064-D1E1-4D41-9D6E-D6CDB2549E78}" destId="{55B87579-119D-417D-9EC5-C0C3EDE7B1E5}" srcOrd="4" destOrd="0" parTransId="{9D674EF2-79CD-43F8-8A0F-12E77F1AB6AC}" sibTransId="{AF412510-80B1-4644-A6E0-02496CD29B4D}"/>
    <dgm:cxn modelId="{E8772E6F-3DF6-443A-BE77-E89A93833F11}" srcId="{53F16064-D1E1-4D41-9D6E-D6CDB2549E78}" destId="{E0BF6D28-AA55-484E-AF06-50174B3D7D0E}" srcOrd="5" destOrd="0" parTransId="{E7A274F4-E4C7-4AA6-BF16-CFCB35B383C3}" sibTransId="{4E59F2F2-5A16-4519-A7E4-2B9DB6DBD8D9}"/>
    <dgm:cxn modelId="{0F5D2EF8-71A2-49B1-995E-485770D89774}" srcId="{53F16064-D1E1-4D41-9D6E-D6CDB2549E78}" destId="{FCF3D32D-02B0-4519-B7FC-BE958B8F1B64}" srcOrd="6" destOrd="0" parTransId="{2FCBB008-2E97-4783-881D-F8ABA96C521F}" sibTransId="{E4EDD9BF-8128-4275-AAB9-2B1D36E2773F}"/>
    <dgm:cxn modelId="{63D26BBE-91ED-411B-99D4-5B742A2A9117}" type="presOf" srcId="{55B87579-119D-417D-9EC5-C0C3EDE7B1E5}" destId="{A8F26F2D-C657-41B9-8DA2-20647111A15D}" srcOrd="0" destOrd="0" presId="urn:microsoft.com/office/officeart/2005/8/layout/hProcess9"/>
    <dgm:cxn modelId="{E6A0B758-0B9E-49DA-80B4-91B710CD0576}" srcId="{53F16064-D1E1-4D41-9D6E-D6CDB2549E78}" destId="{E01ECC1C-0EFB-4C7C-83B6-0648E8D21D5A}" srcOrd="0" destOrd="0" parTransId="{1DC9148B-44FD-4D33-ACAB-9DD8B7B8D39E}" sibTransId="{4B8822F8-CF44-4361-8A58-F1A02E4ABDE0}"/>
    <dgm:cxn modelId="{2475AA0F-5AD7-4C78-9960-393391CDAB13}" srcId="{53F16064-D1E1-4D41-9D6E-D6CDB2549E78}" destId="{9BADC793-94C0-4C2B-9D29-3038758E5BA8}" srcOrd="1" destOrd="0" parTransId="{88D7518E-2B16-440B-B3CB-919744F74969}" sibTransId="{3C244DE3-82F8-427B-B2DE-79E3F6E3DA48}"/>
    <dgm:cxn modelId="{37FF5ABB-5067-43B4-B219-9BE0F7D181A2}" type="presOf" srcId="{9BADC793-94C0-4C2B-9D29-3038758E5BA8}" destId="{3B60654C-E5B6-442C-A514-FC460F99339B}" srcOrd="0" destOrd="0" presId="urn:microsoft.com/office/officeart/2005/8/layout/hProcess9"/>
    <dgm:cxn modelId="{BF47D66E-450E-4E7B-AABE-956AA620391D}" srcId="{53F16064-D1E1-4D41-9D6E-D6CDB2549E78}" destId="{60E96481-6B29-44D1-A62F-D829E6688F1F}" srcOrd="2" destOrd="0" parTransId="{2E6986CE-91E2-438C-80B3-7BDD1B7C06BF}" sibTransId="{43986F7A-6766-4553-A19A-0A2FF37C4496}"/>
    <dgm:cxn modelId="{80E50B23-1C29-4E94-B671-F4AA14162655}" type="presOf" srcId="{4894777F-B509-402A-B781-5B2C0C9A2E02}" destId="{8BA5E02D-E531-4F00-A207-39E629ED01B8}" srcOrd="0" destOrd="0" presId="urn:microsoft.com/office/officeart/2005/8/layout/hProcess9"/>
    <dgm:cxn modelId="{DB03FB7E-1787-45BA-A6E3-08C03950CC10}" srcId="{53F16064-D1E1-4D41-9D6E-D6CDB2549E78}" destId="{04760255-EB68-4058-B54A-5F5B00093782}" srcOrd="7" destOrd="0" parTransId="{854D9ECC-F294-4461-BCAA-23057E3C488A}" sibTransId="{F3F6310F-2B99-46A6-BFBE-E05980AA5E64}"/>
    <dgm:cxn modelId="{0D92228B-ABCC-40F0-8729-DAB6D6CDBA68}" type="presOf" srcId="{53F16064-D1E1-4D41-9D6E-D6CDB2549E78}" destId="{327F4B88-5CF6-46FF-98E9-092009498C4F}" srcOrd="0" destOrd="0" presId="urn:microsoft.com/office/officeart/2005/8/layout/hProcess9"/>
    <dgm:cxn modelId="{23A7EDA6-55D5-46C4-B188-E00DF284A6BD}" type="presOf" srcId="{E0BF6D28-AA55-484E-AF06-50174B3D7D0E}" destId="{AE27CD84-10EF-4EE0-9546-213A271F1099}" srcOrd="0" destOrd="0" presId="urn:microsoft.com/office/officeart/2005/8/layout/hProcess9"/>
    <dgm:cxn modelId="{311EC10B-BD93-460A-9F99-84D864308B31}" type="presOf" srcId="{60E96481-6B29-44D1-A62F-D829E6688F1F}" destId="{0F0FA1AE-D045-40B3-9989-E85D95930145}" srcOrd="0" destOrd="0" presId="urn:microsoft.com/office/officeart/2005/8/layout/hProcess9"/>
    <dgm:cxn modelId="{210A965D-4B43-4FA8-8F39-6F2307F1F5A2}" type="presOf" srcId="{FCF3D32D-02B0-4519-B7FC-BE958B8F1B64}" destId="{7A85A7C4-C927-490D-B22D-DF2A437283B8}" srcOrd="0" destOrd="0" presId="urn:microsoft.com/office/officeart/2005/8/layout/hProcess9"/>
    <dgm:cxn modelId="{4BD7E943-3442-41AE-ACA5-F230AE4A7D1A}" type="presParOf" srcId="{327F4B88-5CF6-46FF-98E9-092009498C4F}" destId="{D4A49985-7109-40A3-BA1A-5F18EDF8B5DE}" srcOrd="0" destOrd="0" presId="urn:microsoft.com/office/officeart/2005/8/layout/hProcess9"/>
    <dgm:cxn modelId="{12F835A5-3F75-45A7-9BE4-218FF4EB2BC8}" type="presParOf" srcId="{327F4B88-5CF6-46FF-98E9-092009498C4F}" destId="{0CBC8D1B-B103-4508-B6D7-C3F412DBAD88}" srcOrd="1" destOrd="0" presId="urn:microsoft.com/office/officeart/2005/8/layout/hProcess9"/>
    <dgm:cxn modelId="{32822F34-3AA6-4851-989D-4D8B2FF2A3FD}" type="presParOf" srcId="{0CBC8D1B-B103-4508-B6D7-C3F412DBAD88}" destId="{11482388-04DF-41F8-8FEB-98AE51FCFED1}" srcOrd="0" destOrd="0" presId="urn:microsoft.com/office/officeart/2005/8/layout/hProcess9"/>
    <dgm:cxn modelId="{30A088C3-CA1B-4AA4-9780-42015E32A963}" type="presParOf" srcId="{0CBC8D1B-B103-4508-B6D7-C3F412DBAD88}" destId="{A283412F-AD09-4970-9BFC-B5A1E2F3A4EB}" srcOrd="1" destOrd="0" presId="urn:microsoft.com/office/officeart/2005/8/layout/hProcess9"/>
    <dgm:cxn modelId="{C161D0B7-5D67-4AA6-AD7F-79F7CA2CB702}" type="presParOf" srcId="{0CBC8D1B-B103-4508-B6D7-C3F412DBAD88}" destId="{3B60654C-E5B6-442C-A514-FC460F99339B}" srcOrd="2" destOrd="0" presId="urn:microsoft.com/office/officeart/2005/8/layout/hProcess9"/>
    <dgm:cxn modelId="{61734A1D-4F6A-4120-8FBF-7F7D98D3A589}" type="presParOf" srcId="{0CBC8D1B-B103-4508-B6D7-C3F412DBAD88}" destId="{17778AA5-68E5-4CDF-904C-607137AFF9FD}" srcOrd="3" destOrd="0" presId="urn:microsoft.com/office/officeart/2005/8/layout/hProcess9"/>
    <dgm:cxn modelId="{9EEB8FE0-F759-41D0-A429-EEF2E8994DC8}" type="presParOf" srcId="{0CBC8D1B-B103-4508-B6D7-C3F412DBAD88}" destId="{0F0FA1AE-D045-40B3-9989-E85D95930145}" srcOrd="4" destOrd="0" presId="urn:microsoft.com/office/officeart/2005/8/layout/hProcess9"/>
    <dgm:cxn modelId="{0F233EF9-3300-4C4C-AB46-B4098D80ED39}" type="presParOf" srcId="{0CBC8D1B-B103-4508-B6D7-C3F412DBAD88}" destId="{F5914FC0-9335-4858-86CA-1FA783D8E3B5}" srcOrd="5" destOrd="0" presId="urn:microsoft.com/office/officeart/2005/8/layout/hProcess9"/>
    <dgm:cxn modelId="{9CD3F339-921F-44B6-B95E-CA05C75DFC60}" type="presParOf" srcId="{0CBC8D1B-B103-4508-B6D7-C3F412DBAD88}" destId="{8BA5E02D-E531-4F00-A207-39E629ED01B8}" srcOrd="6" destOrd="0" presId="urn:microsoft.com/office/officeart/2005/8/layout/hProcess9"/>
    <dgm:cxn modelId="{419F320B-9037-4D3C-ABF8-BF8895C6174C}" type="presParOf" srcId="{0CBC8D1B-B103-4508-B6D7-C3F412DBAD88}" destId="{278B372C-9967-46B1-8972-2EFF70511AE7}" srcOrd="7" destOrd="0" presId="urn:microsoft.com/office/officeart/2005/8/layout/hProcess9"/>
    <dgm:cxn modelId="{EFB2CF12-B378-4050-8C04-1BCE1D4D756D}" type="presParOf" srcId="{0CBC8D1B-B103-4508-B6D7-C3F412DBAD88}" destId="{A8F26F2D-C657-41B9-8DA2-20647111A15D}" srcOrd="8" destOrd="0" presId="urn:microsoft.com/office/officeart/2005/8/layout/hProcess9"/>
    <dgm:cxn modelId="{87368AAE-0222-491F-B165-1824B0DCF100}" type="presParOf" srcId="{0CBC8D1B-B103-4508-B6D7-C3F412DBAD88}" destId="{C7E84867-4B6D-48AE-8AAB-60F833D104D1}" srcOrd="9" destOrd="0" presId="urn:microsoft.com/office/officeart/2005/8/layout/hProcess9"/>
    <dgm:cxn modelId="{212AE5BC-2189-4C0D-B326-E320144E7193}" type="presParOf" srcId="{0CBC8D1B-B103-4508-B6D7-C3F412DBAD88}" destId="{AE27CD84-10EF-4EE0-9546-213A271F1099}" srcOrd="10" destOrd="0" presId="urn:microsoft.com/office/officeart/2005/8/layout/hProcess9"/>
    <dgm:cxn modelId="{C9FA00E1-D98A-44D6-8F31-D739617312ED}" type="presParOf" srcId="{0CBC8D1B-B103-4508-B6D7-C3F412DBAD88}" destId="{E32876C0-41BE-47F8-940C-E757447DAAEC}" srcOrd="11" destOrd="0" presId="urn:microsoft.com/office/officeart/2005/8/layout/hProcess9"/>
    <dgm:cxn modelId="{C2D65491-F534-46F9-88EA-ABCC1A419038}" type="presParOf" srcId="{0CBC8D1B-B103-4508-B6D7-C3F412DBAD88}" destId="{7A85A7C4-C927-490D-B22D-DF2A437283B8}" srcOrd="12" destOrd="0" presId="urn:microsoft.com/office/officeart/2005/8/layout/hProcess9"/>
    <dgm:cxn modelId="{57070134-CD8E-46F6-971A-83B66E2A7C3F}" type="presParOf" srcId="{0CBC8D1B-B103-4508-B6D7-C3F412DBAD88}" destId="{1C65065B-2EE1-4922-8F25-F263A2FEE69A}" srcOrd="13" destOrd="0" presId="urn:microsoft.com/office/officeart/2005/8/layout/hProcess9"/>
    <dgm:cxn modelId="{EB36C918-AAB5-4330-8A49-D6D9A2F06B1F}" type="presParOf" srcId="{0CBC8D1B-B103-4508-B6D7-C3F412DBAD88}" destId="{68BED69A-E6D8-448C-B684-224C06C4E26B}" srcOrd="1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9FB2E-BF3B-4F4C-8F74-F3B5FD8FB7AD}">
      <dsp:nvSpPr>
        <dsp:cNvPr id="0" name=""/>
        <dsp:cNvSpPr/>
      </dsp:nvSpPr>
      <dsp:spPr>
        <a:xfrm>
          <a:off x="0" y="0"/>
          <a:ext cx="4876800" cy="894080"/>
        </a:xfrm>
        <a:prstGeom prst="roundRect">
          <a:avLst>
            <a:gd name="adj" fmla="val 10000"/>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sv-SE" sz="3900" kern="1200" dirty="0" smtClean="0"/>
            <a:t>Analysis</a:t>
          </a:r>
          <a:endParaRPr lang="sv-SE" sz="3900" kern="1200" dirty="0"/>
        </a:p>
      </dsp:txBody>
      <dsp:txXfrm>
        <a:off x="26187" y="26187"/>
        <a:ext cx="3836467" cy="841706"/>
      </dsp:txXfrm>
    </dsp:sp>
    <dsp:sp modelId="{D8609517-9AF8-4D2D-8F23-9DFF62D84332}">
      <dsp:nvSpPr>
        <dsp:cNvPr id="0" name=""/>
        <dsp:cNvSpPr/>
      </dsp:nvSpPr>
      <dsp:spPr>
        <a:xfrm>
          <a:off x="408432" y="1056640"/>
          <a:ext cx="4876800" cy="894080"/>
        </a:xfrm>
        <a:prstGeom prst="roundRect">
          <a:avLst>
            <a:gd name="adj" fmla="val 10000"/>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sv-SE" sz="3900" kern="1200" dirty="0" smtClean="0"/>
            <a:t>Design</a:t>
          </a:r>
          <a:endParaRPr lang="sv-SE" sz="3900" kern="1200" dirty="0"/>
        </a:p>
      </dsp:txBody>
      <dsp:txXfrm>
        <a:off x="434619" y="1082827"/>
        <a:ext cx="3834841" cy="841706"/>
      </dsp:txXfrm>
    </dsp:sp>
    <dsp:sp modelId="{1DEBD32C-AEFD-491D-9754-FB558B0C6D9D}">
      <dsp:nvSpPr>
        <dsp:cNvPr id="0" name=""/>
        <dsp:cNvSpPr/>
      </dsp:nvSpPr>
      <dsp:spPr>
        <a:xfrm>
          <a:off x="810768" y="2113280"/>
          <a:ext cx="4876800" cy="894080"/>
        </a:xfrm>
        <a:prstGeom prst="roundRect">
          <a:avLst>
            <a:gd name="adj" fmla="val 10000"/>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sv-SE" sz="3900" kern="1200" dirty="0" smtClean="0"/>
            <a:t>Implementation</a:t>
          </a:r>
          <a:endParaRPr lang="sv-SE" sz="3900" kern="1200" dirty="0"/>
        </a:p>
      </dsp:txBody>
      <dsp:txXfrm>
        <a:off x="836955" y="2139467"/>
        <a:ext cx="3840937" cy="841706"/>
      </dsp:txXfrm>
    </dsp:sp>
    <dsp:sp modelId="{F5FEC824-AB4D-4F7D-8FC9-52A350531F4A}">
      <dsp:nvSpPr>
        <dsp:cNvPr id="0" name=""/>
        <dsp:cNvSpPr/>
      </dsp:nvSpPr>
      <dsp:spPr>
        <a:xfrm>
          <a:off x="1219200" y="3169919"/>
          <a:ext cx="4876800" cy="894080"/>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sv-SE" sz="3900" kern="1200" dirty="0" smtClean="0"/>
            <a:t>Test</a:t>
          </a:r>
          <a:endParaRPr lang="sv-SE" sz="3900" kern="1200" dirty="0"/>
        </a:p>
      </dsp:txBody>
      <dsp:txXfrm>
        <a:off x="1245387" y="3196106"/>
        <a:ext cx="3834841" cy="841706"/>
      </dsp:txXfrm>
    </dsp:sp>
    <dsp:sp modelId="{CF706F8D-0CDC-42CE-B033-4A9182BADA0D}">
      <dsp:nvSpPr>
        <dsp:cNvPr id="0" name=""/>
        <dsp:cNvSpPr/>
      </dsp:nvSpPr>
      <dsp:spPr>
        <a:xfrm>
          <a:off x="4295647" y="684783"/>
          <a:ext cx="581152" cy="581152"/>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sv-SE" sz="2600" kern="1200"/>
        </a:p>
      </dsp:txBody>
      <dsp:txXfrm>
        <a:off x="4426406" y="684783"/>
        <a:ext cx="319634" cy="437317"/>
      </dsp:txXfrm>
    </dsp:sp>
    <dsp:sp modelId="{04B88686-479C-4FF9-A7D1-AD9A96AF1F8D}">
      <dsp:nvSpPr>
        <dsp:cNvPr id="0" name=""/>
        <dsp:cNvSpPr/>
      </dsp:nvSpPr>
      <dsp:spPr>
        <a:xfrm>
          <a:off x="4704080" y="1741423"/>
          <a:ext cx="581152" cy="581152"/>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sv-SE" sz="2600" kern="1200"/>
        </a:p>
      </dsp:txBody>
      <dsp:txXfrm>
        <a:off x="4834839" y="1741423"/>
        <a:ext cx="319634" cy="437317"/>
      </dsp:txXfrm>
    </dsp:sp>
    <dsp:sp modelId="{20A68507-5BAB-4915-9E14-4C26D7465CE9}">
      <dsp:nvSpPr>
        <dsp:cNvPr id="0" name=""/>
        <dsp:cNvSpPr/>
      </dsp:nvSpPr>
      <dsp:spPr>
        <a:xfrm>
          <a:off x="5106415" y="2798064"/>
          <a:ext cx="581152" cy="581152"/>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sv-SE" sz="2600" kern="1200"/>
        </a:p>
      </dsp:txBody>
      <dsp:txXfrm>
        <a:off x="5237174" y="2798064"/>
        <a:ext cx="319634" cy="43731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0A6FD-CBAC-4949-AD53-9017C0777C9B}">
      <dsp:nvSpPr>
        <dsp:cNvPr id="0" name=""/>
        <dsp:cNvSpPr/>
      </dsp:nvSpPr>
      <dsp:spPr>
        <a:xfrm>
          <a:off x="2160148" y="0"/>
          <a:ext cx="1440098" cy="960066"/>
        </a:xfrm>
        <a:prstGeom prst="trapezoid">
          <a:avLst>
            <a:gd name="adj" fmla="val 75000"/>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sv-SE" sz="3100" kern="1200" dirty="0" smtClean="0"/>
            <a:t>E2E</a:t>
          </a:r>
          <a:endParaRPr lang="sv-SE" sz="3100" kern="1200" dirty="0"/>
        </a:p>
      </dsp:txBody>
      <dsp:txXfrm>
        <a:off x="2160148" y="0"/>
        <a:ext cx="1440098" cy="960066"/>
      </dsp:txXfrm>
    </dsp:sp>
    <dsp:sp modelId="{E89073D2-4794-4BA6-BCCF-7ACCFECD2C33}">
      <dsp:nvSpPr>
        <dsp:cNvPr id="0" name=""/>
        <dsp:cNvSpPr/>
      </dsp:nvSpPr>
      <dsp:spPr>
        <a:xfrm>
          <a:off x="1440098" y="960066"/>
          <a:ext cx="2880197" cy="960066"/>
        </a:xfrm>
        <a:prstGeom prst="trapezoid">
          <a:avLst>
            <a:gd name="adj" fmla="val 75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sv-SE" sz="3100" kern="1200" dirty="0" smtClean="0"/>
            <a:t>Integration Test</a:t>
          </a:r>
          <a:endParaRPr lang="sv-SE" sz="3100" kern="1200" dirty="0"/>
        </a:p>
      </dsp:txBody>
      <dsp:txXfrm>
        <a:off x="1944133" y="960066"/>
        <a:ext cx="1872128" cy="960066"/>
      </dsp:txXfrm>
    </dsp:sp>
    <dsp:sp modelId="{7A32CBA0-EEA1-4371-9D1E-573DB8FC9857}">
      <dsp:nvSpPr>
        <dsp:cNvPr id="0" name=""/>
        <dsp:cNvSpPr/>
      </dsp:nvSpPr>
      <dsp:spPr>
        <a:xfrm>
          <a:off x="720049" y="1920132"/>
          <a:ext cx="4320296" cy="960066"/>
        </a:xfrm>
        <a:prstGeom prst="trapezoid">
          <a:avLst>
            <a:gd name="adj" fmla="val 75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sv-SE" sz="3100" kern="1200" dirty="0" smtClean="0"/>
            <a:t>Component Test</a:t>
          </a:r>
          <a:endParaRPr lang="sv-SE" sz="3100" kern="1200" dirty="0"/>
        </a:p>
      </dsp:txBody>
      <dsp:txXfrm>
        <a:off x="1476101" y="1920132"/>
        <a:ext cx="2808193" cy="960066"/>
      </dsp:txXfrm>
    </dsp:sp>
    <dsp:sp modelId="{DF970E94-C092-449B-9BE6-AC8D17F7018C}">
      <dsp:nvSpPr>
        <dsp:cNvPr id="0" name=""/>
        <dsp:cNvSpPr/>
      </dsp:nvSpPr>
      <dsp:spPr>
        <a:xfrm>
          <a:off x="0" y="2880197"/>
          <a:ext cx="5760395" cy="960066"/>
        </a:xfrm>
        <a:prstGeom prst="trapezoid">
          <a:avLst>
            <a:gd name="adj" fmla="val 75000"/>
          </a:avLst>
        </a:prstGeom>
        <a:solidFill>
          <a:schemeClr val="accent3">
            <a:lumMod val="5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sv-SE" sz="3100" kern="1200" dirty="0" smtClean="0"/>
            <a:t>Unit Test</a:t>
          </a:r>
          <a:endParaRPr lang="sv-SE" sz="3100" kern="1200" dirty="0"/>
        </a:p>
      </dsp:txBody>
      <dsp:txXfrm>
        <a:off x="1008069" y="2880197"/>
        <a:ext cx="3744257" cy="9600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49985-7109-40A3-BA1A-5F18EDF8B5DE}">
      <dsp:nvSpPr>
        <dsp:cNvPr id="0" name=""/>
        <dsp:cNvSpPr/>
      </dsp:nvSpPr>
      <dsp:spPr>
        <a:xfrm>
          <a:off x="457199" y="0"/>
          <a:ext cx="5181600" cy="4064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482388-04DF-41F8-8FEB-98AE51FCFED1}">
      <dsp:nvSpPr>
        <dsp:cNvPr id="0" name=""/>
        <dsp:cNvSpPr/>
      </dsp:nvSpPr>
      <dsp:spPr>
        <a:xfrm>
          <a:off x="241" y="1219199"/>
          <a:ext cx="730001"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Developer commits code</a:t>
          </a:r>
          <a:endParaRPr lang="sv-SE" sz="1000" kern="1200" dirty="0"/>
        </a:p>
      </dsp:txBody>
      <dsp:txXfrm>
        <a:off x="35877" y="1254835"/>
        <a:ext cx="658729" cy="1554328"/>
      </dsp:txXfrm>
    </dsp:sp>
    <dsp:sp modelId="{3B60654C-E5B6-442C-A514-FC460F99339B}">
      <dsp:nvSpPr>
        <dsp:cNvPr id="0" name=""/>
        <dsp:cNvSpPr/>
      </dsp:nvSpPr>
      <dsp:spPr>
        <a:xfrm>
          <a:off x="766743" y="1219199"/>
          <a:ext cx="730001"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Build server notified</a:t>
          </a:r>
          <a:endParaRPr lang="sv-SE" sz="1000" kern="1200" dirty="0"/>
        </a:p>
      </dsp:txBody>
      <dsp:txXfrm>
        <a:off x="802379" y="1254835"/>
        <a:ext cx="658729" cy="1554328"/>
      </dsp:txXfrm>
    </dsp:sp>
    <dsp:sp modelId="{0F0FA1AE-D045-40B3-9989-E85D95930145}">
      <dsp:nvSpPr>
        <dsp:cNvPr id="0" name=""/>
        <dsp:cNvSpPr/>
      </dsp:nvSpPr>
      <dsp:spPr>
        <a:xfrm>
          <a:off x="1533245" y="1219199"/>
          <a:ext cx="730001"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(Code tagged in VCS)</a:t>
          </a:r>
          <a:endParaRPr lang="sv-SE" sz="1000" kern="1200" dirty="0"/>
        </a:p>
      </dsp:txBody>
      <dsp:txXfrm>
        <a:off x="1568881" y="1254835"/>
        <a:ext cx="658729" cy="1554328"/>
      </dsp:txXfrm>
    </dsp:sp>
    <dsp:sp modelId="{8BA5E02D-E531-4F00-A207-39E629ED01B8}">
      <dsp:nvSpPr>
        <dsp:cNvPr id="0" name=""/>
        <dsp:cNvSpPr/>
      </dsp:nvSpPr>
      <dsp:spPr>
        <a:xfrm>
          <a:off x="2299747" y="1219199"/>
          <a:ext cx="730001"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Code built</a:t>
          </a:r>
          <a:endParaRPr lang="sv-SE" sz="1000" kern="1200" dirty="0"/>
        </a:p>
      </dsp:txBody>
      <dsp:txXfrm>
        <a:off x="2335383" y="1254835"/>
        <a:ext cx="658729" cy="1554328"/>
      </dsp:txXfrm>
    </dsp:sp>
    <dsp:sp modelId="{4B409178-3902-4A77-B672-CBFFA4BE98C6}">
      <dsp:nvSpPr>
        <dsp:cNvPr id="0" name=""/>
        <dsp:cNvSpPr/>
      </dsp:nvSpPr>
      <dsp:spPr>
        <a:xfrm>
          <a:off x="3066250" y="1219199"/>
          <a:ext cx="730001"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Deploy</a:t>
          </a:r>
          <a:endParaRPr lang="sv-SE" sz="1000" kern="1200" dirty="0"/>
        </a:p>
      </dsp:txBody>
      <dsp:txXfrm>
        <a:off x="3101886" y="1254835"/>
        <a:ext cx="658729" cy="1554328"/>
      </dsp:txXfrm>
    </dsp:sp>
    <dsp:sp modelId="{AE27CD84-10EF-4EE0-9546-213A271F1099}">
      <dsp:nvSpPr>
        <dsp:cNvPr id="0" name=""/>
        <dsp:cNvSpPr/>
      </dsp:nvSpPr>
      <dsp:spPr>
        <a:xfrm>
          <a:off x="3832752" y="1219199"/>
          <a:ext cx="730001"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Test</a:t>
          </a:r>
          <a:endParaRPr lang="sv-SE" sz="1000" kern="1200" dirty="0"/>
        </a:p>
      </dsp:txBody>
      <dsp:txXfrm>
        <a:off x="3868388" y="1254835"/>
        <a:ext cx="658729" cy="1554328"/>
      </dsp:txXfrm>
    </dsp:sp>
    <dsp:sp modelId="{2D532539-57DB-4D02-A726-0C7779E056A7}">
      <dsp:nvSpPr>
        <dsp:cNvPr id="0" name=""/>
        <dsp:cNvSpPr/>
      </dsp:nvSpPr>
      <dsp:spPr>
        <a:xfrm>
          <a:off x="4599254" y="1219199"/>
          <a:ext cx="730001"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Publish result</a:t>
          </a:r>
          <a:endParaRPr lang="sv-SE" sz="1000" kern="1200" dirty="0"/>
        </a:p>
      </dsp:txBody>
      <dsp:txXfrm>
        <a:off x="4634890" y="1254835"/>
        <a:ext cx="658729" cy="1554328"/>
      </dsp:txXfrm>
    </dsp:sp>
    <dsp:sp modelId="{68BED69A-E6D8-448C-B684-224C06C4E26B}">
      <dsp:nvSpPr>
        <dsp:cNvPr id="0" name=""/>
        <dsp:cNvSpPr/>
      </dsp:nvSpPr>
      <dsp:spPr>
        <a:xfrm>
          <a:off x="5365756" y="1219199"/>
          <a:ext cx="730001"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Artifact stored away</a:t>
          </a:r>
          <a:endParaRPr lang="sv-SE" sz="1000" kern="1200" dirty="0"/>
        </a:p>
      </dsp:txBody>
      <dsp:txXfrm>
        <a:off x="5401392" y="1254835"/>
        <a:ext cx="658729" cy="15543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49985-7109-40A3-BA1A-5F18EDF8B5DE}">
      <dsp:nvSpPr>
        <dsp:cNvPr id="0" name=""/>
        <dsp:cNvSpPr/>
      </dsp:nvSpPr>
      <dsp:spPr>
        <a:xfrm>
          <a:off x="457199" y="0"/>
          <a:ext cx="5181600" cy="15841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482388-04DF-41F8-8FEB-98AE51FCFED1}">
      <dsp:nvSpPr>
        <dsp:cNvPr id="0" name=""/>
        <dsp:cNvSpPr/>
      </dsp:nvSpPr>
      <dsp:spPr>
        <a:xfrm>
          <a:off x="241" y="475252"/>
          <a:ext cx="730001" cy="63367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Developer commits  code</a:t>
          </a:r>
          <a:endParaRPr lang="sv-SE" sz="1000" kern="1200" dirty="0"/>
        </a:p>
      </dsp:txBody>
      <dsp:txXfrm>
        <a:off x="31174" y="506185"/>
        <a:ext cx="668135" cy="571804"/>
      </dsp:txXfrm>
    </dsp:sp>
    <dsp:sp modelId="{3B60654C-E5B6-442C-A514-FC460F99339B}">
      <dsp:nvSpPr>
        <dsp:cNvPr id="0" name=""/>
        <dsp:cNvSpPr/>
      </dsp:nvSpPr>
      <dsp:spPr>
        <a:xfrm>
          <a:off x="766743"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Build server notified</a:t>
          </a:r>
          <a:endParaRPr lang="sv-SE" sz="1000" kern="1200" dirty="0"/>
        </a:p>
      </dsp:txBody>
      <dsp:txXfrm>
        <a:off x="797676" y="506185"/>
        <a:ext cx="668135" cy="571804"/>
      </dsp:txXfrm>
    </dsp:sp>
    <dsp:sp modelId="{0F0FA1AE-D045-40B3-9989-E85D95930145}">
      <dsp:nvSpPr>
        <dsp:cNvPr id="0" name=""/>
        <dsp:cNvSpPr/>
      </dsp:nvSpPr>
      <dsp:spPr>
        <a:xfrm>
          <a:off x="1533245"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(Code tagged in VCS)</a:t>
          </a:r>
          <a:endParaRPr lang="sv-SE" sz="1000" kern="1200" dirty="0"/>
        </a:p>
      </dsp:txBody>
      <dsp:txXfrm>
        <a:off x="1564178" y="506185"/>
        <a:ext cx="668135" cy="571804"/>
      </dsp:txXfrm>
    </dsp:sp>
    <dsp:sp modelId="{8BA5E02D-E531-4F00-A207-39E629ED01B8}">
      <dsp:nvSpPr>
        <dsp:cNvPr id="0" name=""/>
        <dsp:cNvSpPr/>
      </dsp:nvSpPr>
      <dsp:spPr>
        <a:xfrm>
          <a:off x="2299747"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Code built</a:t>
          </a:r>
          <a:endParaRPr lang="sv-SE" sz="1000" kern="1200" dirty="0"/>
        </a:p>
      </dsp:txBody>
      <dsp:txXfrm>
        <a:off x="2330680" y="506185"/>
        <a:ext cx="668135" cy="571804"/>
      </dsp:txXfrm>
    </dsp:sp>
    <dsp:sp modelId="{9D5F0CC9-CF4C-4ED0-806B-FBEDA672D023}">
      <dsp:nvSpPr>
        <dsp:cNvPr id="0" name=""/>
        <dsp:cNvSpPr/>
      </dsp:nvSpPr>
      <dsp:spPr>
        <a:xfrm>
          <a:off x="3066250"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Deploy</a:t>
          </a:r>
          <a:endParaRPr lang="sv-SE" sz="1000" kern="1200" dirty="0"/>
        </a:p>
      </dsp:txBody>
      <dsp:txXfrm>
        <a:off x="3097183" y="506185"/>
        <a:ext cx="668135" cy="571804"/>
      </dsp:txXfrm>
    </dsp:sp>
    <dsp:sp modelId="{AE27CD84-10EF-4EE0-9546-213A271F1099}">
      <dsp:nvSpPr>
        <dsp:cNvPr id="0" name=""/>
        <dsp:cNvSpPr/>
      </dsp:nvSpPr>
      <dsp:spPr>
        <a:xfrm>
          <a:off x="3832752"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Test</a:t>
          </a:r>
          <a:endParaRPr lang="sv-SE" sz="1000" kern="1200" dirty="0"/>
        </a:p>
      </dsp:txBody>
      <dsp:txXfrm>
        <a:off x="3863685" y="506185"/>
        <a:ext cx="668135" cy="571804"/>
      </dsp:txXfrm>
    </dsp:sp>
    <dsp:sp modelId="{7A85A7C4-C927-490D-B22D-DF2A437283B8}">
      <dsp:nvSpPr>
        <dsp:cNvPr id="0" name=""/>
        <dsp:cNvSpPr/>
      </dsp:nvSpPr>
      <dsp:spPr>
        <a:xfrm>
          <a:off x="4599254"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Publish result</a:t>
          </a:r>
          <a:endParaRPr lang="sv-SE" sz="1000" kern="1200" dirty="0"/>
        </a:p>
      </dsp:txBody>
      <dsp:txXfrm>
        <a:off x="4630187" y="506185"/>
        <a:ext cx="668135" cy="571804"/>
      </dsp:txXfrm>
    </dsp:sp>
    <dsp:sp modelId="{68BED69A-E6D8-448C-B684-224C06C4E26B}">
      <dsp:nvSpPr>
        <dsp:cNvPr id="0" name=""/>
        <dsp:cNvSpPr/>
      </dsp:nvSpPr>
      <dsp:spPr>
        <a:xfrm>
          <a:off x="5365756"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Artifact stored away</a:t>
          </a:r>
          <a:endParaRPr lang="sv-SE" sz="1000" kern="1200" dirty="0"/>
        </a:p>
      </dsp:txBody>
      <dsp:txXfrm>
        <a:off x="5396689" y="506185"/>
        <a:ext cx="668135" cy="5718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49985-7109-40A3-BA1A-5F18EDF8B5DE}">
      <dsp:nvSpPr>
        <dsp:cNvPr id="0" name=""/>
        <dsp:cNvSpPr/>
      </dsp:nvSpPr>
      <dsp:spPr>
        <a:xfrm>
          <a:off x="457199" y="0"/>
          <a:ext cx="5181600" cy="15841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482388-04DF-41F8-8FEB-98AE51FCFED1}">
      <dsp:nvSpPr>
        <dsp:cNvPr id="0" name=""/>
        <dsp:cNvSpPr/>
      </dsp:nvSpPr>
      <dsp:spPr>
        <a:xfrm>
          <a:off x="241" y="475252"/>
          <a:ext cx="730001" cy="63367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Developer commits  code</a:t>
          </a:r>
          <a:endParaRPr lang="sv-SE" sz="1000" kern="1200" dirty="0"/>
        </a:p>
      </dsp:txBody>
      <dsp:txXfrm>
        <a:off x="31174" y="506185"/>
        <a:ext cx="668135" cy="571804"/>
      </dsp:txXfrm>
    </dsp:sp>
    <dsp:sp modelId="{3B60654C-E5B6-442C-A514-FC460F99339B}">
      <dsp:nvSpPr>
        <dsp:cNvPr id="0" name=""/>
        <dsp:cNvSpPr/>
      </dsp:nvSpPr>
      <dsp:spPr>
        <a:xfrm>
          <a:off x="766743" y="475252"/>
          <a:ext cx="730001" cy="63367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Build server notified</a:t>
          </a:r>
          <a:endParaRPr lang="sv-SE" sz="1000" kern="1200" dirty="0"/>
        </a:p>
      </dsp:txBody>
      <dsp:txXfrm>
        <a:off x="797676" y="506185"/>
        <a:ext cx="668135" cy="571804"/>
      </dsp:txXfrm>
    </dsp:sp>
    <dsp:sp modelId="{0F0FA1AE-D045-40B3-9989-E85D95930145}">
      <dsp:nvSpPr>
        <dsp:cNvPr id="0" name=""/>
        <dsp:cNvSpPr/>
      </dsp:nvSpPr>
      <dsp:spPr>
        <a:xfrm>
          <a:off x="1533245"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(Code tagged in VCS)</a:t>
          </a:r>
          <a:endParaRPr lang="sv-SE" sz="1000" kern="1200" dirty="0"/>
        </a:p>
      </dsp:txBody>
      <dsp:txXfrm>
        <a:off x="1564178" y="506185"/>
        <a:ext cx="668135" cy="571804"/>
      </dsp:txXfrm>
    </dsp:sp>
    <dsp:sp modelId="{8BA5E02D-E531-4F00-A207-39E629ED01B8}">
      <dsp:nvSpPr>
        <dsp:cNvPr id="0" name=""/>
        <dsp:cNvSpPr/>
      </dsp:nvSpPr>
      <dsp:spPr>
        <a:xfrm>
          <a:off x="2299747"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Code built</a:t>
          </a:r>
          <a:endParaRPr lang="sv-SE" sz="1000" kern="1200" dirty="0"/>
        </a:p>
      </dsp:txBody>
      <dsp:txXfrm>
        <a:off x="2330680" y="506185"/>
        <a:ext cx="668135" cy="571804"/>
      </dsp:txXfrm>
    </dsp:sp>
    <dsp:sp modelId="{B793F17E-2615-432E-B013-CE26702477A8}">
      <dsp:nvSpPr>
        <dsp:cNvPr id="0" name=""/>
        <dsp:cNvSpPr/>
      </dsp:nvSpPr>
      <dsp:spPr>
        <a:xfrm>
          <a:off x="3066250"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Deploy</a:t>
          </a:r>
          <a:endParaRPr lang="sv-SE" sz="1000" kern="1200" dirty="0"/>
        </a:p>
      </dsp:txBody>
      <dsp:txXfrm>
        <a:off x="3097183" y="506185"/>
        <a:ext cx="668135" cy="571804"/>
      </dsp:txXfrm>
    </dsp:sp>
    <dsp:sp modelId="{AE27CD84-10EF-4EE0-9546-213A271F1099}">
      <dsp:nvSpPr>
        <dsp:cNvPr id="0" name=""/>
        <dsp:cNvSpPr/>
      </dsp:nvSpPr>
      <dsp:spPr>
        <a:xfrm>
          <a:off x="3832752"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Test</a:t>
          </a:r>
          <a:endParaRPr lang="sv-SE" sz="1000" kern="1200" dirty="0"/>
        </a:p>
      </dsp:txBody>
      <dsp:txXfrm>
        <a:off x="3863685" y="506185"/>
        <a:ext cx="668135" cy="571804"/>
      </dsp:txXfrm>
    </dsp:sp>
    <dsp:sp modelId="{7A85A7C4-C927-490D-B22D-DF2A437283B8}">
      <dsp:nvSpPr>
        <dsp:cNvPr id="0" name=""/>
        <dsp:cNvSpPr/>
      </dsp:nvSpPr>
      <dsp:spPr>
        <a:xfrm>
          <a:off x="4599254"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Publish result</a:t>
          </a:r>
          <a:endParaRPr lang="sv-SE" sz="1000" kern="1200" dirty="0"/>
        </a:p>
      </dsp:txBody>
      <dsp:txXfrm>
        <a:off x="4630187" y="506185"/>
        <a:ext cx="668135" cy="571804"/>
      </dsp:txXfrm>
    </dsp:sp>
    <dsp:sp modelId="{68BED69A-E6D8-448C-B684-224C06C4E26B}">
      <dsp:nvSpPr>
        <dsp:cNvPr id="0" name=""/>
        <dsp:cNvSpPr/>
      </dsp:nvSpPr>
      <dsp:spPr>
        <a:xfrm>
          <a:off x="5365756"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Artifact stored away</a:t>
          </a:r>
          <a:endParaRPr lang="sv-SE" sz="1000" kern="1200" dirty="0"/>
        </a:p>
      </dsp:txBody>
      <dsp:txXfrm>
        <a:off x="5396689" y="506185"/>
        <a:ext cx="668135" cy="5718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49985-7109-40A3-BA1A-5F18EDF8B5DE}">
      <dsp:nvSpPr>
        <dsp:cNvPr id="0" name=""/>
        <dsp:cNvSpPr/>
      </dsp:nvSpPr>
      <dsp:spPr>
        <a:xfrm>
          <a:off x="457199" y="0"/>
          <a:ext cx="5181600" cy="15841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482388-04DF-41F8-8FEB-98AE51FCFED1}">
      <dsp:nvSpPr>
        <dsp:cNvPr id="0" name=""/>
        <dsp:cNvSpPr/>
      </dsp:nvSpPr>
      <dsp:spPr>
        <a:xfrm>
          <a:off x="241" y="475252"/>
          <a:ext cx="730001" cy="63367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Developer commits  code</a:t>
          </a:r>
          <a:endParaRPr lang="sv-SE" sz="1000" kern="1200" dirty="0"/>
        </a:p>
      </dsp:txBody>
      <dsp:txXfrm>
        <a:off x="31174" y="506185"/>
        <a:ext cx="668135" cy="571804"/>
      </dsp:txXfrm>
    </dsp:sp>
    <dsp:sp modelId="{3B60654C-E5B6-442C-A514-FC460F99339B}">
      <dsp:nvSpPr>
        <dsp:cNvPr id="0" name=""/>
        <dsp:cNvSpPr/>
      </dsp:nvSpPr>
      <dsp:spPr>
        <a:xfrm>
          <a:off x="766743" y="475252"/>
          <a:ext cx="730001" cy="63367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Build server notified</a:t>
          </a:r>
          <a:endParaRPr lang="sv-SE" sz="1000" kern="1200" dirty="0"/>
        </a:p>
      </dsp:txBody>
      <dsp:txXfrm>
        <a:off x="797676" y="506185"/>
        <a:ext cx="668135" cy="571804"/>
      </dsp:txXfrm>
    </dsp:sp>
    <dsp:sp modelId="{0F0FA1AE-D045-40B3-9989-E85D95930145}">
      <dsp:nvSpPr>
        <dsp:cNvPr id="0" name=""/>
        <dsp:cNvSpPr/>
      </dsp:nvSpPr>
      <dsp:spPr>
        <a:xfrm>
          <a:off x="1533245" y="475252"/>
          <a:ext cx="730001" cy="63367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(Code tagged in VCS)</a:t>
          </a:r>
          <a:endParaRPr lang="sv-SE" sz="1000" kern="1200" dirty="0"/>
        </a:p>
      </dsp:txBody>
      <dsp:txXfrm>
        <a:off x="1564178" y="506185"/>
        <a:ext cx="668135" cy="571804"/>
      </dsp:txXfrm>
    </dsp:sp>
    <dsp:sp modelId="{8BA5E02D-E531-4F00-A207-39E629ED01B8}">
      <dsp:nvSpPr>
        <dsp:cNvPr id="0" name=""/>
        <dsp:cNvSpPr/>
      </dsp:nvSpPr>
      <dsp:spPr>
        <a:xfrm>
          <a:off x="2299747"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Code built</a:t>
          </a:r>
          <a:endParaRPr lang="sv-SE" sz="1000" kern="1200" dirty="0"/>
        </a:p>
      </dsp:txBody>
      <dsp:txXfrm>
        <a:off x="2330680" y="506185"/>
        <a:ext cx="668135" cy="571804"/>
      </dsp:txXfrm>
    </dsp:sp>
    <dsp:sp modelId="{01FC3BB2-36AF-45B3-B450-02FECBF18B85}">
      <dsp:nvSpPr>
        <dsp:cNvPr id="0" name=""/>
        <dsp:cNvSpPr/>
      </dsp:nvSpPr>
      <dsp:spPr>
        <a:xfrm>
          <a:off x="3066250"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Deploy</a:t>
          </a:r>
          <a:endParaRPr lang="sv-SE" sz="1000" kern="1200" dirty="0"/>
        </a:p>
      </dsp:txBody>
      <dsp:txXfrm>
        <a:off x="3097183" y="506185"/>
        <a:ext cx="668135" cy="571804"/>
      </dsp:txXfrm>
    </dsp:sp>
    <dsp:sp modelId="{AE27CD84-10EF-4EE0-9546-213A271F1099}">
      <dsp:nvSpPr>
        <dsp:cNvPr id="0" name=""/>
        <dsp:cNvSpPr/>
      </dsp:nvSpPr>
      <dsp:spPr>
        <a:xfrm>
          <a:off x="3832752"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Test</a:t>
          </a:r>
          <a:endParaRPr lang="sv-SE" sz="1000" kern="1200" dirty="0"/>
        </a:p>
      </dsp:txBody>
      <dsp:txXfrm>
        <a:off x="3863685" y="506185"/>
        <a:ext cx="668135" cy="571804"/>
      </dsp:txXfrm>
    </dsp:sp>
    <dsp:sp modelId="{7A85A7C4-C927-490D-B22D-DF2A437283B8}">
      <dsp:nvSpPr>
        <dsp:cNvPr id="0" name=""/>
        <dsp:cNvSpPr/>
      </dsp:nvSpPr>
      <dsp:spPr>
        <a:xfrm>
          <a:off x="4599254"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Publish result</a:t>
          </a:r>
          <a:endParaRPr lang="sv-SE" sz="1000" kern="1200" dirty="0"/>
        </a:p>
      </dsp:txBody>
      <dsp:txXfrm>
        <a:off x="4630187" y="506185"/>
        <a:ext cx="668135" cy="571804"/>
      </dsp:txXfrm>
    </dsp:sp>
    <dsp:sp modelId="{68BED69A-E6D8-448C-B684-224C06C4E26B}">
      <dsp:nvSpPr>
        <dsp:cNvPr id="0" name=""/>
        <dsp:cNvSpPr/>
      </dsp:nvSpPr>
      <dsp:spPr>
        <a:xfrm>
          <a:off x="5365756"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Artifact stored away</a:t>
          </a:r>
          <a:endParaRPr lang="sv-SE" sz="1000" kern="1200" dirty="0"/>
        </a:p>
      </dsp:txBody>
      <dsp:txXfrm>
        <a:off x="5396689" y="506185"/>
        <a:ext cx="668135" cy="5718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49985-7109-40A3-BA1A-5F18EDF8B5DE}">
      <dsp:nvSpPr>
        <dsp:cNvPr id="0" name=""/>
        <dsp:cNvSpPr/>
      </dsp:nvSpPr>
      <dsp:spPr>
        <a:xfrm>
          <a:off x="457199" y="0"/>
          <a:ext cx="5181600" cy="15841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482388-04DF-41F8-8FEB-98AE51FCFED1}">
      <dsp:nvSpPr>
        <dsp:cNvPr id="0" name=""/>
        <dsp:cNvSpPr/>
      </dsp:nvSpPr>
      <dsp:spPr>
        <a:xfrm>
          <a:off x="241" y="475252"/>
          <a:ext cx="730001" cy="63367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Developer commits  code</a:t>
          </a:r>
          <a:endParaRPr lang="sv-SE" sz="1000" kern="1200" dirty="0"/>
        </a:p>
      </dsp:txBody>
      <dsp:txXfrm>
        <a:off x="31174" y="506185"/>
        <a:ext cx="668135" cy="571804"/>
      </dsp:txXfrm>
    </dsp:sp>
    <dsp:sp modelId="{3B60654C-E5B6-442C-A514-FC460F99339B}">
      <dsp:nvSpPr>
        <dsp:cNvPr id="0" name=""/>
        <dsp:cNvSpPr/>
      </dsp:nvSpPr>
      <dsp:spPr>
        <a:xfrm>
          <a:off x="766743" y="475252"/>
          <a:ext cx="730001" cy="63367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Build server notified</a:t>
          </a:r>
          <a:endParaRPr lang="sv-SE" sz="1000" kern="1200" dirty="0"/>
        </a:p>
      </dsp:txBody>
      <dsp:txXfrm>
        <a:off x="797676" y="506185"/>
        <a:ext cx="668135" cy="571804"/>
      </dsp:txXfrm>
    </dsp:sp>
    <dsp:sp modelId="{0F0FA1AE-D045-40B3-9989-E85D95930145}">
      <dsp:nvSpPr>
        <dsp:cNvPr id="0" name=""/>
        <dsp:cNvSpPr/>
      </dsp:nvSpPr>
      <dsp:spPr>
        <a:xfrm>
          <a:off x="1533245" y="475252"/>
          <a:ext cx="730001" cy="63367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(Code tagged in VCS)</a:t>
          </a:r>
          <a:endParaRPr lang="sv-SE" sz="1000" kern="1200" dirty="0"/>
        </a:p>
      </dsp:txBody>
      <dsp:txXfrm>
        <a:off x="1564178" y="506185"/>
        <a:ext cx="668135" cy="571804"/>
      </dsp:txXfrm>
    </dsp:sp>
    <dsp:sp modelId="{8BA5E02D-E531-4F00-A207-39E629ED01B8}">
      <dsp:nvSpPr>
        <dsp:cNvPr id="0" name=""/>
        <dsp:cNvSpPr/>
      </dsp:nvSpPr>
      <dsp:spPr>
        <a:xfrm>
          <a:off x="2299747" y="475252"/>
          <a:ext cx="730001" cy="63367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Code built</a:t>
          </a:r>
          <a:endParaRPr lang="sv-SE" sz="1000" kern="1200" dirty="0"/>
        </a:p>
      </dsp:txBody>
      <dsp:txXfrm>
        <a:off x="2330680" y="506185"/>
        <a:ext cx="668135" cy="571804"/>
      </dsp:txXfrm>
    </dsp:sp>
    <dsp:sp modelId="{EC00B310-DD29-40E7-9A0D-94122D76C458}">
      <dsp:nvSpPr>
        <dsp:cNvPr id="0" name=""/>
        <dsp:cNvSpPr/>
      </dsp:nvSpPr>
      <dsp:spPr>
        <a:xfrm>
          <a:off x="3066250" y="475252"/>
          <a:ext cx="730001" cy="63367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Deploy</a:t>
          </a:r>
          <a:endParaRPr lang="sv-SE" sz="1000" kern="1200" dirty="0"/>
        </a:p>
      </dsp:txBody>
      <dsp:txXfrm>
        <a:off x="3097183" y="506185"/>
        <a:ext cx="668135" cy="571804"/>
      </dsp:txXfrm>
    </dsp:sp>
    <dsp:sp modelId="{AE27CD84-10EF-4EE0-9546-213A271F1099}">
      <dsp:nvSpPr>
        <dsp:cNvPr id="0" name=""/>
        <dsp:cNvSpPr/>
      </dsp:nvSpPr>
      <dsp:spPr>
        <a:xfrm>
          <a:off x="3832752"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Test</a:t>
          </a:r>
          <a:endParaRPr lang="sv-SE" sz="1000" kern="1200" dirty="0"/>
        </a:p>
      </dsp:txBody>
      <dsp:txXfrm>
        <a:off x="3863685" y="506185"/>
        <a:ext cx="668135" cy="571804"/>
      </dsp:txXfrm>
    </dsp:sp>
    <dsp:sp modelId="{7A85A7C4-C927-490D-B22D-DF2A437283B8}">
      <dsp:nvSpPr>
        <dsp:cNvPr id="0" name=""/>
        <dsp:cNvSpPr/>
      </dsp:nvSpPr>
      <dsp:spPr>
        <a:xfrm>
          <a:off x="4599254"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Publish result</a:t>
          </a:r>
          <a:endParaRPr lang="sv-SE" sz="1000" kern="1200" dirty="0"/>
        </a:p>
      </dsp:txBody>
      <dsp:txXfrm>
        <a:off x="4630187" y="506185"/>
        <a:ext cx="668135" cy="571804"/>
      </dsp:txXfrm>
    </dsp:sp>
    <dsp:sp modelId="{68BED69A-E6D8-448C-B684-224C06C4E26B}">
      <dsp:nvSpPr>
        <dsp:cNvPr id="0" name=""/>
        <dsp:cNvSpPr/>
      </dsp:nvSpPr>
      <dsp:spPr>
        <a:xfrm>
          <a:off x="5365756"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Artifact stored away</a:t>
          </a:r>
          <a:endParaRPr lang="sv-SE" sz="1000" kern="1200" dirty="0"/>
        </a:p>
      </dsp:txBody>
      <dsp:txXfrm>
        <a:off x="5396689" y="506185"/>
        <a:ext cx="668135" cy="57180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49985-7109-40A3-BA1A-5F18EDF8B5DE}">
      <dsp:nvSpPr>
        <dsp:cNvPr id="0" name=""/>
        <dsp:cNvSpPr/>
      </dsp:nvSpPr>
      <dsp:spPr>
        <a:xfrm>
          <a:off x="457199" y="0"/>
          <a:ext cx="5181600" cy="15841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482388-04DF-41F8-8FEB-98AE51FCFED1}">
      <dsp:nvSpPr>
        <dsp:cNvPr id="0" name=""/>
        <dsp:cNvSpPr/>
      </dsp:nvSpPr>
      <dsp:spPr>
        <a:xfrm>
          <a:off x="241" y="475252"/>
          <a:ext cx="730001" cy="63367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Developer commits  code</a:t>
          </a:r>
          <a:endParaRPr lang="sv-SE" sz="1000" kern="1200" dirty="0"/>
        </a:p>
      </dsp:txBody>
      <dsp:txXfrm>
        <a:off x="31174" y="506185"/>
        <a:ext cx="668135" cy="571804"/>
      </dsp:txXfrm>
    </dsp:sp>
    <dsp:sp modelId="{3B60654C-E5B6-442C-A514-FC460F99339B}">
      <dsp:nvSpPr>
        <dsp:cNvPr id="0" name=""/>
        <dsp:cNvSpPr/>
      </dsp:nvSpPr>
      <dsp:spPr>
        <a:xfrm>
          <a:off x="766743" y="475252"/>
          <a:ext cx="730001" cy="63367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Build server notified</a:t>
          </a:r>
          <a:endParaRPr lang="sv-SE" sz="1000" kern="1200" dirty="0"/>
        </a:p>
      </dsp:txBody>
      <dsp:txXfrm>
        <a:off x="797676" y="506185"/>
        <a:ext cx="668135" cy="571804"/>
      </dsp:txXfrm>
    </dsp:sp>
    <dsp:sp modelId="{0F0FA1AE-D045-40B3-9989-E85D95930145}">
      <dsp:nvSpPr>
        <dsp:cNvPr id="0" name=""/>
        <dsp:cNvSpPr/>
      </dsp:nvSpPr>
      <dsp:spPr>
        <a:xfrm>
          <a:off x="1533245" y="475252"/>
          <a:ext cx="730001" cy="63367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(Code tagged in VCS)</a:t>
          </a:r>
          <a:endParaRPr lang="sv-SE" sz="1000" kern="1200" dirty="0"/>
        </a:p>
      </dsp:txBody>
      <dsp:txXfrm>
        <a:off x="1564178" y="506185"/>
        <a:ext cx="668135" cy="571804"/>
      </dsp:txXfrm>
    </dsp:sp>
    <dsp:sp modelId="{8BA5E02D-E531-4F00-A207-39E629ED01B8}">
      <dsp:nvSpPr>
        <dsp:cNvPr id="0" name=""/>
        <dsp:cNvSpPr/>
      </dsp:nvSpPr>
      <dsp:spPr>
        <a:xfrm>
          <a:off x="2299747" y="475252"/>
          <a:ext cx="730001" cy="63367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Code built</a:t>
          </a:r>
          <a:endParaRPr lang="sv-SE" sz="1000" kern="1200" dirty="0"/>
        </a:p>
      </dsp:txBody>
      <dsp:txXfrm>
        <a:off x="2330680" y="506185"/>
        <a:ext cx="668135" cy="571804"/>
      </dsp:txXfrm>
    </dsp:sp>
    <dsp:sp modelId="{EC00B310-DD29-40E7-9A0D-94122D76C458}">
      <dsp:nvSpPr>
        <dsp:cNvPr id="0" name=""/>
        <dsp:cNvSpPr/>
      </dsp:nvSpPr>
      <dsp:spPr>
        <a:xfrm>
          <a:off x="3066250" y="475252"/>
          <a:ext cx="730001" cy="63367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Deploy</a:t>
          </a:r>
          <a:endParaRPr lang="sv-SE" sz="1000" kern="1200" dirty="0"/>
        </a:p>
      </dsp:txBody>
      <dsp:txXfrm>
        <a:off x="3097183" y="506185"/>
        <a:ext cx="668135" cy="571804"/>
      </dsp:txXfrm>
    </dsp:sp>
    <dsp:sp modelId="{AE27CD84-10EF-4EE0-9546-213A271F1099}">
      <dsp:nvSpPr>
        <dsp:cNvPr id="0" name=""/>
        <dsp:cNvSpPr/>
      </dsp:nvSpPr>
      <dsp:spPr>
        <a:xfrm>
          <a:off x="3832752"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Test</a:t>
          </a:r>
          <a:endParaRPr lang="sv-SE" sz="1000" kern="1200" dirty="0"/>
        </a:p>
      </dsp:txBody>
      <dsp:txXfrm>
        <a:off x="3863685" y="506185"/>
        <a:ext cx="668135" cy="571804"/>
      </dsp:txXfrm>
    </dsp:sp>
    <dsp:sp modelId="{7A85A7C4-C927-490D-B22D-DF2A437283B8}">
      <dsp:nvSpPr>
        <dsp:cNvPr id="0" name=""/>
        <dsp:cNvSpPr/>
      </dsp:nvSpPr>
      <dsp:spPr>
        <a:xfrm>
          <a:off x="4599254"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Publish result</a:t>
          </a:r>
          <a:endParaRPr lang="sv-SE" sz="1000" kern="1200" dirty="0"/>
        </a:p>
      </dsp:txBody>
      <dsp:txXfrm>
        <a:off x="4630187" y="506185"/>
        <a:ext cx="668135" cy="571804"/>
      </dsp:txXfrm>
    </dsp:sp>
    <dsp:sp modelId="{68BED69A-E6D8-448C-B684-224C06C4E26B}">
      <dsp:nvSpPr>
        <dsp:cNvPr id="0" name=""/>
        <dsp:cNvSpPr/>
      </dsp:nvSpPr>
      <dsp:spPr>
        <a:xfrm>
          <a:off x="5365756" y="475252"/>
          <a:ext cx="730001" cy="633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t>Artifact stored away</a:t>
          </a:r>
          <a:endParaRPr lang="sv-SE" sz="1000" kern="1200" dirty="0"/>
        </a:p>
      </dsp:txBody>
      <dsp:txXfrm>
        <a:off x="5396689" y="506185"/>
        <a:ext cx="668135" cy="5718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47E74-41DE-40FA-A7A7-A655366ADCFA}" type="datetimeFigureOut">
              <a:rPr lang="sv-SE" smtClean="0"/>
              <a:t>2017-08-17</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98CF53-5E26-4422-B9D8-E9A5474C1FAF}" type="slidenum">
              <a:rPr lang="sv-SE" smtClean="0"/>
              <a:t>‹#›</a:t>
            </a:fld>
            <a:endParaRPr lang="sv-SE"/>
          </a:p>
        </p:txBody>
      </p:sp>
    </p:spTree>
    <p:extLst>
      <p:ext uri="{BB962C8B-B14F-4D97-AF65-F5344CB8AC3E}">
        <p14:creationId xmlns:p14="http://schemas.microsoft.com/office/powerpoint/2010/main" val="2831529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Ha ett</a:t>
            </a:r>
            <a:r>
              <a:rPr lang="sv-SE" baseline="0" dirty="0" smtClean="0">
                <a:latin typeface="Times New Roman" pitchFamily="18" charset="0"/>
              </a:rPr>
              <a:t> gemensamt </a:t>
            </a:r>
            <a:r>
              <a:rPr lang="sv-SE" baseline="0" dirty="0" err="1" smtClean="0">
                <a:latin typeface="Times New Roman" pitchFamily="18" charset="0"/>
              </a:rPr>
              <a:t>repository</a:t>
            </a:r>
            <a:r>
              <a:rPr lang="sv-SE" baseline="0" dirty="0" smtClean="0">
                <a:latin typeface="Times New Roman" pitchFamily="18" charset="0"/>
              </a:rPr>
              <a:t> för koden från vilken utvecklare checkar ut kod till sin </a:t>
            </a:r>
            <a:r>
              <a:rPr lang="sv-SE" baseline="0" dirty="0" err="1" smtClean="0">
                <a:latin typeface="Times New Roman" pitchFamily="18" charset="0"/>
              </a:rPr>
              <a:t>prvata</a:t>
            </a:r>
            <a:r>
              <a:rPr lang="sv-SE" baseline="0" dirty="0" smtClean="0">
                <a:latin typeface="Times New Roman" pitchFamily="18" charset="0"/>
              </a:rPr>
              <a:t> utvecklingsdomän, gör ändringar testar och checkar sedan in den KÖRBARA koden till </a:t>
            </a:r>
            <a:r>
              <a:rPr lang="sv-SE" baseline="0" dirty="0" err="1" smtClean="0">
                <a:latin typeface="Times New Roman" pitchFamily="18" charset="0"/>
              </a:rPr>
              <a:t>repositoryt</a:t>
            </a:r>
            <a:r>
              <a:rPr lang="sv-SE" baseline="0" dirty="0" smtClean="0">
                <a:latin typeface="Times New Roman" pitchFamily="18" charset="0"/>
              </a:rPr>
              <a:t>.</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r>
              <a:rPr lang="en-US" dirty="0" err="1" smtClean="0">
                <a:latin typeface="Times New Roman" pitchFamily="18" charset="0"/>
              </a:rPr>
              <a:t>Vattentäta</a:t>
            </a:r>
            <a:r>
              <a:rPr lang="en-US" baseline="0" dirty="0" smtClean="0">
                <a:latin typeface="Times New Roman" pitchFamily="18" charset="0"/>
              </a:rPr>
              <a:t> </a:t>
            </a:r>
            <a:r>
              <a:rPr lang="en-US" baseline="0" dirty="0" err="1" smtClean="0">
                <a:latin typeface="Times New Roman" pitchFamily="18" charset="0"/>
              </a:rPr>
              <a:t>skott</a:t>
            </a:r>
            <a:r>
              <a:rPr lang="en-US" baseline="0" dirty="0" smtClean="0">
                <a:latin typeface="Times New Roman" pitchFamily="18" charset="0"/>
              </a:rPr>
              <a:t> </a:t>
            </a:r>
            <a:r>
              <a:rPr lang="en-US" baseline="0" dirty="0" err="1" smtClean="0">
                <a:latin typeface="Times New Roman" pitchFamily="18" charset="0"/>
              </a:rPr>
              <a:t>mellan</a:t>
            </a:r>
            <a:r>
              <a:rPr lang="en-US" baseline="0" dirty="0" smtClean="0">
                <a:latin typeface="Times New Roman" pitchFamily="18" charset="0"/>
              </a:rPr>
              <a:t> </a:t>
            </a:r>
            <a:r>
              <a:rPr lang="en-US" baseline="0" dirty="0" err="1" smtClean="0">
                <a:latin typeface="Times New Roman" pitchFamily="18" charset="0"/>
              </a:rPr>
              <a:t>stadierna</a:t>
            </a:r>
            <a:endParaRPr lang="en-US" baseline="0" dirty="0" smtClean="0">
              <a:latin typeface="Times New Roman" pitchFamily="18" charset="0"/>
            </a:endParaRPr>
          </a:p>
          <a:p>
            <a:pPr marL="171450" indent="-171450">
              <a:buFont typeface="Arial" charset="0"/>
              <a:buChar char="•"/>
            </a:pPr>
            <a:r>
              <a:rPr lang="en-US" baseline="0" dirty="0" err="1" smtClean="0">
                <a:latin typeface="Times New Roman" pitchFamily="18" charset="0"/>
              </a:rPr>
              <a:t>Långt</a:t>
            </a:r>
            <a:r>
              <a:rPr lang="en-US" baseline="0" dirty="0" smtClean="0">
                <a:latin typeface="Times New Roman" pitchFamily="18" charset="0"/>
              </a:rPr>
              <a:t> </a:t>
            </a:r>
            <a:r>
              <a:rPr lang="en-US" baseline="0" dirty="0" err="1" smtClean="0">
                <a:latin typeface="Times New Roman" pitchFamily="18" charset="0"/>
              </a:rPr>
              <a:t>avstånd</a:t>
            </a:r>
            <a:r>
              <a:rPr lang="en-US" baseline="0" dirty="0" smtClean="0">
                <a:latin typeface="Times New Roman" pitchFamily="18" charset="0"/>
              </a:rPr>
              <a:t> </a:t>
            </a:r>
            <a:r>
              <a:rPr lang="en-US" baseline="0" dirty="0" err="1" smtClean="0">
                <a:latin typeface="Times New Roman" pitchFamily="18" charset="0"/>
              </a:rPr>
              <a:t>mellan</a:t>
            </a:r>
            <a:r>
              <a:rPr lang="en-US" baseline="0" dirty="0" smtClean="0">
                <a:latin typeface="Times New Roman" pitchFamily="18" charset="0"/>
              </a:rPr>
              <a:t> </a:t>
            </a:r>
            <a:r>
              <a:rPr lang="en-US" baseline="0" dirty="0" err="1" smtClean="0">
                <a:latin typeface="Times New Roman" pitchFamily="18" charset="0"/>
              </a:rPr>
              <a:t>krav</a:t>
            </a:r>
            <a:r>
              <a:rPr lang="en-US" baseline="0" dirty="0" smtClean="0">
                <a:latin typeface="Times New Roman" pitchFamily="18" charset="0"/>
              </a:rPr>
              <a:t> </a:t>
            </a:r>
            <a:r>
              <a:rPr lang="en-US" baseline="0" dirty="0" err="1" smtClean="0">
                <a:latin typeface="Times New Roman" pitchFamily="18" charset="0"/>
              </a:rPr>
              <a:t>och</a:t>
            </a:r>
            <a:r>
              <a:rPr lang="en-US" baseline="0" dirty="0" smtClean="0">
                <a:latin typeface="Times New Roman" pitchFamily="18" charset="0"/>
              </a:rPr>
              <a:t> test</a:t>
            </a:r>
          </a:p>
          <a:p>
            <a:pPr marL="171450" indent="-171450">
              <a:buFont typeface="Arial" charset="0"/>
              <a:buChar char="•"/>
            </a:pPr>
            <a:r>
              <a:rPr lang="en-US" baseline="0" dirty="0" smtClean="0">
                <a:latin typeface="Times New Roman" pitchFamily="18" charset="0"/>
              </a:rPr>
              <a:t>Tog </a:t>
            </a:r>
            <a:r>
              <a:rPr lang="en-US" baseline="0" dirty="0" err="1" smtClean="0">
                <a:latin typeface="Times New Roman" pitchFamily="18" charset="0"/>
              </a:rPr>
              <a:t>sällan</a:t>
            </a:r>
            <a:r>
              <a:rPr lang="en-US" baseline="0" dirty="0" smtClean="0">
                <a:latin typeface="Times New Roman" pitchFamily="18" charset="0"/>
              </a:rPr>
              <a:t> </a:t>
            </a:r>
            <a:r>
              <a:rPr lang="en-US" baseline="0" dirty="0" err="1" smtClean="0">
                <a:latin typeface="Times New Roman" pitchFamily="18" charset="0"/>
              </a:rPr>
              <a:t>hänsyn</a:t>
            </a:r>
            <a:r>
              <a:rPr lang="en-US" baseline="0" dirty="0" smtClean="0">
                <a:latin typeface="Times New Roman" pitchFamily="18" charset="0"/>
              </a:rPr>
              <a:t> till </a:t>
            </a:r>
            <a:r>
              <a:rPr lang="en-US" baseline="0" dirty="0" err="1" smtClean="0">
                <a:latin typeface="Times New Roman" pitchFamily="18" charset="0"/>
              </a:rPr>
              <a:t>att</a:t>
            </a:r>
            <a:r>
              <a:rPr lang="en-US" baseline="0" dirty="0" smtClean="0">
                <a:latin typeface="Times New Roman" pitchFamily="18" charset="0"/>
              </a:rPr>
              <a:t> man under test </a:t>
            </a:r>
            <a:r>
              <a:rPr lang="en-US" baseline="0" dirty="0" err="1" smtClean="0">
                <a:latin typeface="Times New Roman" pitchFamily="18" charset="0"/>
              </a:rPr>
              <a:t>skulle</a:t>
            </a:r>
            <a:r>
              <a:rPr lang="en-US" baseline="0" dirty="0" smtClean="0">
                <a:latin typeface="Times New Roman" pitchFamily="18" charset="0"/>
              </a:rPr>
              <a:t> </a:t>
            </a:r>
            <a:r>
              <a:rPr lang="en-US" baseline="0" dirty="0" err="1" smtClean="0">
                <a:latin typeface="Times New Roman" pitchFamily="18" charset="0"/>
              </a:rPr>
              <a:t>hitta</a:t>
            </a:r>
            <a:r>
              <a:rPr lang="en-US" baseline="0" dirty="0" smtClean="0">
                <a:latin typeface="Times New Roman" pitchFamily="18" charset="0"/>
              </a:rPr>
              <a:t> </a:t>
            </a:r>
            <a:r>
              <a:rPr lang="en-US" baseline="0" dirty="0" err="1" smtClean="0">
                <a:latin typeface="Times New Roman" pitchFamily="18" charset="0"/>
              </a:rPr>
              <a:t>fel</a:t>
            </a:r>
            <a:r>
              <a:rPr lang="en-US" baseline="0" dirty="0" smtClean="0">
                <a:latin typeface="Times New Roman" pitchFamily="18" charset="0"/>
              </a:rPr>
              <a:t> </a:t>
            </a:r>
            <a:r>
              <a:rPr lang="en-US" baseline="0" dirty="0" err="1" smtClean="0">
                <a:latin typeface="Times New Roman" pitchFamily="18" charset="0"/>
              </a:rPr>
              <a:t>som</a:t>
            </a:r>
            <a:r>
              <a:rPr lang="en-US" baseline="0" dirty="0" smtClean="0">
                <a:latin typeface="Times New Roman" pitchFamily="18" charset="0"/>
              </a:rPr>
              <a:t> </a:t>
            </a:r>
            <a:r>
              <a:rPr lang="en-US" baseline="0" dirty="0" err="1" smtClean="0">
                <a:latin typeface="Times New Roman" pitchFamily="18" charset="0"/>
              </a:rPr>
              <a:t>måste</a:t>
            </a:r>
            <a:r>
              <a:rPr lang="en-US" baseline="0" dirty="0" smtClean="0">
                <a:latin typeface="Times New Roman" pitchFamily="18" charset="0"/>
              </a:rPr>
              <a:t> </a:t>
            </a:r>
            <a:r>
              <a:rPr lang="en-US" baseline="0" dirty="0" err="1" smtClean="0">
                <a:latin typeface="Times New Roman" pitchFamily="18" charset="0"/>
              </a:rPr>
              <a:t>rättas</a:t>
            </a:r>
            <a:r>
              <a:rPr lang="en-US" baseline="0" dirty="0" smtClean="0">
                <a:latin typeface="Times New Roman" pitchFamily="18" charset="0"/>
              </a:rPr>
              <a:t>.</a:t>
            </a:r>
          </a:p>
          <a:p>
            <a:pPr marL="171450" indent="-171450">
              <a:buFont typeface="Arial" charset="0"/>
              <a:buChar char="•"/>
            </a:pPr>
            <a:endParaRPr lang="en-US"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Ha ett</a:t>
            </a:r>
            <a:r>
              <a:rPr lang="sv-SE" baseline="0" dirty="0" smtClean="0">
                <a:latin typeface="Times New Roman" pitchFamily="18" charset="0"/>
              </a:rPr>
              <a:t> gemensamt repository för koden från vilken utvecklare checkar ut kod till sin privata utvecklingsdomän, gör ändringar testar och checkar sedan in den KÖRBARA koden till repositoryt.</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baseline="0" dirty="0" smtClean="0">
                <a:latin typeface="Times New Roman" pitchFamily="18" charset="0"/>
              </a:rPr>
              <a:t>När man checkar in sina ändringar är det att föredra att detta görs i små delar. Delar av en feature. Men den delen som checkas in ska vara körbar, ska ha tester definierade etc.</a:t>
            </a:r>
          </a:p>
          <a:p>
            <a:endParaRPr lang="en-US" dirty="0"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Risken med att checka in en större kodmassa är at det blir mer att felsöka om något går</a:t>
            </a:r>
            <a:r>
              <a:rPr lang="sv-SE" baseline="0" dirty="0" smtClean="0">
                <a:latin typeface="Times New Roman" pitchFamily="18" charset="0"/>
              </a:rPr>
              <a:t> fel. Tiden mellan att felet inträffar ock felet introducerades blir längre vilket även det gör fel svårare att lokalisera.</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r>
              <a:rPr lang="en-US" baseline="0" dirty="0" err="1" smtClean="0">
                <a:latin typeface="Times New Roman" pitchFamily="18" charset="0"/>
              </a:rPr>
              <a:t>Nästa</a:t>
            </a:r>
            <a:r>
              <a:rPr lang="en-US" baseline="0" dirty="0" smtClean="0">
                <a:latin typeface="Times New Roman" pitchFamily="18" charset="0"/>
              </a:rPr>
              <a:t> </a:t>
            </a:r>
            <a:r>
              <a:rPr lang="en-US" baseline="0" dirty="0" err="1" smtClean="0">
                <a:latin typeface="Times New Roman" pitchFamily="18" charset="0"/>
              </a:rPr>
              <a:t>steg</a:t>
            </a:r>
            <a:r>
              <a:rPr lang="en-US" baseline="0" dirty="0" smtClean="0">
                <a:latin typeface="Times New Roman" pitchFamily="18" charset="0"/>
              </a:rPr>
              <a:t> </a:t>
            </a:r>
            <a:r>
              <a:rPr lang="en-US" baseline="0" dirty="0" err="1" smtClean="0">
                <a:latin typeface="Times New Roman" pitchFamily="18" charset="0"/>
              </a:rPr>
              <a:t>var</a:t>
            </a:r>
            <a:r>
              <a:rPr lang="en-US" baseline="0" dirty="0" smtClean="0">
                <a:latin typeface="Times New Roman" pitchFamily="18" charset="0"/>
              </a:rPr>
              <a:t> </a:t>
            </a:r>
            <a:r>
              <a:rPr lang="en-US" baseline="0" dirty="0" err="1" smtClean="0">
                <a:latin typeface="Times New Roman" pitchFamily="18" charset="0"/>
              </a:rPr>
              <a:t>att</a:t>
            </a:r>
            <a:r>
              <a:rPr lang="en-US" baseline="0" dirty="0" smtClean="0">
                <a:latin typeface="Times New Roman" pitchFamily="18" charset="0"/>
              </a:rPr>
              <a:t> man </a:t>
            </a:r>
            <a:r>
              <a:rPr lang="en-US" baseline="0" dirty="0" err="1" smtClean="0">
                <a:latin typeface="Times New Roman" pitchFamily="18" charset="0"/>
              </a:rPr>
              <a:t>tillät</a:t>
            </a:r>
            <a:r>
              <a:rPr lang="en-US" baseline="0" dirty="0" smtClean="0">
                <a:latin typeface="Times New Roman" pitchFamily="18" charset="0"/>
              </a:rPr>
              <a:t> </a:t>
            </a:r>
            <a:r>
              <a:rPr lang="en-US" baseline="0" dirty="0" err="1" smtClean="0">
                <a:latin typeface="Times New Roman" pitchFamily="18" charset="0"/>
              </a:rPr>
              <a:t>faserna</a:t>
            </a:r>
            <a:r>
              <a:rPr lang="en-US" baseline="0" dirty="0" smtClean="0">
                <a:latin typeface="Times New Roman" pitchFamily="18" charset="0"/>
              </a:rPr>
              <a:t> </a:t>
            </a:r>
            <a:r>
              <a:rPr lang="en-US" baseline="0" dirty="0" err="1" smtClean="0">
                <a:latin typeface="Times New Roman" pitchFamily="18" charset="0"/>
              </a:rPr>
              <a:t>gå</a:t>
            </a:r>
            <a:r>
              <a:rPr lang="en-US" baseline="0" dirty="0" smtClean="0">
                <a:latin typeface="Times New Roman" pitchFamily="18" charset="0"/>
              </a:rPr>
              <a:t> in I </a:t>
            </a:r>
            <a:r>
              <a:rPr lang="en-US" baseline="0" dirty="0" err="1" smtClean="0">
                <a:latin typeface="Times New Roman" pitchFamily="18" charset="0"/>
              </a:rPr>
              <a:t>varandra</a:t>
            </a:r>
            <a:r>
              <a:rPr lang="en-US" baseline="0" dirty="0" smtClean="0">
                <a:latin typeface="Times New Roman" pitchFamily="18" charset="0"/>
              </a:rPr>
              <a:t>.</a:t>
            </a:r>
          </a:p>
          <a:p>
            <a:pPr marL="171450" indent="-171450">
              <a:buFont typeface="Arial" charset="0"/>
              <a:buChar char="•"/>
            </a:pPr>
            <a:r>
              <a:rPr lang="en-US" baseline="0" dirty="0" smtClean="0">
                <a:latin typeface="Times New Roman" pitchFamily="18" charset="0"/>
              </a:rPr>
              <a:t>Design </a:t>
            </a:r>
            <a:r>
              <a:rPr lang="en-US" baseline="0" dirty="0" err="1" smtClean="0">
                <a:latin typeface="Times New Roman" pitchFamily="18" charset="0"/>
              </a:rPr>
              <a:t>påbörjades</a:t>
            </a:r>
            <a:r>
              <a:rPr lang="en-US" baseline="0" dirty="0" smtClean="0">
                <a:latin typeface="Times New Roman" pitchFamily="18" charset="0"/>
              </a:rPr>
              <a:t> </a:t>
            </a:r>
            <a:r>
              <a:rPr lang="en-US" baseline="0" dirty="0" err="1" smtClean="0">
                <a:latin typeface="Times New Roman" pitchFamily="18" charset="0"/>
              </a:rPr>
              <a:t>innan</a:t>
            </a:r>
            <a:r>
              <a:rPr lang="en-US" baseline="0" dirty="0" smtClean="0">
                <a:latin typeface="Times New Roman" pitchFamily="18" charset="0"/>
              </a:rPr>
              <a:t> </a:t>
            </a:r>
            <a:r>
              <a:rPr lang="en-US" baseline="0" dirty="0" err="1" smtClean="0">
                <a:latin typeface="Times New Roman" pitchFamily="18" charset="0"/>
              </a:rPr>
              <a:t>analys</a:t>
            </a:r>
            <a:r>
              <a:rPr lang="en-US" baseline="0" dirty="0" smtClean="0">
                <a:latin typeface="Times New Roman" pitchFamily="18" charset="0"/>
              </a:rPr>
              <a:t> </a:t>
            </a:r>
            <a:r>
              <a:rPr lang="en-US" baseline="0" dirty="0" err="1" smtClean="0">
                <a:latin typeface="Times New Roman" pitchFamily="18" charset="0"/>
              </a:rPr>
              <a:t>var</a:t>
            </a:r>
            <a:r>
              <a:rPr lang="en-US" baseline="0" dirty="0" smtClean="0">
                <a:latin typeface="Times New Roman" pitchFamily="18" charset="0"/>
              </a:rPr>
              <a:t> </a:t>
            </a:r>
            <a:r>
              <a:rPr lang="en-US" baseline="0" dirty="0" err="1" smtClean="0">
                <a:latin typeface="Times New Roman" pitchFamily="18" charset="0"/>
              </a:rPr>
              <a:t>färdig</a:t>
            </a:r>
            <a:endParaRPr lang="en-US" baseline="0" dirty="0" smtClean="0">
              <a:latin typeface="Times New Roman" pitchFamily="18" charset="0"/>
            </a:endParaRPr>
          </a:p>
          <a:p>
            <a:pPr marL="171450" indent="-171450">
              <a:buFont typeface="Arial" charset="0"/>
              <a:buChar char="•"/>
            </a:pPr>
            <a:r>
              <a:rPr lang="en-US" baseline="0" dirty="0" smtClean="0">
                <a:latin typeface="Times New Roman" pitchFamily="18" charset="0"/>
              </a:rPr>
              <a:t>Implementation </a:t>
            </a:r>
            <a:r>
              <a:rPr lang="en-US" baseline="0" dirty="0" err="1" smtClean="0">
                <a:latin typeface="Times New Roman" pitchFamily="18" charset="0"/>
              </a:rPr>
              <a:t>påbörjades</a:t>
            </a:r>
            <a:r>
              <a:rPr lang="en-US" baseline="0" dirty="0" smtClean="0">
                <a:latin typeface="Times New Roman" pitchFamily="18" charset="0"/>
              </a:rPr>
              <a:t> </a:t>
            </a:r>
            <a:r>
              <a:rPr lang="en-US" baseline="0" dirty="0" err="1" smtClean="0">
                <a:latin typeface="Times New Roman" pitchFamily="18" charset="0"/>
              </a:rPr>
              <a:t>innan</a:t>
            </a:r>
            <a:r>
              <a:rPr lang="en-US" baseline="0" dirty="0" smtClean="0">
                <a:latin typeface="Times New Roman" pitchFamily="18" charset="0"/>
              </a:rPr>
              <a:t> design </a:t>
            </a:r>
            <a:r>
              <a:rPr lang="en-US" baseline="0" dirty="0" err="1" smtClean="0">
                <a:latin typeface="Times New Roman" pitchFamily="18" charset="0"/>
              </a:rPr>
              <a:t>var</a:t>
            </a:r>
            <a:r>
              <a:rPr lang="en-US" baseline="0" dirty="0" smtClean="0">
                <a:latin typeface="Times New Roman" pitchFamily="18" charset="0"/>
              </a:rPr>
              <a:t> </a:t>
            </a:r>
            <a:r>
              <a:rPr lang="en-US" baseline="0" dirty="0" err="1" smtClean="0">
                <a:latin typeface="Times New Roman" pitchFamily="18" charset="0"/>
              </a:rPr>
              <a:t>färdig</a:t>
            </a:r>
            <a:r>
              <a:rPr lang="en-US" baseline="0" dirty="0" smtClean="0">
                <a:latin typeface="Times New Roman" pitchFamily="18" charset="0"/>
              </a:rPr>
              <a:t> </a:t>
            </a:r>
            <a:r>
              <a:rPr lang="en-US" baseline="0" dirty="0" err="1" smtClean="0">
                <a:latin typeface="Times New Roman" pitchFamily="18" charset="0"/>
              </a:rPr>
              <a:t>etc</a:t>
            </a:r>
            <a:endParaRPr lang="en-US" baseline="0" dirty="0" smtClean="0">
              <a:latin typeface="Times New Roman" pitchFamily="18" charset="0"/>
            </a:endParaRPr>
          </a:p>
          <a:p>
            <a:pPr marL="171450" indent="-171450">
              <a:buFont typeface="Arial" charset="0"/>
              <a:buChar char="•"/>
            </a:pPr>
            <a:r>
              <a:rPr lang="en-US" baseline="0" dirty="0" err="1" smtClean="0">
                <a:latin typeface="Times New Roman" pitchFamily="18" charset="0"/>
              </a:rPr>
              <a:t>Tillät</a:t>
            </a:r>
            <a:r>
              <a:rPr lang="en-US" baseline="0" dirty="0" smtClean="0">
                <a:latin typeface="Times New Roman" pitchFamily="18" charset="0"/>
              </a:rPr>
              <a:t> </a:t>
            </a:r>
            <a:r>
              <a:rPr lang="en-US" baseline="0" dirty="0" err="1" smtClean="0">
                <a:latin typeface="Times New Roman" pitchFamily="18" charset="0"/>
              </a:rPr>
              <a:t>viss</a:t>
            </a:r>
            <a:r>
              <a:rPr lang="en-US" baseline="0" dirty="0" smtClean="0">
                <a:latin typeface="Times New Roman" pitchFamily="18" charset="0"/>
              </a:rPr>
              <a:t> feedback </a:t>
            </a:r>
            <a:r>
              <a:rPr lang="en-US" baseline="0" dirty="0" err="1" smtClean="0">
                <a:latin typeface="Times New Roman" pitchFamily="18" charset="0"/>
              </a:rPr>
              <a:t>mellan</a:t>
            </a:r>
            <a:r>
              <a:rPr lang="en-US" baseline="0" dirty="0" smtClean="0">
                <a:latin typeface="Times New Roman" pitchFamily="18" charset="0"/>
              </a:rPr>
              <a:t> </a:t>
            </a:r>
            <a:r>
              <a:rPr lang="en-US" baseline="0" dirty="0" err="1" smtClean="0">
                <a:latin typeface="Times New Roman" pitchFamily="18" charset="0"/>
              </a:rPr>
              <a:t>faserna</a:t>
            </a:r>
            <a:endParaRPr lang="en-US" baseline="0" dirty="0" smtClean="0">
              <a:latin typeface="Times New Roman" pitchFamily="18" charset="0"/>
            </a:endParaRPr>
          </a:p>
          <a:p>
            <a:pPr marL="171450" indent="-171450">
              <a:buFont typeface="Arial" charset="0"/>
              <a:buChar char="•"/>
            </a:pPr>
            <a:r>
              <a:rPr lang="en-US" baseline="0" dirty="0" smtClean="0">
                <a:latin typeface="Times New Roman" pitchFamily="18" charset="0"/>
              </a:rPr>
              <a:t>Men hade </a:t>
            </a:r>
            <a:r>
              <a:rPr lang="en-US" baseline="0" dirty="0" err="1" smtClean="0">
                <a:latin typeface="Times New Roman" pitchFamily="18" charset="0"/>
              </a:rPr>
              <a:t>fortfarande</a:t>
            </a:r>
            <a:r>
              <a:rPr lang="en-US" baseline="0" dirty="0" smtClean="0">
                <a:latin typeface="Times New Roman" pitchFamily="18" charset="0"/>
              </a:rPr>
              <a:t> </a:t>
            </a:r>
            <a:r>
              <a:rPr lang="en-US" baseline="0" dirty="0" err="1" smtClean="0">
                <a:latin typeface="Times New Roman" pitchFamily="18" charset="0"/>
              </a:rPr>
              <a:t>många</a:t>
            </a:r>
            <a:r>
              <a:rPr lang="en-US" baseline="0" dirty="0" smtClean="0">
                <a:latin typeface="Times New Roman" pitchFamily="18" charset="0"/>
              </a:rPr>
              <a:t> </a:t>
            </a:r>
            <a:r>
              <a:rPr lang="en-US" baseline="0" dirty="0" err="1" smtClean="0">
                <a:latin typeface="Times New Roman" pitchFamily="18" charset="0"/>
              </a:rPr>
              <a:t>av</a:t>
            </a:r>
            <a:r>
              <a:rPr lang="en-US" baseline="0" dirty="0" smtClean="0">
                <a:latin typeface="Times New Roman" pitchFamily="18" charset="0"/>
              </a:rPr>
              <a:t> </a:t>
            </a:r>
            <a:r>
              <a:rPr lang="en-US" baseline="0" dirty="0" err="1" smtClean="0">
                <a:latin typeface="Times New Roman" pitchFamily="18" charset="0"/>
              </a:rPr>
              <a:t>vattenfallsmodellens</a:t>
            </a:r>
            <a:r>
              <a:rPr lang="en-US" baseline="0" dirty="0" smtClean="0">
                <a:latin typeface="Times New Roman" pitchFamily="18" charset="0"/>
              </a:rPr>
              <a:t> </a:t>
            </a:r>
            <a:r>
              <a:rPr lang="en-US" baseline="0" smtClean="0">
                <a:latin typeface="Times New Roman" pitchFamily="18" charset="0"/>
              </a:rPr>
              <a:t>svagheter</a:t>
            </a:r>
            <a:endParaRPr lang="en-US"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Vilka risker finns? Vi ska nu titta på några av dom.</a:t>
            </a:r>
            <a:endParaRPr lang="en-US" dirty="0"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Kostnader</a:t>
            </a:r>
            <a:r>
              <a:rPr lang="sv-SE" baseline="0" dirty="0" smtClean="0">
                <a:latin typeface="Times New Roman" pitchFamily="18" charset="0"/>
              </a:rPr>
              <a:t> för projektet springer iväg…</a:t>
            </a:r>
          </a:p>
          <a:p>
            <a:endParaRPr lang="sv-SE" baseline="0" dirty="0" smtClean="0">
              <a:latin typeface="Times New Roman" pitchFamily="18" charset="0"/>
            </a:endParaRPr>
          </a:p>
          <a:p>
            <a:r>
              <a:rPr lang="sv-SE" baseline="0" dirty="0" smtClean="0">
                <a:latin typeface="Times New Roman" pitchFamily="18" charset="0"/>
              </a:rPr>
              <a:t>Sena tester gör att åtgärder blir dyra.</a:t>
            </a:r>
          </a:p>
          <a:p>
            <a:endParaRPr lang="sv-SE" baseline="0" dirty="0" smtClean="0">
              <a:latin typeface="Times New Roman" pitchFamily="18" charset="0"/>
            </a:endParaRPr>
          </a:p>
          <a:p>
            <a:r>
              <a:rPr lang="sv-SE" baseline="0" dirty="0" smtClean="0">
                <a:latin typeface="Times New Roman" pitchFamily="18" charset="0"/>
              </a:rPr>
              <a:t>Vad mer?</a:t>
            </a:r>
            <a:endParaRPr lang="en-US" dirty="0"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Olika team gör olika saker, kommer i konflikt när integration görs sent</a:t>
            </a:r>
            <a:endParaRPr lang="en-US" dirty="0"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Lösningar</a:t>
            </a:r>
            <a:r>
              <a:rPr lang="sv-SE" baseline="0" dirty="0" smtClean="0">
                <a:latin typeface="Times New Roman" pitchFamily="18" charset="0"/>
              </a:rPr>
              <a:t> testas sent, inte alltid den bästa lösningen men skulle bli för dyrt att fixa. </a:t>
            </a:r>
          </a:p>
          <a:p>
            <a:endParaRPr lang="sv-SE" baseline="0" dirty="0" smtClean="0">
              <a:latin typeface="Times New Roman" pitchFamily="18" charset="0"/>
            </a:endParaRPr>
          </a:p>
          <a:p>
            <a:r>
              <a:rPr lang="sv-SE" baseline="0" dirty="0" smtClean="0">
                <a:latin typeface="Times New Roman" pitchFamily="18" charset="0"/>
              </a:rPr>
              <a:t>Upptäcker sällan död/dubblerad kod. För farligt att ta bort vid sena tester.</a:t>
            </a:r>
          </a:p>
          <a:p>
            <a:endParaRPr lang="sv-SE" baseline="0" dirty="0" smtClean="0">
              <a:latin typeface="Times New Roman" pitchFamily="18" charset="0"/>
            </a:endParaRPr>
          </a:p>
          <a:p>
            <a:r>
              <a:rPr lang="sv-SE" baseline="0" dirty="0" smtClean="0">
                <a:latin typeface="Times New Roman" pitchFamily="18" charset="0"/>
              </a:rPr>
              <a:t>Vad mer?</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Dålig insyn i vad som egentligen händer i team/projekt. Avsaknad av objektiva mätetal.</a:t>
            </a:r>
          </a:p>
          <a:p>
            <a:endParaRPr lang="sv-SE" dirty="0" smtClean="0">
              <a:latin typeface="Times New Roman" pitchFamily="18" charset="0"/>
            </a:endParaRPr>
          </a:p>
          <a:p>
            <a:r>
              <a:rPr lang="sv-SE" dirty="0" smtClean="0">
                <a:latin typeface="Times New Roman" pitchFamily="18" charset="0"/>
              </a:rPr>
              <a:t>Vet inte att tester inte gick igenom, känner inte till </a:t>
            </a:r>
            <a:r>
              <a:rPr lang="sv-SE" dirty="0" err="1" smtClean="0">
                <a:latin typeface="Times New Roman" pitchFamily="18" charset="0"/>
              </a:rPr>
              <a:t>kvaliten</a:t>
            </a:r>
            <a:r>
              <a:rPr lang="sv-SE" dirty="0" smtClean="0">
                <a:latin typeface="Times New Roman" pitchFamily="18" charset="0"/>
              </a:rPr>
              <a:t> hos produkten.</a:t>
            </a:r>
          </a:p>
          <a:p>
            <a:endParaRPr lang="sv-SE" dirty="0" smtClean="0">
              <a:latin typeface="Times New Roman" pitchFamily="18" charset="0"/>
            </a:endParaRPr>
          </a:p>
          <a:p>
            <a:r>
              <a:rPr lang="sv-SE" dirty="0" smtClean="0">
                <a:latin typeface="Times New Roman" pitchFamily="18" charset="0"/>
              </a:rPr>
              <a:t>Stor anledning till att projekt ställs in.</a:t>
            </a:r>
            <a:endParaRPr lang="en-US" dirty="0"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Har inte tillgång till körbar</a:t>
            </a:r>
            <a:r>
              <a:rPr lang="sv-SE" baseline="0" dirty="0" smtClean="0">
                <a:latin typeface="Times New Roman" pitchFamily="18" charset="0"/>
              </a:rPr>
              <a:t> produkt förrän i slutet av projektet. Kan inte verifiera att man är på rätt väg.</a:t>
            </a:r>
            <a:endParaRPr lang="en-US" dirty="0"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err="1" smtClean="0">
                <a:latin typeface="Times New Roman" pitchFamily="18" charset="0"/>
              </a:rPr>
              <a:t>Stakeholders</a:t>
            </a:r>
            <a:r>
              <a:rPr lang="sv-SE" dirty="0" smtClean="0">
                <a:latin typeface="Times New Roman" pitchFamily="18" charset="0"/>
              </a:rPr>
              <a:t> kan</a:t>
            </a:r>
            <a:r>
              <a:rPr lang="sv-SE" baseline="0" dirty="0" smtClean="0">
                <a:latin typeface="Times New Roman" pitchFamily="18" charset="0"/>
              </a:rPr>
              <a:t> plocka ut byggen </a:t>
            </a:r>
            <a:r>
              <a:rPr lang="sv-SE" baseline="0" dirty="0" err="1" smtClean="0">
                <a:latin typeface="Times New Roman" pitchFamily="18" charset="0"/>
              </a:rPr>
              <a:t>etc</a:t>
            </a:r>
            <a:r>
              <a:rPr lang="sv-SE" baseline="0" dirty="0" smtClean="0">
                <a:latin typeface="Times New Roman" pitchFamily="18" charset="0"/>
              </a:rPr>
              <a:t>, köra och se status på projektet. Finns alltid tillgängligt en ”demo” som kan visas upp för kund.</a:t>
            </a:r>
            <a:endParaRPr lang="en-US" dirty="0" smtClean="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Man kan enkelt</a:t>
            </a:r>
            <a:r>
              <a:rPr lang="sv-SE" baseline="0" dirty="0" smtClean="0">
                <a:latin typeface="Times New Roman" pitchFamily="18" charset="0"/>
              </a:rPr>
              <a:t> och kontinuerligt sammanställa progressrapport på projekt från mätetal producerat under byggen. Objektiva mätetal.</a:t>
            </a:r>
            <a:endParaRPr lang="en-US" dirty="0"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Ju</a:t>
            </a:r>
            <a:r>
              <a:rPr lang="sv-SE" baseline="0" dirty="0" smtClean="0">
                <a:latin typeface="Times New Roman" pitchFamily="18" charset="0"/>
              </a:rPr>
              <a:t> längre avstånd mellan att ett fel introduceras och den upptäcks, desto dyrare blir det att åtgärda felet. Med CI är avståndet mellan upptäckt ofta 15 minuter snarare än 15 veckor.</a:t>
            </a:r>
          </a:p>
          <a:p>
            <a:r>
              <a:rPr lang="sv-SE" baseline="0" dirty="0" smtClean="0">
                <a:latin typeface="Times New Roman" pitchFamily="18" charset="0"/>
              </a:rPr>
              <a:t>Utvecklare får omedelbar feedback på sin konstruktion och kan rätta till felet medan förståelse för vad som kan ha orsakat felet fortfarande är färskt i minnet.</a:t>
            </a:r>
            <a:endParaRPr lang="en-US" dirty="0" smtClean="0">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Ericsson</a:t>
            </a:r>
            <a:r>
              <a:rPr lang="sv-SE" baseline="0" dirty="0" smtClean="0">
                <a:latin typeface="Times New Roman" pitchFamily="18" charset="0"/>
              </a:rPr>
              <a:t> test på DRX 301: 2000 tester innan automatisering, 11000 efter automatisering! Feldensitet ner med en faktor 2.5.</a:t>
            </a:r>
            <a:endParaRPr lang="en-US" dirty="0" smtClean="0">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Slipper ”</a:t>
            </a:r>
            <a:r>
              <a:rPr lang="sv-SE" dirty="0" err="1" smtClean="0">
                <a:latin typeface="Times New Roman" pitchFamily="18" charset="0"/>
              </a:rPr>
              <a:t>But</a:t>
            </a:r>
            <a:r>
              <a:rPr lang="sv-SE" dirty="0" smtClean="0">
                <a:latin typeface="Times New Roman" pitchFamily="18" charset="0"/>
              </a:rPr>
              <a:t> it </a:t>
            </a:r>
            <a:r>
              <a:rPr lang="sv-SE" dirty="0" err="1" smtClean="0">
                <a:latin typeface="Times New Roman" pitchFamily="18" charset="0"/>
              </a:rPr>
              <a:t>worked</a:t>
            </a:r>
            <a:r>
              <a:rPr lang="sv-SE" dirty="0" smtClean="0">
                <a:latin typeface="Times New Roman" pitchFamily="18" charset="0"/>
              </a:rPr>
              <a:t> on my </a:t>
            </a:r>
            <a:r>
              <a:rPr lang="sv-SE" dirty="0" err="1" smtClean="0">
                <a:latin typeface="Times New Roman" pitchFamily="18" charset="0"/>
              </a:rPr>
              <a:t>machine</a:t>
            </a:r>
            <a:r>
              <a:rPr lang="sv-SE" dirty="0" smtClean="0">
                <a:latin typeface="Times New Roman" pitchFamily="18" charset="0"/>
              </a:rPr>
              <a:t>” syndromet.</a:t>
            </a:r>
            <a:endParaRPr lang="en-US" dirty="0" smtClean="0">
              <a:latin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Projectmedlemmar får direkt</a:t>
            </a:r>
            <a:r>
              <a:rPr lang="sv-SE" baseline="0" dirty="0" smtClean="0">
                <a:latin typeface="Times New Roman" pitchFamily="18" charset="0"/>
              </a:rPr>
              <a:t> feedback på hur deras ändringar påverkar systemet. I ett icke CI projekt blir införande av ändringar problematisk då det råder osäkerhet kring hur ändringen påverkar resten av systemet. </a:t>
            </a:r>
          </a:p>
          <a:p>
            <a:r>
              <a:rPr lang="sv-SE" baseline="0" dirty="0" smtClean="0">
                <a:latin typeface="Times New Roman" pitchFamily="18" charset="0"/>
              </a:rPr>
              <a:t>Detta försvinner med CI då man får direkt feedback på vad ändringen gör och kan direkt åtgärda eventuella problem.</a:t>
            </a:r>
            <a:endParaRPr lang="en-US" dirty="0" smtClean="0">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En kund kan när som helst</a:t>
            </a:r>
            <a:r>
              <a:rPr lang="sv-SE" baseline="0" dirty="0" smtClean="0">
                <a:latin typeface="Times New Roman" pitchFamily="18" charset="0"/>
              </a:rPr>
              <a:t> under pågående projekt presenteras med status och presentation av produkten. Kan verifiera att projektet är på rätt väg.</a:t>
            </a:r>
          </a:p>
          <a:p>
            <a:r>
              <a:rPr lang="sv-SE" baseline="0" dirty="0" smtClean="0">
                <a:latin typeface="Times New Roman" pitchFamily="18" charset="0"/>
              </a:rPr>
              <a:t>Med CI finns alltid en </a:t>
            </a:r>
            <a:r>
              <a:rPr lang="sv-SE" baseline="0" dirty="0" err="1" smtClean="0">
                <a:latin typeface="Times New Roman" pitchFamily="18" charset="0"/>
              </a:rPr>
              <a:t>deploybar</a:t>
            </a:r>
            <a:r>
              <a:rPr lang="sv-SE" baseline="0" dirty="0" smtClean="0">
                <a:latin typeface="Times New Roman" pitchFamily="18" charset="0"/>
              </a:rPr>
              <a:t> version tillgänglig för att presentera progress till kund.</a:t>
            </a:r>
            <a:endParaRPr lang="en-US" dirty="0" smtClean="0">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Lyssna på konstruktiv kritik på arbetsätt, utvecklare vet vad dom gör…</a:t>
            </a:r>
            <a:endParaRPr lang="en-US" dirty="0" smtClean="0">
              <a:latin typeface="Times New Roman"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 till att agera på konstruktiv kritik.</a:t>
            </a:r>
            <a:r>
              <a:rPr lang="sv-SE" baseline="0" dirty="0" smtClean="0">
                <a:latin typeface="Times New Roman" pitchFamily="18" charset="0"/>
              </a:rPr>
              <a:t> Se till att teamen ser att konstruktiv kritik leder till handling.</a:t>
            </a:r>
            <a:endParaRPr lang="en-US" dirty="0" smtClean="0">
              <a:latin typeface="Times New Roman"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Förändring</a:t>
            </a:r>
            <a:r>
              <a:rPr lang="sv-SE" baseline="0" dirty="0" smtClean="0">
                <a:latin typeface="Times New Roman" pitchFamily="18" charset="0"/>
              </a:rPr>
              <a:t> är en del av vardagen se till att fortsätta slipa på arbetssätt. Det som fungerade igår fungerar inte alltid idag.</a:t>
            </a:r>
            <a:endParaRPr lang="en-US" baseline="0" dirty="0" smtClean="0">
              <a:latin typeface="Times New Roman" pitchFamily="18" charset="0"/>
            </a:endParaRPr>
          </a:p>
          <a:p>
            <a:endParaRPr lang="sv-SE" baseline="0" dirty="0" smtClean="0">
              <a:latin typeface="Times New Roman" pitchFamily="18" charset="0"/>
            </a:endParaRPr>
          </a:p>
          <a:p>
            <a:r>
              <a:rPr lang="sv-SE" baseline="0" dirty="0" err="1" smtClean="0">
                <a:latin typeface="Times New Roman" pitchFamily="18" charset="0"/>
              </a:rPr>
              <a:t>Förändrig</a:t>
            </a:r>
            <a:r>
              <a:rPr lang="sv-SE" baseline="0" dirty="0" smtClean="0">
                <a:latin typeface="Times New Roman" pitchFamily="18" charset="0"/>
              </a:rPr>
              <a:t> ska inte ses som ett hot, en levande utvecklingsorganisation förändras och förbättras dagligen.</a:t>
            </a:r>
            <a:endParaRPr lang="en-US" dirty="0" smtClean="0">
              <a:latin typeface="Times New Roman"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Ändring är en del av vardagen…</a:t>
            </a:r>
          </a:p>
          <a:p>
            <a:r>
              <a:rPr lang="sv-SE" dirty="0" smtClean="0">
                <a:latin typeface="Times New Roman" pitchFamily="18" charset="0"/>
              </a:rPr>
              <a:t>En</a:t>
            </a:r>
            <a:r>
              <a:rPr lang="sv-SE" baseline="0" dirty="0" smtClean="0">
                <a:latin typeface="Times New Roman" pitchFamily="18" charset="0"/>
              </a:rPr>
              <a:t> organisations vardag är förändring. Teknik förändras, människor förändras. Ny teknik kräver att man hittar nya sätt att arbeta. Ny personal innebär nya </a:t>
            </a:r>
            <a:r>
              <a:rPr lang="sv-SE" baseline="0" dirty="0" err="1" smtClean="0">
                <a:latin typeface="Times New Roman" pitchFamily="18" charset="0"/>
              </a:rPr>
              <a:t>ideer</a:t>
            </a:r>
            <a:r>
              <a:rPr lang="sv-SE" baseline="0" dirty="0" smtClean="0">
                <a:latin typeface="Times New Roman" pitchFamily="18" charset="0"/>
              </a:rPr>
              <a:t>, ny kompetens som måste integreras.</a:t>
            </a:r>
            <a:endParaRPr lang="en-US" dirty="0" smtClean="0">
              <a:latin typeface="Times New Roman"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Team är vana vid förändring. Nya verktyg,</a:t>
            </a:r>
            <a:r>
              <a:rPr lang="sv-SE" baseline="0" dirty="0" smtClean="0">
                <a:latin typeface="Times New Roman" pitchFamily="18" charset="0"/>
              </a:rPr>
              <a:t> nya krav,  nya teammedlemmar. Alla innebär störningar. Det gamla känns säkert och tryggt…</a:t>
            </a:r>
          </a:p>
          <a:p>
            <a:endParaRPr lang="sv-SE" baseline="0" dirty="0" smtClean="0">
              <a:latin typeface="Times New Roman" pitchFamily="18" charset="0"/>
            </a:endParaRPr>
          </a:p>
          <a:p>
            <a:r>
              <a:rPr lang="sv-SE" baseline="0" dirty="0" smtClean="0">
                <a:latin typeface="Times New Roman" pitchFamily="18" charset="0"/>
              </a:rPr>
              <a:t>Vilka erfarenheter har du av ändringar i din organisation?</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En invändning är att detta </a:t>
            </a:r>
            <a:r>
              <a:rPr lang="sv-SE" dirty="0" err="1" smtClean="0">
                <a:latin typeface="Times New Roman" pitchFamily="18" charset="0"/>
              </a:rPr>
              <a:t>kraver</a:t>
            </a:r>
            <a:r>
              <a:rPr lang="sv-SE" dirty="0" smtClean="0">
                <a:latin typeface="Times New Roman" pitchFamily="18" charset="0"/>
              </a:rPr>
              <a:t> för mycket i underhåll</a:t>
            </a:r>
            <a:r>
              <a:rPr lang="sv-SE" baseline="0" dirty="0" smtClean="0">
                <a:latin typeface="Times New Roman" pitchFamily="18" charset="0"/>
              </a:rPr>
              <a:t> från team och supportavdelningar</a:t>
            </a:r>
            <a:endParaRPr lang="en-US" dirty="0" smtClean="0">
              <a:latin typeface="Times New Roman"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Räkna med ett litet overhead till att börja med, det tar tid att fixa</a:t>
            </a:r>
            <a:r>
              <a:rPr lang="sv-SE" baseline="0" dirty="0" smtClean="0">
                <a:latin typeface="Times New Roman" pitchFamily="18" charset="0"/>
              </a:rPr>
              <a:t> till en byggdator, installera programvara </a:t>
            </a:r>
            <a:r>
              <a:rPr lang="sv-SE" baseline="0" dirty="0" err="1" smtClean="0">
                <a:latin typeface="Times New Roman" pitchFamily="18" charset="0"/>
              </a:rPr>
              <a:t>etc</a:t>
            </a:r>
            <a:endParaRPr lang="sv-SE" baseline="0" dirty="0" smtClean="0">
              <a:latin typeface="Times New Roman" pitchFamily="18" charset="0"/>
            </a:endParaRPr>
          </a:p>
          <a:p>
            <a:endParaRPr lang="sv-SE" baseline="0" dirty="0" smtClean="0">
              <a:latin typeface="Times New Roman" pitchFamily="18" charset="0"/>
            </a:endParaRPr>
          </a:p>
          <a:p>
            <a:r>
              <a:rPr lang="sv-SE" baseline="0" dirty="0" smtClean="0">
                <a:latin typeface="Times New Roman" pitchFamily="18" charset="0"/>
              </a:rPr>
              <a:t>Men du kommer att spara in tiden när detta är gjort, slipper manuella byggen, tester körs automatiskt, fler tester körs!</a:t>
            </a:r>
          </a:p>
          <a:p>
            <a:r>
              <a:rPr lang="sv-SE" baseline="0" dirty="0" smtClean="0">
                <a:latin typeface="Times New Roman" pitchFamily="18" charset="0"/>
              </a:rPr>
              <a:t>Byggen görs på samma sätt varje gång, tester körs på samma sätt varje gång!</a:t>
            </a:r>
          </a:p>
          <a:p>
            <a:endParaRPr lang="sv-SE" baseline="0" dirty="0" smtClean="0">
              <a:latin typeface="Times New Roman" pitchFamily="18" charset="0"/>
            </a:endParaRPr>
          </a:p>
          <a:p>
            <a:r>
              <a:rPr lang="sv-SE" baseline="0" dirty="0" smtClean="0">
                <a:latin typeface="Times New Roman" pitchFamily="18" charset="0"/>
              </a:rPr>
              <a:t>När systemet är uppe brukar man lägga i genomsnitt mindre än 1 timme i veckan på underhåll.</a:t>
            </a:r>
            <a:endParaRPr lang="en-US" dirty="0" smtClean="0">
              <a:latin typeface="Times New Roman"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Detta är en invändning mot alla typer av ändringar, folk känner att ändringar</a:t>
            </a:r>
            <a:r>
              <a:rPr lang="sv-SE" baseline="0" dirty="0" smtClean="0">
                <a:latin typeface="Times New Roman" pitchFamily="18" charset="0"/>
              </a:rPr>
              <a:t> kommer för snabbt, dom hinner inte med etc.</a:t>
            </a:r>
          </a:p>
          <a:p>
            <a:endParaRPr lang="sv-SE" baseline="0" dirty="0" smtClean="0">
              <a:latin typeface="Times New Roman" pitchFamily="18" charset="0"/>
            </a:endParaRPr>
          </a:p>
          <a:p>
            <a:r>
              <a:rPr lang="sv-SE" baseline="0" dirty="0" smtClean="0">
                <a:latin typeface="Times New Roman" pitchFamily="18" charset="0"/>
              </a:rPr>
              <a:t>Vanligt argument men en del av det psykologiska arbetet vid förändringar</a:t>
            </a:r>
            <a:endParaRPr lang="en-US" dirty="0"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Det finns inga sjumilastövlar, försök inte introducera en komplett CI miljö och process</a:t>
            </a:r>
            <a:r>
              <a:rPr lang="sv-SE" baseline="0" dirty="0" smtClean="0">
                <a:latin typeface="Times New Roman" pitchFamily="18" charset="0"/>
              </a:rPr>
              <a:t> </a:t>
            </a:r>
            <a:r>
              <a:rPr lang="sv-SE" dirty="0" smtClean="0">
                <a:latin typeface="Times New Roman" pitchFamily="18" charset="0"/>
              </a:rPr>
              <a:t>direkt, ta små steg. Och detta gäller för alla större förändringar i sätt att arbeta,</a:t>
            </a:r>
            <a:r>
              <a:rPr lang="sv-SE" baseline="0" dirty="0" smtClean="0">
                <a:latin typeface="Times New Roman" pitchFamily="18" charset="0"/>
              </a:rPr>
              <a:t> inte bara CI</a:t>
            </a:r>
            <a:endParaRPr lang="sv-SE" dirty="0" smtClean="0">
              <a:latin typeface="Times New Roman" pitchFamily="18" charset="0"/>
            </a:endParaRPr>
          </a:p>
          <a:p>
            <a:endParaRPr lang="sv-SE" dirty="0" smtClean="0">
              <a:latin typeface="Times New Roman" pitchFamily="18" charset="0"/>
            </a:endParaRPr>
          </a:p>
          <a:p>
            <a:r>
              <a:rPr lang="sv-SE" dirty="0" smtClean="0">
                <a:latin typeface="Times New Roman" pitchFamily="18" charset="0"/>
              </a:rPr>
              <a:t>Börja till exempel med en enkel ”</a:t>
            </a:r>
            <a:r>
              <a:rPr lang="sv-SE" dirty="0" err="1" smtClean="0">
                <a:latin typeface="Times New Roman" pitchFamily="18" charset="0"/>
              </a:rPr>
              <a:t>daily</a:t>
            </a:r>
            <a:r>
              <a:rPr lang="sv-SE" dirty="0" smtClean="0">
                <a:latin typeface="Times New Roman" pitchFamily="18" charset="0"/>
              </a:rPr>
              <a:t> </a:t>
            </a:r>
            <a:r>
              <a:rPr lang="sv-SE" dirty="0" err="1" smtClean="0">
                <a:latin typeface="Times New Roman" pitchFamily="18" charset="0"/>
              </a:rPr>
              <a:t>build</a:t>
            </a:r>
            <a:r>
              <a:rPr lang="sv-SE" dirty="0" smtClean="0">
                <a:latin typeface="Times New Roman" pitchFamily="18" charset="0"/>
              </a:rPr>
              <a:t>” där koden byggs automatiskt varje</a:t>
            </a:r>
            <a:r>
              <a:rPr lang="sv-SE" baseline="0" dirty="0" smtClean="0">
                <a:latin typeface="Times New Roman" pitchFamily="18" charset="0"/>
              </a:rPr>
              <a:t> dag. Lägg senare till lite enklare tester, och komplettera allt eftersom med nya tester, </a:t>
            </a:r>
          </a:p>
          <a:p>
            <a:r>
              <a:rPr lang="sv-SE" baseline="0" dirty="0" smtClean="0">
                <a:latin typeface="Times New Roman" pitchFamily="18" charset="0"/>
              </a:rPr>
              <a:t>nya byggen etc. </a:t>
            </a:r>
          </a:p>
          <a:p>
            <a:endParaRPr lang="sv-SE" baseline="0" dirty="0" smtClean="0">
              <a:latin typeface="Times New Roman" pitchFamily="18" charset="0"/>
            </a:endParaRPr>
          </a:p>
          <a:p>
            <a:r>
              <a:rPr lang="sv-SE" baseline="0" dirty="0" smtClean="0">
                <a:latin typeface="Times New Roman" pitchFamily="18" charset="0"/>
              </a:rPr>
              <a:t>För varje steg se till att teamet engageras i planering och införande.</a:t>
            </a:r>
            <a:endParaRPr lang="en-US" dirty="0" smtClean="0">
              <a:latin typeface="Times New Roman"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Investering i ny hårdvara och mjukvara ses ofta som ett hinder. Men det finns billiga alternativ när man ska börja med CI</a:t>
            </a:r>
            <a:endParaRPr lang="sv-SE" baseline="0" dirty="0" smtClean="0">
              <a:latin typeface="Times New Roman" pitchFamily="18" charset="0"/>
            </a:endParaRPr>
          </a:p>
          <a:p>
            <a:endParaRPr lang="sv-SE" baseline="0" dirty="0" smtClean="0">
              <a:latin typeface="Times New Roman"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Börja till exempel med en avlagd PC eller arbetsstation  som byggdator</a:t>
            </a:r>
          </a:p>
          <a:p>
            <a:endParaRPr lang="sv-SE" dirty="0" smtClean="0">
              <a:latin typeface="Times New Roman" pitchFamily="18" charset="0"/>
            </a:endParaRPr>
          </a:p>
          <a:p>
            <a:r>
              <a:rPr lang="sv-SE" dirty="0" smtClean="0">
                <a:latin typeface="Times New Roman" pitchFamily="18" charset="0"/>
              </a:rPr>
              <a:t>Installera</a:t>
            </a:r>
            <a:r>
              <a:rPr lang="sv-SE" baseline="0" dirty="0" smtClean="0">
                <a:latin typeface="Times New Roman" pitchFamily="18" charset="0"/>
              </a:rPr>
              <a:t> gratisprogram som till exempel Jenkins för att sköta byggen</a:t>
            </a:r>
          </a:p>
          <a:p>
            <a:endParaRPr lang="sv-SE" baseline="0" dirty="0" smtClean="0">
              <a:latin typeface="Times New Roman" pitchFamily="18" charset="0"/>
            </a:endParaRPr>
          </a:p>
          <a:p>
            <a:r>
              <a:rPr lang="sv-SE" baseline="0" dirty="0" smtClean="0">
                <a:latin typeface="Times New Roman" pitchFamily="18" charset="0"/>
              </a:rPr>
              <a:t>Uppdatera med nya verktyg när behov uppstår. Begränsningar i verktygs funktionalitet upptäcks etc.</a:t>
            </a:r>
          </a:p>
          <a:p>
            <a:endParaRPr lang="sv-SE" baseline="0" dirty="0" smtClean="0">
              <a:latin typeface="Times New Roman" pitchFamily="18" charset="0"/>
            </a:endParaRPr>
          </a:p>
          <a:p>
            <a:r>
              <a:rPr lang="sv-SE" baseline="0" dirty="0" smtClean="0">
                <a:latin typeface="Times New Roman" pitchFamily="18" charset="0"/>
              </a:rPr>
              <a:t>Finns inget behov av en stor förstainvestering!!!</a:t>
            </a:r>
          </a:p>
          <a:p>
            <a:endParaRPr lang="sv-SE" baseline="0" dirty="0" smtClean="0">
              <a:latin typeface="Times New Roman" pitchFamily="18" charset="0"/>
            </a:endParaRPr>
          </a:p>
          <a:p>
            <a:r>
              <a:rPr lang="sv-SE" baseline="0" dirty="0" smtClean="0">
                <a:latin typeface="Times New Roman" pitchFamily="18" charset="0"/>
              </a:rPr>
              <a:t>I och med att du tar det första steget med dagliga byggen räcker en gammal PC och gratisprogram!</a:t>
            </a:r>
            <a:endParaRPr lang="en-US" dirty="0" smtClean="0">
              <a:latin typeface="Times New Roman"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Men utvecklare ska ju </a:t>
            </a:r>
            <a:r>
              <a:rPr lang="sv-SE" dirty="0" err="1" smtClean="0">
                <a:latin typeface="Times New Roman" pitchFamily="18" charset="0"/>
              </a:rPr>
              <a:t>göa</a:t>
            </a:r>
            <a:r>
              <a:rPr lang="sv-SE" dirty="0" smtClean="0">
                <a:latin typeface="Times New Roman" pitchFamily="18" charset="0"/>
              </a:rPr>
              <a:t> detta, hur vet vi</a:t>
            </a:r>
            <a:r>
              <a:rPr lang="sv-SE" baseline="0" dirty="0" smtClean="0">
                <a:latin typeface="Times New Roman" pitchFamily="18" charset="0"/>
              </a:rPr>
              <a:t> att dom gör det dom ska i så fall?</a:t>
            </a:r>
            <a:endParaRPr lang="en-US" dirty="0" smtClean="0">
              <a:latin typeface="Times New Roman"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Dom gör det fortfarande, men mycket av det tidskrävande</a:t>
            </a:r>
            <a:r>
              <a:rPr lang="sv-SE" baseline="0" dirty="0" smtClean="0">
                <a:latin typeface="Times New Roman" pitchFamily="18" charset="0"/>
              </a:rPr>
              <a:t> tråk-jobbet automatiseras, utvecklare kan koncentrera sig på affärsnytta och ta fram funktionalitet och rätta fel!</a:t>
            </a:r>
          </a:p>
          <a:p>
            <a:endParaRPr lang="sv-SE" baseline="0" dirty="0" smtClean="0">
              <a:latin typeface="Times New Roman" pitchFamily="18" charset="0"/>
            </a:endParaRPr>
          </a:p>
          <a:p>
            <a:r>
              <a:rPr lang="sv-SE" baseline="0" dirty="0" smtClean="0">
                <a:latin typeface="Times New Roman" pitchFamily="18" charset="0"/>
              </a:rPr>
              <a:t>På detta sätt görs tester och byggen på samma sätt varje gång! Man säkrar kvalitet och får konsistens i byggen.</a:t>
            </a:r>
            <a:endParaRPr lang="en-US" dirty="0" smtClean="0">
              <a:latin typeface="Times New Roman"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Det är försent… </a:t>
            </a:r>
            <a:endParaRPr lang="en-US" dirty="0" smtClean="0">
              <a:latin typeface="Times New Roman"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Inget nytt! Måste fortfarande bygga, integrera och testa. </a:t>
            </a:r>
            <a:endParaRPr lang="en-US" dirty="0" smtClean="0">
              <a:latin typeface="Times New Roman"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Men vi har en stor del konsulter som kan försvinna, vi</a:t>
            </a:r>
            <a:r>
              <a:rPr lang="sv-SE" baseline="0" dirty="0" smtClean="0">
                <a:latin typeface="Times New Roman" pitchFamily="18" charset="0"/>
              </a:rPr>
              <a:t> måste se till att deras kod inte försvinner också!</a:t>
            </a:r>
          </a:p>
          <a:p>
            <a:endParaRPr lang="sv-SE" baseline="0" dirty="0" smtClean="0">
              <a:latin typeface="Times New Roman"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ett VCS är inget backupsystem, VCS spårar ändringar, ett backupsystem ser till att inget försvinner. </a:t>
            </a:r>
            <a:endParaRPr lang="en-US" dirty="0" smtClean="0">
              <a:latin typeface="Times New Roman"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Vid behov sätt upp en struktur där ofärdig kod kan checkas in för att allt</a:t>
            </a:r>
            <a:r>
              <a:rPr lang="sv-SE" baseline="0" dirty="0" smtClean="0">
                <a:latin typeface="Times New Roman" pitchFamily="18" charset="0"/>
              </a:rPr>
              <a:t> eftersom</a:t>
            </a:r>
            <a:r>
              <a:rPr lang="sv-SE" dirty="0" smtClean="0">
                <a:latin typeface="Times New Roman" pitchFamily="18" charset="0"/>
              </a:rPr>
              <a:t> </a:t>
            </a:r>
            <a:r>
              <a:rPr lang="sv-SE" dirty="0" err="1" smtClean="0">
                <a:latin typeface="Times New Roman" pitchFamily="18" charset="0"/>
              </a:rPr>
              <a:t>mergas</a:t>
            </a:r>
            <a:r>
              <a:rPr lang="sv-SE" dirty="0" smtClean="0">
                <a:latin typeface="Times New Roman" pitchFamily="18" charset="0"/>
              </a:rPr>
              <a:t> in i bygg </a:t>
            </a:r>
            <a:r>
              <a:rPr lang="sv-SE" dirty="0" err="1" smtClean="0">
                <a:latin typeface="Times New Roman" pitchFamily="18" charset="0"/>
              </a:rPr>
              <a:t>branchen</a:t>
            </a:r>
            <a:r>
              <a:rPr lang="sv-SE" dirty="0" smtClean="0">
                <a:latin typeface="Times New Roman" pitchFamily="18" charset="0"/>
              </a:rPr>
              <a:t>.</a:t>
            </a:r>
          </a:p>
          <a:p>
            <a:r>
              <a:rPr lang="sv-SE" dirty="0" smtClean="0">
                <a:latin typeface="Times New Roman" pitchFamily="18" charset="0"/>
              </a:rPr>
              <a:t>Men grundregels är att man checkar in till bygg </a:t>
            </a:r>
            <a:r>
              <a:rPr lang="sv-SE" dirty="0" err="1" smtClean="0">
                <a:latin typeface="Times New Roman" pitchFamily="18" charset="0"/>
              </a:rPr>
              <a:t>branchen</a:t>
            </a:r>
            <a:endParaRPr lang="en-US" dirty="0"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Vid behov sätt upp en struktur där ofärdig kod kan checkas in för att allt</a:t>
            </a:r>
            <a:r>
              <a:rPr lang="sv-SE" baseline="0" dirty="0" smtClean="0">
                <a:latin typeface="Times New Roman" pitchFamily="18" charset="0"/>
              </a:rPr>
              <a:t> eftersom</a:t>
            </a:r>
            <a:r>
              <a:rPr lang="sv-SE" dirty="0" smtClean="0">
                <a:latin typeface="Times New Roman" pitchFamily="18" charset="0"/>
              </a:rPr>
              <a:t> </a:t>
            </a:r>
            <a:r>
              <a:rPr lang="sv-SE" dirty="0" err="1" smtClean="0">
                <a:latin typeface="Times New Roman" pitchFamily="18" charset="0"/>
              </a:rPr>
              <a:t>mergas</a:t>
            </a:r>
            <a:r>
              <a:rPr lang="sv-SE" dirty="0" smtClean="0">
                <a:latin typeface="Times New Roman" pitchFamily="18" charset="0"/>
              </a:rPr>
              <a:t> in i bygg </a:t>
            </a:r>
            <a:r>
              <a:rPr lang="sv-SE" dirty="0" err="1" smtClean="0">
                <a:latin typeface="Times New Roman" pitchFamily="18" charset="0"/>
              </a:rPr>
              <a:t>branchen</a:t>
            </a:r>
            <a:r>
              <a:rPr lang="sv-SE" dirty="0" smtClean="0">
                <a:latin typeface="Times New Roman" pitchFamily="18" charset="0"/>
              </a:rPr>
              <a:t>.</a:t>
            </a:r>
          </a:p>
          <a:p>
            <a:r>
              <a:rPr lang="sv-SE" dirty="0" smtClean="0">
                <a:latin typeface="Times New Roman" pitchFamily="18" charset="0"/>
              </a:rPr>
              <a:t>Men grundregels är att man checkar in till bygg </a:t>
            </a:r>
            <a:r>
              <a:rPr lang="sv-SE" dirty="0" err="1" smtClean="0">
                <a:latin typeface="Times New Roman" pitchFamily="18" charset="0"/>
              </a:rPr>
              <a:t>branchen</a:t>
            </a:r>
            <a:endParaRPr lang="en-US" dirty="0" smtClean="0">
              <a:latin typeface="Times New Roman"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Ändring är svårt, vi</a:t>
            </a:r>
            <a:r>
              <a:rPr lang="sv-SE" baseline="0" dirty="0" smtClean="0">
                <a:latin typeface="Times New Roman" pitchFamily="18" charset="0"/>
              </a:rPr>
              <a:t> tyr oss gärna till det som är bekant och som känns tryggt. Det finns  en modell inom psykologisk forskning som beskriver dom fem steg vi går igenom när</a:t>
            </a:r>
          </a:p>
          <a:p>
            <a:r>
              <a:rPr lang="sv-SE" baseline="0" dirty="0" smtClean="0">
                <a:latin typeface="Times New Roman" pitchFamily="18" charset="0"/>
              </a:rPr>
              <a:t>världen förändras runt oss. </a:t>
            </a:r>
          </a:p>
          <a:p>
            <a:endParaRPr lang="sv-SE" baseline="0" dirty="0" smtClean="0">
              <a:latin typeface="Times New Roman" pitchFamily="18" charset="0"/>
            </a:endParaRPr>
          </a:p>
          <a:p>
            <a:r>
              <a:rPr lang="sv-SE" baseline="0" dirty="0" smtClean="0">
                <a:latin typeface="Times New Roman" pitchFamily="18" charset="0"/>
              </a:rPr>
              <a:t>Late Status </a:t>
            </a:r>
            <a:r>
              <a:rPr lang="sv-SE" baseline="0" dirty="0" err="1" smtClean="0">
                <a:latin typeface="Times New Roman" pitchFamily="18" charset="0"/>
              </a:rPr>
              <a:t>quo</a:t>
            </a:r>
            <a:r>
              <a:rPr lang="sv-SE" baseline="0" dirty="0" smtClean="0">
                <a:latin typeface="Times New Roman" pitchFamily="18" charset="0"/>
              </a:rPr>
              <a:t> – Verktyg och miljöer känns trygga</a:t>
            </a:r>
          </a:p>
          <a:p>
            <a:r>
              <a:rPr lang="sv-SE" baseline="0" dirty="0" err="1" smtClean="0">
                <a:latin typeface="Times New Roman" pitchFamily="18" charset="0"/>
              </a:rPr>
              <a:t>Resistance</a:t>
            </a:r>
            <a:r>
              <a:rPr lang="sv-SE" baseline="0" dirty="0" smtClean="0">
                <a:latin typeface="Times New Roman" pitchFamily="18" charset="0"/>
              </a:rPr>
              <a:t> – Folk ifrågasätter, kommer detta att fungera?</a:t>
            </a:r>
          </a:p>
          <a:p>
            <a:r>
              <a:rPr lang="sv-SE" baseline="0" dirty="0" err="1" smtClean="0">
                <a:latin typeface="Times New Roman" pitchFamily="18" charset="0"/>
              </a:rPr>
              <a:t>Chaos</a:t>
            </a:r>
            <a:r>
              <a:rPr lang="sv-SE" baseline="0" dirty="0" smtClean="0">
                <a:latin typeface="Times New Roman" pitchFamily="18" charset="0"/>
              </a:rPr>
              <a:t> – Inget verkar fungera, folk känner sig vilsekomna</a:t>
            </a:r>
          </a:p>
          <a:p>
            <a:r>
              <a:rPr lang="sv-SE" baseline="0" dirty="0" smtClean="0">
                <a:latin typeface="Times New Roman" pitchFamily="18" charset="0"/>
              </a:rPr>
              <a:t>Integration – Saker börjar verka vettiga</a:t>
            </a:r>
          </a:p>
          <a:p>
            <a:r>
              <a:rPr lang="sv-SE" baseline="0" dirty="0" smtClean="0">
                <a:latin typeface="Times New Roman" pitchFamily="18" charset="0"/>
              </a:rPr>
              <a:t>New Status </a:t>
            </a:r>
            <a:r>
              <a:rPr lang="sv-SE" baseline="0" dirty="0" err="1" smtClean="0">
                <a:latin typeface="Times New Roman" pitchFamily="18" charset="0"/>
              </a:rPr>
              <a:t>quo</a:t>
            </a:r>
            <a:r>
              <a:rPr lang="sv-SE" baseline="0" dirty="0" smtClean="0">
                <a:latin typeface="Times New Roman" pitchFamily="18" charset="0"/>
              </a:rPr>
              <a:t> – Processer och verktyg fullt integrerade</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err="1" smtClean="0">
                <a:latin typeface="Times New Roman" pitchFamily="18" charset="0"/>
              </a:rPr>
              <a:t>Hhur</a:t>
            </a:r>
            <a:r>
              <a:rPr lang="sv-SE" baseline="0" dirty="0" smtClean="0">
                <a:latin typeface="Times New Roman" pitchFamily="18" charset="0"/>
              </a:rPr>
              <a:t> kan en teamledare, projektledare, processägare </a:t>
            </a:r>
            <a:r>
              <a:rPr lang="sv-SE" baseline="0" dirty="0" err="1" smtClean="0">
                <a:latin typeface="Times New Roman" pitchFamily="18" charset="0"/>
              </a:rPr>
              <a:t>etc</a:t>
            </a:r>
            <a:r>
              <a:rPr lang="sv-SE" baseline="0" dirty="0" smtClean="0">
                <a:latin typeface="Times New Roman" pitchFamily="18" charset="0"/>
              </a:rPr>
              <a:t> hjälpa ett team med förändring i sitt arbetssätt? Det finns ett antal prövade ”tips and tricks” man kan ta till.</a:t>
            </a:r>
            <a:endParaRPr lang="en-US" dirty="0" smtClean="0">
              <a:latin typeface="Times New Roman"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 till att alla vet vilka förändringar som är på ingående.</a:t>
            </a:r>
            <a:r>
              <a:rPr lang="sv-SE" baseline="0" dirty="0" smtClean="0">
                <a:latin typeface="Times New Roman" pitchFamily="18" charset="0"/>
              </a:rPr>
              <a:t> Se till att planera införandet noga och involvera teamet i planeringen.</a:t>
            </a:r>
          </a:p>
          <a:p>
            <a:endParaRPr lang="sv-SE" baseline="0" dirty="0" smtClean="0">
              <a:latin typeface="Times New Roman" pitchFamily="18"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 till att team får ventilera sina erfarenheter. Prata igenom</a:t>
            </a:r>
            <a:r>
              <a:rPr lang="sv-SE" baseline="0" dirty="0" smtClean="0">
                <a:latin typeface="Times New Roman" pitchFamily="18" charset="0"/>
              </a:rPr>
              <a:t> regelbundet dom ändringar som genomförts, ta fram vad som fungerat vad som fungerat mindre bra, upplevelser av verktyg, processer, rutiner etc.</a:t>
            </a:r>
          </a:p>
          <a:p>
            <a:endParaRPr lang="sv-SE" baseline="0" dirty="0" smtClean="0">
              <a:latin typeface="Times New Roman" pitchFamily="18" charset="0"/>
            </a:endParaRPr>
          </a:p>
          <a:p>
            <a:r>
              <a:rPr lang="sv-SE" baseline="0" dirty="0" smtClean="0">
                <a:latin typeface="Times New Roman" pitchFamily="18" charset="0"/>
              </a:rPr>
              <a:t>– Se till att folk får ta fram inte bara nackdelar med nya verktyg och arbetsätt, ta fram det positiva men ignorera inte det negativa som input till förändring av verktyg och processer</a:t>
            </a:r>
          </a:p>
          <a:p>
            <a:endParaRPr lang="sv-SE" baseline="0" dirty="0" smtClean="0">
              <a:latin typeface="Times New Roman" pitchFamily="18" charset="0"/>
            </a:endParaRPr>
          </a:p>
          <a:p>
            <a:r>
              <a:rPr lang="sv-SE" baseline="0" dirty="0" smtClean="0">
                <a:latin typeface="Times New Roman" pitchFamily="18" charset="0"/>
              </a:rPr>
              <a:t>– ger folk en möjlighet att ventilera sin frustration, man kan identifiera behov av utbildning </a:t>
            </a:r>
            <a:r>
              <a:rPr lang="sv-SE" baseline="0" dirty="0" err="1" smtClean="0">
                <a:latin typeface="Times New Roman" pitchFamily="18" charset="0"/>
              </a:rPr>
              <a:t>etc</a:t>
            </a:r>
            <a:endParaRPr lang="sv-SE" baseline="0" dirty="0" smtClean="0">
              <a:latin typeface="Times New Roman" pitchFamily="18" charset="0"/>
            </a:endParaRPr>
          </a:p>
          <a:p>
            <a:endParaRPr lang="sv-SE" baseline="0" dirty="0" smtClean="0">
              <a:latin typeface="Times New Roman" pitchFamily="18" charset="0"/>
            </a:endParaRPr>
          </a:p>
          <a:p>
            <a:r>
              <a:rPr lang="sv-SE" baseline="0" dirty="0" smtClean="0">
                <a:latin typeface="Times New Roman" pitchFamily="18" charset="0"/>
              </a:rPr>
              <a:t>– Mer konkret information om hur processer och verktyg fungerar, man kan vidta förändringar och förbättringar</a:t>
            </a:r>
          </a:p>
          <a:p>
            <a:endParaRPr lang="en-US" dirty="0" smtClean="0">
              <a:latin typeface="Times New Roman"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 till att en motivering för förändringar</a:t>
            </a:r>
            <a:r>
              <a:rPr lang="sv-SE" baseline="0" dirty="0" smtClean="0">
                <a:latin typeface="Times New Roman" pitchFamily="18" charset="0"/>
              </a:rPr>
              <a:t> i deras terminologi. Se till att teamet vet varför dom måste ändra sitt sätt att arbeta på deras ”språk”. Allt för ofta motiveras förändringar till utvecklare i terminologi</a:t>
            </a:r>
          </a:p>
          <a:p>
            <a:r>
              <a:rPr lang="sv-SE" baseline="0" dirty="0" smtClean="0">
                <a:latin typeface="Times New Roman" pitchFamily="18" charset="0"/>
              </a:rPr>
              <a:t>som bättre passar en ledningsgrupp. Utvecklare lyssnar men avfärdar detta som irrelevant för deras verksamhet.</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 till att ta teamets åsikter på allvar. Dom vet vad dom sysslar med. Dom har erfarenhet av att ta fram system. Men se till att kritiken är konstruktiv och inte baserad</a:t>
            </a:r>
            <a:r>
              <a:rPr lang="sv-SE" baseline="0" dirty="0" smtClean="0">
                <a:latin typeface="Times New Roman" pitchFamily="18" charset="0"/>
              </a:rPr>
              <a:t> på </a:t>
            </a:r>
          </a:p>
          <a:p>
            <a:r>
              <a:rPr lang="sv-SE" baseline="0" dirty="0" smtClean="0">
                <a:latin typeface="Times New Roman" pitchFamily="18" charset="0"/>
              </a:rPr>
              <a:t>förändringsovillighet.</a:t>
            </a:r>
          </a:p>
          <a:p>
            <a:r>
              <a:rPr lang="sv-SE" baseline="0" dirty="0" smtClean="0">
                <a:latin typeface="Times New Roman" pitchFamily="18" charset="0"/>
              </a:rPr>
              <a:t>Ta till dig deras förslag, inför vad som verkar vettigt, kommentera resten.</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 till att varje steg avslutas ”formellt”. Att alla vet att nu är detta steg färdigt och man kan börja arbeta…</a:t>
            </a:r>
            <a:endParaRPr lang="en-US" dirty="0" smtClean="0">
              <a:latin typeface="Times New Roman" pitchFamily="18"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Saknar ni kompetensen med uppföljning,</a:t>
            </a:r>
            <a:r>
              <a:rPr lang="sv-SE" baseline="0" dirty="0" smtClean="0">
                <a:latin typeface="Times New Roman" pitchFamily="18" charset="0"/>
              </a:rPr>
              <a:t> införande etc. Sök hjälp men se till att överföra kompetensen till er egen organisation.</a:t>
            </a:r>
            <a:endParaRPr lang="en-US" dirty="0" smtClean="0">
              <a:latin typeface="Times New Roman" pitchFamily="18"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90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Saknar ni kompetensen med uppföljning,</a:t>
            </a:r>
            <a:r>
              <a:rPr lang="sv-SE" baseline="0" dirty="0" smtClean="0">
                <a:latin typeface="Times New Roman" pitchFamily="18" charset="0"/>
              </a:rPr>
              <a:t> införande etc. Sök hjälp men se till att överföra kompetensen till er egen organisation.</a:t>
            </a:r>
            <a:endParaRPr lang="en-US" dirty="0"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71450" indent="-171450">
              <a:buFont typeface="Arial" charset="0"/>
              <a:buChar char="•"/>
            </a:pPr>
            <a:endParaRPr lang="en-US" dirty="0" smtClean="0">
              <a:latin typeface="Times New Roman" pitchFamily="18"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91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Saknar ni kompetensen med uppföljning,</a:t>
            </a:r>
            <a:r>
              <a:rPr lang="sv-SE" baseline="0" dirty="0" smtClean="0">
                <a:latin typeface="Times New Roman" pitchFamily="18" charset="0"/>
              </a:rPr>
              <a:t> införande etc. Sök hjälp men se till att överföra kompetensen till er egen organisation.</a:t>
            </a:r>
            <a:endParaRPr lang="en-US" dirty="0" smtClean="0">
              <a:latin typeface="Times New Roman" pitchFamily="18"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92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Saknar ni kompetensen med uppföljning,</a:t>
            </a:r>
            <a:r>
              <a:rPr lang="sv-SE" baseline="0" dirty="0" smtClean="0">
                <a:latin typeface="Times New Roman" pitchFamily="18" charset="0"/>
              </a:rPr>
              <a:t> införande etc. Sök hjälp men se till att överföra kompetensen till er egen organisation.</a:t>
            </a:r>
            <a:endParaRPr lang="en-US" dirty="0" smtClean="0">
              <a:latin typeface="Times New Roman" pitchFamily="18"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93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Saknar ni kompetensen med uppföljning,</a:t>
            </a:r>
            <a:r>
              <a:rPr lang="sv-SE" baseline="0" dirty="0" smtClean="0">
                <a:latin typeface="Times New Roman" pitchFamily="18" charset="0"/>
              </a:rPr>
              <a:t> införande etc. Sök hjälp men se till att överföra kompetensen till er egen organisation.</a:t>
            </a:r>
            <a:endParaRPr lang="en-US" dirty="0" smtClean="0">
              <a:latin typeface="Times New Roman" pitchFamily="18"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94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Saknar ni kompetensen med uppföljning,</a:t>
            </a:r>
            <a:r>
              <a:rPr lang="sv-SE" baseline="0" dirty="0" smtClean="0">
                <a:latin typeface="Times New Roman" pitchFamily="18" charset="0"/>
              </a:rPr>
              <a:t> införande etc. Sök hjälp men se till att överföra kompetensen till er egen organisation.</a:t>
            </a:r>
            <a:endParaRPr lang="en-US" dirty="0" smtClean="0">
              <a:latin typeface="Times New Roman" pitchFamily="18"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95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Sätt upp en enkel bygg process, basics. </a:t>
            </a:r>
            <a:r>
              <a:rPr lang="sv-SE" smtClean="0">
                <a:latin typeface="Times New Roman" pitchFamily="18" charset="0"/>
              </a:rPr>
              <a:t>Uppdatera processen allteftersom</a:t>
            </a:r>
            <a:r>
              <a:rPr lang="sv-SE" baseline="0" smtClean="0">
                <a:latin typeface="Times New Roman" pitchFamily="18" charset="0"/>
              </a:rPr>
              <a:t> du bygger upp erfarenhet. </a:t>
            </a:r>
            <a:endParaRPr lang="en-US" dirty="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With Log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01008"/>
            <a:ext cx="7772400" cy="1214896"/>
          </a:xfrm>
          <a:noFill/>
        </p:spPr>
        <p:txBody>
          <a:bodyPr>
            <a:normAutofit/>
          </a:bodyPr>
          <a:lstStyle>
            <a:lvl1pPr>
              <a:defRPr sz="3500">
                <a:solidFill>
                  <a:schemeClr val="accent3">
                    <a:lumMod val="75000"/>
                  </a:schemeClr>
                </a:solidFill>
              </a:defRPr>
            </a:lvl1pPr>
          </a:lstStyle>
          <a:p>
            <a:r>
              <a:rPr lang="en-US" dirty="0" smtClean="0"/>
              <a:t>Click to edit Master title style</a:t>
            </a:r>
            <a:endParaRPr lang="sv-SE" dirty="0"/>
          </a:p>
        </p:txBody>
      </p:sp>
      <p:sp>
        <p:nvSpPr>
          <p:cNvPr id="3" name="Subtitle 2"/>
          <p:cNvSpPr>
            <a:spLocks noGrp="1"/>
          </p:cNvSpPr>
          <p:nvPr>
            <p:ph type="subTitle" idx="1"/>
          </p:nvPr>
        </p:nvSpPr>
        <p:spPr>
          <a:xfrm>
            <a:off x="1371600" y="4985163"/>
            <a:ext cx="6400800" cy="1109917"/>
          </a:xfrm>
        </p:spPr>
        <p:txBody>
          <a:bodyPr>
            <a:normAutofit/>
          </a:bodyPr>
          <a:lstStyle>
            <a:lvl1pPr marL="0" indent="0" algn="ctr">
              <a:buNone/>
              <a:defRPr sz="25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
        <p:nvSpPr>
          <p:cNvPr id="4" name="Date Placeholder 3"/>
          <p:cNvSpPr>
            <a:spLocks noGrp="1"/>
          </p:cNvSpPr>
          <p:nvPr>
            <p:ph type="dt" sz="half" idx="10"/>
          </p:nvPr>
        </p:nvSpPr>
        <p:spPr/>
        <p:txBody>
          <a:bodyPr/>
          <a:lstStyle/>
          <a:p>
            <a:fld id="{DB41BBF1-8D56-4061-8DE2-461FDAC177EF}" type="datetimeFigureOut">
              <a:rPr lang="sv-SE" smtClean="0"/>
              <a:t>2017-08-17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3D729DF-A2B8-4E6C-9ACD-394F9D9711EE}" type="slidenum">
              <a:rPr lang="sv-SE" smtClean="0"/>
              <a:t>‹#›</a:t>
            </a:fld>
            <a:endParaRPr lang="sv-SE"/>
          </a:p>
        </p:txBody>
      </p:sp>
      <p:pic>
        <p:nvPicPr>
          <p:cNvPr id="1026" name="Picture 2" descr="Edumen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83768" y="1988840"/>
            <a:ext cx="4032448" cy="1008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9175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1BBF1-8D56-4061-8DE2-461FDAC177EF}" type="datetimeFigureOut">
              <a:rPr lang="sv-SE" smtClean="0"/>
              <a:t>2017-08-17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83D729DF-A2B8-4E6C-9ACD-394F9D9711EE}" type="slidenum">
              <a:rPr lang="sv-SE" smtClean="0"/>
              <a:t>‹#›</a:t>
            </a:fld>
            <a:endParaRPr lang="sv-SE"/>
          </a:p>
        </p:txBody>
      </p:sp>
      <p:pic>
        <p:nvPicPr>
          <p:cNvPr id="8" name="Picture 2" descr="Edument Logo"/>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2160" y="6021288"/>
            <a:ext cx="3043063" cy="76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128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DB41BBF1-8D56-4061-8DE2-461FDAC177EF}" type="datetimeFigureOut">
              <a:rPr lang="sv-SE" smtClean="0"/>
              <a:t>2017-08-17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3D729DF-A2B8-4E6C-9ACD-394F9D9711EE}" type="slidenum">
              <a:rPr lang="sv-SE" smtClean="0"/>
              <a:t>‹#›</a:t>
            </a:fld>
            <a:endParaRPr lang="sv-SE"/>
          </a:p>
        </p:txBody>
      </p:sp>
    </p:spTree>
    <p:extLst>
      <p:ext uri="{BB962C8B-B14F-4D97-AF65-F5344CB8AC3E}">
        <p14:creationId xmlns:p14="http://schemas.microsoft.com/office/powerpoint/2010/main" val="103466580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DB41BBF1-8D56-4061-8DE2-461FDAC177EF}" type="datetimeFigureOut">
              <a:rPr lang="sv-SE" smtClean="0"/>
              <a:t>2017-08-17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3D729DF-A2B8-4E6C-9ACD-394F9D9711EE}" type="slidenum">
              <a:rPr lang="sv-SE" smtClean="0"/>
              <a:t>‹#›</a:t>
            </a:fld>
            <a:endParaRPr lang="sv-SE"/>
          </a:p>
        </p:txBody>
      </p:sp>
    </p:spTree>
    <p:extLst>
      <p:ext uri="{BB962C8B-B14F-4D97-AF65-F5344CB8AC3E}">
        <p14:creationId xmlns:p14="http://schemas.microsoft.com/office/powerpoint/2010/main" val="23817830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normAutofit/>
          </a:bodyPr>
          <a:lstStyle>
            <a:lvl1pPr>
              <a:defRPr sz="3500">
                <a:solidFill>
                  <a:schemeClr val="accent3">
                    <a:lumMod val="75000"/>
                  </a:schemeClr>
                </a:solidFill>
              </a:defRPr>
            </a:lvl1pPr>
          </a:lstStyle>
          <a:p>
            <a:r>
              <a:rPr lang="en-US" dirty="0" smtClean="0"/>
              <a:t>Click to edit Master title style</a:t>
            </a:r>
            <a:endParaRPr lang="sv-SE"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5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
        <p:nvSpPr>
          <p:cNvPr id="4" name="Date Placeholder 3"/>
          <p:cNvSpPr>
            <a:spLocks noGrp="1"/>
          </p:cNvSpPr>
          <p:nvPr>
            <p:ph type="dt" sz="half" idx="10"/>
          </p:nvPr>
        </p:nvSpPr>
        <p:spPr/>
        <p:txBody>
          <a:bodyPr/>
          <a:lstStyle/>
          <a:p>
            <a:fld id="{DB41BBF1-8D56-4061-8DE2-461FDAC177EF}" type="datetimeFigureOut">
              <a:rPr lang="sv-SE" smtClean="0"/>
              <a:t>2017-08-17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3D729DF-A2B8-4E6C-9ACD-394F9D9711EE}" type="slidenum">
              <a:rPr lang="sv-SE" smtClean="0"/>
              <a:t>‹#›</a:t>
            </a:fld>
            <a:endParaRPr lang="sv-SE"/>
          </a:p>
        </p:txBody>
      </p:sp>
      <p:pic>
        <p:nvPicPr>
          <p:cNvPr id="8" name="Picture 2" descr="Edument Logo"/>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2160" y="6021288"/>
            <a:ext cx="3043063" cy="76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0152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DB41BBF1-8D56-4061-8DE2-461FDAC177EF}" type="datetimeFigureOut">
              <a:rPr lang="sv-SE" smtClean="0"/>
              <a:t>2017-08-17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3D729DF-A2B8-4E6C-9ACD-394F9D9711EE}" type="slidenum">
              <a:rPr lang="sv-SE" smtClean="0"/>
              <a:t>‹#›</a:t>
            </a:fld>
            <a:endParaRPr lang="sv-SE"/>
          </a:p>
        </p:txBody>
      </p:sp>
      <p:pic>
        <p:nvPicPr>
          <p:cNvPr id="7" name="Picture 2" descr="Edument Logo"/>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2160" y="6021288"/>
            <a:ext cx="3043063" cy="76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5465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1BBF1-8D56-4061-8DE2-461FDAC177EF}" type="datetimeFigureOut">
              <a:rPr lang="sv-SE" smtClean="0"/>
              <a:t>2017-08-17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3D729DF-A2B8-4E6C-9ACD-394F9D9711EE}" type="slidenum">
              <a:rPr lang="sv-SE" smtClean="0"/>
              <a:t>‹#›</a:t>
            </a:fld>
            <a:endParaRPr lang="sv-SE"/>
          </a:p>
        </p:txBody>
      </p:sp>
    </p:spTree>
    <p:extLst>
      <p:ext uri="{BB962C8B-B14F-4D97-AF65-F5344CB8AC3E}">
        <p14:creationId xmlns:p14="http://schemas.microsoft.com/office/powerpoint/2010/main" val="30691161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4"/>
          <p:cNvSpPr>
            <a:spLocks noGrp="1"/>
          </p:cNvSpPr>
          <p:nvPr>
            <p:ph type="dt" sz="half" idx="10"/>
          </p:nvPr>
        </p:nvSpPr>
        <p:spPr/>
        <p:txBody>
          <a:bodyPr/>
          <a:lstStyle/>
          <a:p>
            <a:fld id="{DB41BBF1-8D56-4061-8DE2-461FDAC177EF}" type="datetimeFigureOut">
              <a:rPr lang="sv-SE" smtClean="0"/>
              <a:t>2017-08-17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83D729DF-A2B8-4E6C-9ACD-394F9D9711EE}" type="slidenum">
              <a:rPr lang="sv-SE" smtClean="0"/>
              <a:t>‹#›</a:t>
            </a:fld>
            <a:endParaRPr lang="sv-SE"/>
          </a:p>
        </p:txBody>
      </p:sp>
      <p:pic>
        <p:nvPicPr>
          <p:cNvPr id="9" name="Picture 2" descr="Edument Logo"/>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2160" y="6021288"/>
            <a:ext cx="3043063" cy="76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5542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p:txBody>
          <a:bodyPr/>
          <a:lstStyle/>
          <a:p>
            <a:fld id="{DB41BBF1-8D56-4061-8DE2-461FDAC177EF}" type="datetimeFigureOut">
              <a:rPr lang="sv-SE" smtClean="0"/>
              <a:t>2017-08-17</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83D729DF-A2B8-4E6C-9ACD-394F9D9711EE}" type="slidenum">
              <a:rPr lang="sv-SE" smtClean="0"/>
              <a:t>‹#›</a:t>
            </a:fld>
            <a:endParaRPr lang="sv-SE"/>
          </a:p>
        </p:txBody>
      </p:sp>
      <p:pic>
        <p:nvPicPr>
          <p:cNvPr id="10" name="Picture 2" descr="Edument Logo"/>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2160" y="6021288"/>
            <a:ext cx="3043063" cy="76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078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2"/>
          <p:cNvSpPr>
            <a:spLocks noGrp="1"/>
          </p:cNvSpPr>
          <p:nvPr>
            <p:ph type="dt" sz="half" idx="10"/>
          </p:nvPr>
        </p:nvSpPr>
        <p:spPr/>
        <p:txBody>
          <a:bodyPr/>
          <a:lstStyle/>
          <a:p>
            <a:fld id="{DB41BBF1-8D56-4061-8DE2-461FDAC177EF}" type="datetimeFigureOut">
              <a:rPr lang="sv-SE" smtClean="0"/>
              <a:t>2017-08-17</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83D729DF-A2B8-4E6C-9ACD-394F9D9711EE}" type="slidenum">
              <a:rPr lang="sv-SE" smtClean="0"/>
              <a:t>‹#›</a:t>
            </a:fld>
            <a:endParaRPr lang="sv-SE"/>
          </a:p>
        </p:txBody>
      </p:sp>
      <p:pic>
        <p:nvPicPr>
          <p:cNvPr id="6" name="Picture 2" descr="Edument Logo"/>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2160" y="6021288"/>
            <a:ext cx="3043063" cy="76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0204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1BBF1-8D56-4061-8DE2-461FDAC177EF}" type="datetimeFigureOut">
              <a:rPr lang="sv-SE" smtClean="0"/>
              <a:t>2017-08-17</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83D729DF-A2B8-4E6C-9ACD-394F9D9711EE}" type="slidenum">
              <a:rPr lang="sv-SE" smtClean="0"/>
              <a:t>‹#›</a:t>
            </a:fld>
            <a:endParaRPr lang="sv-SE"/>
          </a:p>
        </p:txBody>
      </p:sp>
      <p:pic>
        <p:nvPicPr>
          <p:cNvPr id="5" name="Picture 2" descr="Edument Logo"/>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2160" y="6021288"/>
            <a:ext cx="3043063" cy="76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4388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1BBF1-8D56-4061-8DE2-461FDAC177EF}" type="datetimeFigureOut">
              <a:rPr lang="sv-SE" smtClean="0"/>
              <a:t>2017-08-17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83D729DF-A2B8-4E6C-9ACD-394F9D9711EE}" type="slidenum">
              <a:rPr lang="sv-SE" smtClean="0"/>
              <a:t>‹#›</a:t>
            </a:fld>
            <a:endParaRPr lang="sv-SE"/>
          </a:p>
        </p:txBody>
      </p:sp>
      <p:pic>
        <p:nvPicPr>
          <p:cNvPr id="8" name="Picture 2" descr="Edument Logo"/>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2160" y="6021288"/>
            <a:ext cx="3043063" cy="76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7195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 y="-117"/>
            <a:ext cx="9143086" cy="548797"/>
          </a:xfrm>
          <a:prstGeom prst="rect">
            <a:avLst/>
          </a:prstGeom>
          <a:solidFill>
            <a:schemeClr val="accent3">
              <a:lumMod val="75000"/>
            </a:schemeClr>
          </a:solidFill>
        </p:spPr>
        <p:txBody>
          <a:bodyPr vert="horz" lIns="91440" tIns="45720" rIns="91440" bIns="45720" rtlCol="0" anchor="ctr">
            <a:normAutofit/>
          </a:bodyPr>
          <a:lstStyle/>
          <a:p>
            <a:r>
              <a:rPr lang="en-US" dirty="0" smtClean="0"/>
              <a:t>Click to edit Master title style</a:t>
            </a:r>
            <a:endParaRPr lang="sv-SE"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1BBF1-8D56-4061-8DE2-461FDAC177EF}" type="datetimeFigureOut">
              <a:rPr lang="sv-SE" smtClean="0"/>
              <a:t>2017-08-17</a:t>
            </a:fld>
            <a:endParaRPr lang="sv-S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D729DF-A2B8-4E6C-9ACD-394F9D9711EE}" type="slidenum">
              <a:rPr lang="sv-SE" smtClean="0"/>
              <a:t>‹#›</a:t>
            </a:fld>
            <a:endParaRPr lang="sv-SE"/>
          </a:p>
        </p:txBody>
      </p:sp>
    </p:spTree>
    <p:extLst>
      <p:ext uri="{BB962C8B-B14F-4D97-AF65-F5344CB8AC3E}">
        <p14:creationId xmlns:p14="http://schemas.microsoft.com/office/powerpoint/2010/main" val="2447242399"/>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914400" rtl="0" eaLnBrk="1" latinLnBrk="0" hangingPunct="1">
        <a:spcBef>
          <a:spcPct val="0"/>
        </a:spcBef>
        <a:buNone/>
        <a:defRPr sz="30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2.xml"/><Relationship Id="rId11" Type="http://schemas.openxmlformats.org/officeDocument/2006/relationships/image" Target="../media/image11.jpeg"/><Relationship Id="rId5" Type="http://schemas.openxmlformats.org/officeDocument/2006/relationships/diagramQuickStyle" Target="../diagrams/quickStyle2.xml"/><Relationship Id="rId10" Type="http://schemas.openxmlformats.org/officeDocument/2006/relationships/image" Target="../media/image10.png"/><Relationship Id="rId4" Type="http://schemas.openxmlformats.org/officeDocument/2006/relationships/diagramLayout" Target="../diagrams/layout2.xml"/><Relationship Id="rId9" Type="http://schemas.openxmlformats.org/officeDocument/2006/relationships/image" Target="../media/image9.png"/><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25.jpe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6.jpe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6.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6.jpe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0.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jpe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sv-SE" sz="4500" dirty="0" smtClean="0"/>
              <a:t>Continuous Integration</a:t>
            </a:r>
            <a:endParaRPr lang="sv-SE" sz="4500" dirty="0"/>
          </a:p>
        </p:txBody>
      </p:sp>
      <p:sp>
        <p:nvSpPr>
          <p:cNvPr id="5" name="Subtitle 4"/>
          <p:cNvSpPr>
            <a:spLocks noGrp="1"/>
          </p:cNvSpPr>
          <p:nvPr>
            <p:ph type="subTitle" idx="1"/>
          </p:nvPr>
        </p:nvSpPr>
        <p:spPr>
          <a:xfrm>
            <a:off x="1371600" y="4867376"/>
            <a:ext cx="6400800" cy="1657968"/>
          </a:xfrm>
        </p:spPr>
        <p:txBody>
          <a:bodyPr>
            <a:normAutofit/>
          </a:bodyPr>
          <a:lstStyle/>
          <a:p>
            <a:r>
              <a:rPr lang="sv-SE" dirty="0" smtClean="0"/>
              <a:t>Day 1</a:t>
            </a:r>
          </a:p>
        </p:txBody>
      </p:sp>
    </p:spTree>
    <p:extLst>
      <p:ext uri="{BB962C8B-B14F-4D97-AF65-F5344CB8AC3E}">
        <p14:creationId xmlns:p14="http://schemas.microsoft.com/office/powerpoint/2010/main" val="1914738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88768" y="1567468"/>
            <a:ext cx="8306314" cy="4717151"/>
            <a:chOff x="169307" y="1292644"/>
            <a:chExt cx="8790245" cy="4991975"/>
          </a:xfrm>
        </p:grpSpPr>
        <p:graphicFrame>
          <p:nvGraphicFramePr>
            <p:cNvPr id="6" name="Diagram 5"/>
            <p:cNvGraphicFramePr/>
            <p:nvPr>
              <p:extLst>
                <p:ext uri="{D42A27DB-BD31-4B8C-83A1-F6EECF244321}">
                  <p14:modId xmlns:p14="http://schemas.microsoft.com/office/powerpoint/2010/main" val="66749720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descr="Bildresultat för JUni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69323" y="3054130"/>
              <a:ext cx="1334530" cy="13345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Bildresultat för Fitness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0375" y="2826802"/>
              <a:ext cx="2455138" cy="4546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7" descr="Bildresultat för seleniu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168" y="1340768"/>
              <a:ext cx="1080120" cy="9775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ildresultat för pyth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9307" y="4211397"/>
              <a:ext cx="1451570" cy="9798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Bildresultat för ruby on rails"/>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51440" y="4979554"/>
              <a:ext cx="1008112" cy="130506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Bildresultat för groovy programming langua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3127" y="1292644"/>
              <a:ext cx="2095500" cy="10382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Bildresultat för pe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94253" y="1571848"/>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It is about...</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21" name="TextBox 20"/>
          <p:cNvSpPr txBox="1"/>
          <p:nvPr/>
        </p:nvSpPr>
        <p:spPr>
          <a:xfrm>
            <a:off x="1789598" y="786815"/>
            <a:ext cx="5904655" cy="769441"/>
          </a:xfrm>
          <a:prstGeom prst="rect">
            <a:avLst/>
          </a:prstGeom>
          <a:noFill/>
        </p:spPr>
        <p:txBody>
          <a:bodyPr wrap="square" rtlCol="0">
            <a:spAutoFit/>
          </a:bodyPr>
          <a:lstStyle/>
          <a:p>
            <a:r>
              <a:rPr lang="sv-SE" sz="4400" dirty="0" smtClean="0"/>
              <a:t>Making it self testing</a:t>
            </a:r>
            <a:endParaRPr lang="sv-SE" sz="4400" dirty="0"/>
          </a:p>
        </p:txBody>
      </p:sp>
    </p:spTree>
    <p:extLst>
      <p:ext uri="{BB962C8B-B14F-4D97-AF65-F5344CB8AC3E}">
        <p14:creationId xmlns:p14="http://schemas.microsoft.com/office/powerpoint/2010/main" val="37134835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It is about...</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21" name="TextBox 20"/>
          <p:cNvSpPr txBox="1"/>
          <p:nvPr/>
        </p:nvSpPr>
        <p:spPr>
          <a:xfrm>
            <a:off x="827584" y="1772816"/>
            <a:ext cx="7992888" cy="769441"/>
          </a:xfrm>
          <a:prstGeom prst="rect">
            <a:avLst/>
          </a:prstGeom>
          <a:noFill/>
        </p:spPr>
        <p:txBody>
          <a:bodyPr wrap="square" rtlCol="0">
            <a:spAutoFit/>
          </a:bodyPr>
          <a:lstStyle/>
          <a:p>
            <a:r>
              <a:rPr lang="sv-SE" sz="4400" dirty="0" smtClean="0"/>
              <a:t>Building on a itegration machine</a:t>
            </a:r>
            <a:endParaRPr lang="sv-SE" sz="4400" dirty="0"/>
          </a:p>
        </p:txBody>
      </p:sp>
      <p:pic>
        <p:nvPicPr>
          <p:cNvPr id="6" name="Picture 6" descr="http://fedil.ukneeq.com/wp-content/uploads/2013/02/senior-develo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717032"/>
            <a:ext cx="1907882" cy="21289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24128" y="3573016"/>
            <a:ext cx="1910186" cy="2348880"/>
          </a:xfrm>
          <a:prstGeom prst="rect">
            <a:avLst/>
          </a:prstGeom>
          <a:noFill/>
          <a:extLst>
            <a:ext uri="{909E8E84-426E-40DD-AFC4-6F175D3DCCD1}">
              <a14:hiddenFill xmlns:a14="http://schemas.microsoft.com/office/drawing/2010/main">
                <a:solidFill>
                  <a:srgbClr val="FFFFFF"/>
                </a:solidFill>
              </a14:hiddenFill>
            </a:ext>
          </a:extLst>
        </p:spPr>
      </p:pic>
      <p:sp>
        <p:nvSpPr>
          <p:cNvPr id="8" name="Inte lika med 1"/>
          <p:cNvSpPr/>
          <p:nvPr/>
        </p:nvSpPr>
        <p:spPr>
          <a:xfrm>
            <a:off x="4572000" y="4509120"/>
            <a:ext cx="720080" cy="504056"/>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789513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It is about...</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21" name="TextBox 20"/>
          <p:cNvSpPr txBox="1"/>
          <p:nvPr/>
        </p:nvSpPr>
        <p:spPr>
          <a:xfrm>
            <a:off x="1979712" y="1744868"/>
            <a:ext cx="5688632" cy="769441"/>
          </a:xfrm>
          <a:prstGeom prst="rect">
            <a:avLst/>
          </a:prstGeom>
          <a:noFill/>
        </p:spPr>
        <p:txBody>
          <a:bodyPr wrap="square" rtlCol="0">
            <a:spAutoFit/>
          </a:bodyPr>
          <a:lstStyle/>
          <a:p>
            <a:r>
              <a:rPr lang="sv-SE" sz="4400" dirty="0" smtClean="0"/>
              <a:t>Keeping the builds fast</a:t>
            </a:r>
            <a:endParaRPr lang="sv-SE" sz="4400" dirty="0"/>
          </a:p>
        </p:txBody>
      </p:sp>
      <p:pic>
        <p:nvPicPr>
          <p:cNvPr id="6" name="Picture 4" descr="http://www.seorocket.com/wp-content/uploads/2012/10/bg_rock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280" y="2588400"/>
            <a:ext cx="45720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5281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It is about...</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21" name="TextBox 20"/>
          <p:cNvSpPr txBox="1"/>
          <p:nvPr/>
        </p:nvSpPr>
        <p:spPr>
          <a:xfrm>
            <a:off x="827584" y="1744868"/>
            <a:ext cx="7776864" cy="1446550"/>
          </a:xfrm>
          <a:prstGeom prst="rect">
            <a:avLst/>
          </a:prstGeom>
          <a:noFill/>
        </p:spPr>
        <p:txBody>
          <a:bodyPr wrap="square" rtlCol="0">
            <a:spAutoFit/>
          </a:bodyPr>
          <a:lstStyle/>
          <a:p>
            <a:pPr algn="ctr"/>
            <a:r>
              <a:rPr lang="sv-SE" sz="4400" dirty="0" smtClean="0"/>
              <a:t>Testing on a clone of the production environment</a:t>
            </a:r>
            <a:endParaRPr lang="sv-SE" sz="4400" dirty="0"/>
          </a:p>
        </p:txBody>
      </p:sp>
    </p:spTree>
    <p:extLst>
      <p:ext uri="{BB962C8B-B14F-4D97-AF65-F5344CB8AC3E}">
        <p14:creationId xmlns:p14="http://schemas.microsoft.com/office/powerpoint/2010/main" val="2462074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It is about...</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21" name="TextBox 20"/>
          <p:cNvSpPr txBox="1"/>
          <p:nvPr/>
        </p:nvSpPr>
        <p:spPr>
          <a:xfrm>
            <a:off x="827584" y="1744868"/>
            <a:ext cx="7776864" cy="1446550"/>
          </a:xfrm>
          <a:prstGeom prst="rect">
            <a:avLst/>
          </a:prstGeom>
          <a:noFill/>
        </p:spPr>
        <p:txBody>
          <a:bodyPr wrap="square" rtlCol="0">
            <a:spAutoFit/>
          </a:bodyPr>
          <a:lstStyle/>
          <a:p>
            <a:pPr algn="ctr"/>
            <a:r>
              <a:rPr lang="sv-SE" sz="4400" dirty="0" smtClean="0"/>
              <a:t>Having easy access to the latest builds</a:t>
            </a:r>
            <a:endParaRPr lang="sv-SE" sz="4400" dirty="0"/>
          </a:p>
        </p:txBody>
      </p:sp>
      <p:pic>
        <p:nvPicPr>
          <p:cNvPr id="17410" name="Picture 2" descr="Bildresultat för sonatype nexu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28" y="3717032"/>
            <a:ext cx="1942203" cy="145665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Bildresultat för jfrog artifacto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4365104"/>
            <a:ext cx="2064597" cy="1376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8751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It is about...</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21" name="TextBox 20"/>
          <p:cNvSpPr txBox="1"/>
          <p:nvPr/>
        </p:nvSpPr>
        <p:spPr>
          <a:xfrm>
            <a:off x="827584" y="1268760"/>
            <a:ext cx="7776864" cy="769441"/>
          </a:xfrm>
          <a:prstGeom prst="rect">
            <a:avLst/>
          </a:prstGeom>
          <a:noFill/>
        </p:spPr>
        <p:txBody>
          <a:bodyPr wrap="square" rtlCol="0">
            <a:spAutoFit/>
          </a:bodyPr>
          <a:lstStyle/>
          <a:p>
            <a:pPr algn="ctr"/>
            <a:r>
              <a:rPr lang="sv-SE" sz="4400" dirty="0" smtClean="0"/>
              <a:t>Public results</a:t>
            </a:r>
            <a:endParaRPr lang="sv-SE" sz="4400" dirty="0"/>
          </a:p>
        </p:txBody>
      </p:sp>
      <p:grpSp>
        <p:nvGrpSpPr>
          <p:cNvPr id="4" name="Group 3"/>
          <p:cNvGrpSpPr/>
          <p:nvPr/>
        </p:nvGrpSpPr>
        <p:grpSpPr>
          <a:xfrm>
            <a:off x="2051720" y="2825089"/>
            <a:ext cx="5040560" cy="3439788"/>
            <a:chOff x="1763688" y="2005013"/>
            <a:chExt cx="6736888" cy="4597400"/>
          </a:xfrm>
        </p:grpSpPr>
        <p:pic>
          <p:nvPicPr>
            <p:cNvPr id="6" name="Picture 2" descr="http://www.gullbergs.se/ProductImages/50-02-021/5002021/1/600x600/Anslagstavla-40-x-60cm-svart-griff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2005013"/>
              <a:ext cx="4360624" cy="2936156"/>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upp 8"/>
            <p:cNvGrpSpPr/>
            <p:nvPr/>
          </p:nvGrpSpPr>
          <p:grpSpPr>
            <a:xfrm>
              <a:off x="4427984" y="2341280"/>
              <a:ext cx="1465327" cy="1465327"/>
              <a:chOff x="4427984" y="2341280"/>
              <a:chExt cx="1465327" cy="1465327"/>
            </a:xfrm>
          </p:grpSpPr>
          <p:pic>
            <p:nvPicPr>
              <p:cNvPr id="8" name="Picture 3" descr="C:\Users\jukka\AppData\Local\Microsoft\Windows\Temporary Internet Files\Content.IE5\Q03QY6R1\MC9004413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984" y="2341280"/>
                <a:ext cx="1465327" cy="1465327"/>
              </a:xfrm>
              <a:prstGeom prst="rect">
                <a:avLst/>
              </a:prstGeom>
              <a:noFill/>
              <a:extLst>
                <a:ext uri="{909E8E84-426E-40DD-AFC4-6F175D3DCCD1}">
                  <a14:hiddenFill xmlns:a14="http://schemas.microsoft.com/office/drawing/2010/main">
                    <a:solidFill>
                      <a:srgbClr val="FFFFFF"/>
                    </a:solidFill>
                  </a14:hiddenFill>
                </a:ext>
              </a:extLst>
            </p:spPr>
          </p:pic>
          <p:sp>
            <p:nvSpPr>
              <p:cNvPr id="9" name="textruta 6"/>
              <p:cNvSpPr txBox="1"/>
              <p:nvPr/>
            </p:nvSpPr>
            <p:spPr>
              <a:xfrm>
                <a:off x="4788024" y="2844225"/>
                <a:ext cx="659668" cy="584775"/>
              </a:xfrm>
              <a:prstGeom prst="rect">
                <a:avLst/>
              </a:prstGeom>
              <a:noFill/>
            </p:spPr>
            <p:txBody>
              <a:bodyPr wrap="none" rtlCol="0">
                <a:spAutoFit/>
              </a:bodyPr>
              <a:lstStyle/>
              <a:p>
                <a:pPr algn="ctr"/>
                <a:r>
                  <a:rPr lang="sv-SE" sz="1600" dirty="0" err="1" smtClean="0"/>
                  <a:t>Build</a:t>
                </a:r>
                <a:endParaRPr lang="sv-SE" sz="1600" dirty="0" smtClean="0"/>
              </a:p>
              <a:p>
                <a:pPr algn="ctr"/>
                <a:r>
                  <a:rPr lang="sv-SE" sz="1600" dirty="0" err="1" smtClean="0"/>
                  <a:t>result</a:t>
                </a:r>
                <a:endParaRPr lang="en-US" sz="1600" dirty="0"/>
              </a:p>
            </p:txBody>
          </p:sp>
        </p:grpSp>
        <p:grpSp>
          <p:nvGrpSpPr>
            <p:cNvPr id="10" name="Grupp 31"/>
            <p:cNvGrpSpPr/>
            <p:nvPr/>
          </p:nvGrpSpPr>
          <p:grpSpPr>
            <a:xfrm>
              <a:off x="6275025" y="2179697"/>
              <a:ext cx="1465327" cy="1465327"/>
              <a:chOff x="4427984" y="2341280"/>
              <a:chExt cx="1465327" cy="1465327"/>
            </a:xfrm>
          </p:grpSpPr>
          <p:pic>
            <p:nvPicPr>
              <p:cNvPr id="11" name="Picture 3" descr="C:\Users\jukka\AppData\Local\Microsoft\Windows\Temporary Internet Files\Content.IE5\Q03QY6R1\MC9004413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984" y="2341280"/>
                <a:ext cx="1465327" cy="1465327"/>
              </a:xfrm>
              <a:prstGeom prst="rect">
                <a:avLst/>
              </a:prstGeom>
              <a:noFill/>
              <a:extLst>
                <a:ext uri="{909E8E84-426E-40DD-AFC4-6F175D3DCCD1}">
                  <a14:hiddenFill xmlns:a14="http://schemas.microsoft.com/office/drawing/2010/main">
                    <a:solidFill>
                      <a:srgbClr val="FFFFFF"/>
                    </a:solidFill>
                  </a14:hiddenFill>
                </a:ext>
              </a:extLst>
            </p:spPr>
          </p:pic>
          <p:sp>
            <p:nvSpPr>
              <p:cNvPr id="12" name="textruta 33"/>
              <p:cNvSpPr txBox="1"/>
              <p:nvPr/>
            </p:nvSpPr>
            <p:spPr>
              <a:xfrm>
                <a:off x="4788024" y="2844225"/>
                <a:ext cx="659668" cy="584775"/>
              </a:xfrm>
              <a:prstGeom prst="rect">
                <a:avLst/>
              </a:prstGeom>
              <a:noFill/>
            </p:spPr>
            <p:txBody>
              <a:bodyPr wrap="none" rtlCol="0">
                <a:spAutoFit/>
              </a:bodyPr>
              <a:lstStyle/>
              <a:p>
                <a:pPr algn="ctr"/>
                <a:r>
                  <a:rPr lang="sv-SE" sz="1600" dirty="0" smtClean="0"/>
                  <a:t>Test</a:t>
                </a:r>
              </a:p>
              <a:p>
                <a:pPr algn="ctr"/>
                <a:r>
                  <a:rPr lang="sv-SE" sz="1600" dirty="0" err="1" smtClean="0"/>
                  <a:t>result</a:t>
                </a:r>
                <a:endParaRPr lang="en-US" sz="1600" dirty="0"/>
              </a:p>
            </p:txBody>
          </p:sp>
        </p:grpSp>
        <p:grpSp>
          <p:nvGrpSpPr>
            <p:cNvPr id="13" name="Grupp 34"/>
            <p:cNvGrpSpPr/>
            <p:nvPr/>
          </p:nvGrpSpPr>
          <p:grpSpPr>
            <a:xfrm>
              <a:off x="5220072" y="3259817"/>
              <a:ext cx="1465327" cy="1465327"/>
              <a:chOff x="4427984" y="2341280"/>
              <a:chExt cx="1465327" cy="1465327"/>
            </a:xfrm>
          </p:grpSpPr>
          <p:pic>
            <p:nvPicPr>
              <p:cNvPr id="14" name="Picture 3" descr="C:\Users\jukka\AppData\Local\Microsoft\Windows\Temporary Internet Files\Content.IE5\Q03QY6R1\MC9004413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984" y="2341280"/>
                <a:ext cx="1465327" cy="1465327"/>
              </a:xfrm>
              <a:prstGeom prst="rect">
                <a:avLst/>
              </a:prstGeom>
              <a:noFill/>
              <a:extLst>
                <a:ext uri="{909E8E84-426E-40DD-AFC4-6F175D3DCCD1}">
                  <a14:hiddenFill xmlns:a14="http://schemas.microsoft.com/office/drawing/2010/main">
                    <a:solidFill>
                      <a:srgbClr val="FFFFFF"/>
                    </a:solidFill>
                  </a14:hiddenFill>
                </a:ext>
              </a:extLst>
            </p:spPr>
          </p:pic>
          <p:sp>
            <p:nvSpPr>
              <p:cNvPr id="15" name="textruta 36"/>
              <p:cNvSpPr txBox="1"/>
              <p:nvPr/>
            </p:nvSpPr>
            <p:spPr>
              <a:xfrm>
                <a:off x="4710279" y="2844225"/>
                <a:ext cx="815160" cy="338554"/>
              </a:xfrm>
              <a:prstGeom prst="rect">
                <a:avLst/>
              </a:prstGeom>
              <a:noFill/>
            </p:spPr>
            <p:txBody>
              <a:bodyPr wrap="none" rtlCol="0">
                <a:spAutoFit/>
              </a:bodyPr>
              <a:lstStyle/>
              <a:p>
                <a:pPr algn="ctr"/>
                <a:r>
                  <a:rPr lang="sv-SE" sz="1600" dirty="0" err="1" smtClean="0"/>
                  <a:t>Metrics</a:t>
                </a:r>
                <a:endParaRPr lang="sv-SE" sz="1600" dirty="0" smtClean="0"/>
              </a:p>
            </p:txBody>
          </p:sp>
        </p:grpSp>
        <p:pic>
          <p:nvPicPr>
            <p:cNvPr id="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3645024"/>
              <a:ext cx="2094355" cy="2957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0544520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It is about...</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21" name="TextBox 20"/>
          <p:cNvSpPr txBox="1"/>
          <p:nvPr/>
        </p:nvSpPr>
        <p:spPr>
          <a:xfrm>
            <a:off x="827584" y="1744868"/>
            <a:ext cx="7776864" cy="1446550"/>
          </a:xfrm>
          <a:prstGeom prst="rect">
            <a:avLst/>
          </a:prstGeom>
          <a:noFill/>
        </p:spPr>
        <p:txBody>
          <a:bodyPr wrap="square" rtlCol="0">
            <a:spAutoFit/>
          </a:bodyPr>
          <a:lstStyle/>
          <a:p>
            <a:pPr algn="ctr"/>
            <a:r>
              <a:rPr lang="sv-SE" sz="4400" dirty="0" smtClean="0"/>
              <a:t>Automating deployment to test environments</a:t>
            </a:r>
            <a:endParaRPr lang="sv-SE" sz="4400" dirty="0"/>
          </a:p>
        </p:txBody>
      </p:sp>
      <p:pic>
        <p:nvPicPr>
          <p:cNvPr id="15362" name="Picture 2" descr="Bildresultat för ansi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149080"/>
            <a:ext cx="1545686" cy="1550016"/>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Bildresultat för dock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3789040"/>
            <a:ext cx="1657349" cy="1395412"/>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Bildresultat för pupp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168" y="4597182"/>
            <a:ext cx="2520280" cy="938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8683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What does it look like?</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21" name="TextBox 20"/>
          <p:cNvSpPr txBox="1"/>
          <p:nvPr/>
        </p:nvSpPr>
        <p:spPr>
          <a:xfrm>
            <a:off x="827584" y="1744868"/>
            <a:ext cx="7776864" cy="769441"/>
          </a:xfrm>
          <a:prstGeom prst="rect">
            <a:avLst/>
          </a:prstGeom>
          <a:noFill/>
        </p:spPr>
        <p:txBody>
          <a:bodyPr wrap="square" rtlCol="0">
            <a:spAutoFit/>
          </a:bodyPr>
          <a:lstStyle/>
          <a:p>
            <a:pPr algn="ctr"/>
            <a:r>
              <a:rPr lang="sv-SE" sz="4400" dirty="0" smtClean="0"/>
              <a:t>What does this all mean?</a:t>
            </a:r>
            <a:endParaRPr lang="sv-SE" sz="4400" dirty="0"/>
          </a:p>
        </p:txBody>
      </p:sp>
    </p:spTree>
    <p:extLst>
      <p:ext uri="{BB962C8B-B14F-4D97-AF65-F5344CB8AC3E}">
        <p14:creationId xmlns:p14="http://schemas.microsoft.com/office/powerpoint/2010/main" val="32697141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950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2800" b="1" dirty="0" smtClean="0">
                <a:solidFill>
                  <a:schemeClr val="accent3">
                    <a:lumMod val="75000"/>
                  </a:schemeClr>
                </a:solidFill>
                <a:latin typeface="Calibri" pitchFamily="34" charset="0"/>
              </a:rPr>
              <a:t>All members in the project work against the same Version Control System</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sv-SE" sz="3000" dirty="0">
                <a:solidFill>
                  <a:srgbClr val="EEECE1"/>
                </a:solidFill>
                <a:latin typeface="Cambria" pitchFamily="18" charset="0"/>
              </a:rPr>
              <a:t>A common code repo</a:t>
            </a:r>
          </a:p>
        </p:txBody>
      </p:sp>
      <p:pic>
        <p:nvPicPr>
          <p:cNvPr id="1026"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564904"/>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4437112"/>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2075278"/>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4403912"/>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wps.prenhall.com/wps/media/objects/5475/5606653/images/ch15_web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3110" y="3384683"/>
            <a:ext cx="2717779" cy="1092355"/>
          </a:xfrm>
          <a:prstGeom prst="rect">
            <a:avLst/>
          </a:prstGeom>
          <a:noFill/>
          <a:extLst>
            <a:ext uri="{909E8E84-426E-40DD-AFC4-6F175D3DCCD1}">
              <a14:hiddenFill xmlns:a14="http://schemas.microsoft.com/office/drawing/2010/main">
                <a:solidFill>
                  <a:srgbClr val="FFFFFF"/>
                </a:solidFill>
              </a14:hiddenFill>
            </a:ext>
          </a:extLst>
        </p:spPr>
      </p:pic>
      <p:sp>
        <p:nvSpPr>
          <p:cNvPr id="27" name="Magnetskiva 26"/>
          <p:cNvSpPr/>
          <p:nvPr/>
        </p:nvSpPr>
        <p:spPr>
          <a:xfrm>
            <a:off x="3966752" y="3068960"/>
            <a:ext cx="1008112" cy="1296144"/>
          </a:xfrm>
          <a:prstGeom prst="flowChartMagneticDisk">
            <a:avLst/>
          </a:prstGeom>
          <a:noFill/>
          <a:ln>
            <a:solidFill>
              <a:schemeClr val="accent1">
                <a:shade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26780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950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2800" b="1" dirty="0" err="1" smtClean="0">
                <a:solidFill>
                  <a:schemeClr val="accent3">
                    <a:lumMod val="75000"/>
                  </a:schemeClr>
                </a:solidFill>
                <a:latin typeface="Calibri" pitchFamily="34" charset="0"/>
              </a:rPr>
              <a:t>Each</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checking</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out</a:t>
            </a:r>
            <a:r>
              <a:rPr lang="sv-SE" sz="2800" b="1" dirty="0" smtClean="0">
                <a:solidFill>
                  <a:schemeClr val="accent3">
                    <a:lumMod val="75000"/>
                  </a:schemeClr>
                </a:solidFill>
                <a:latin typeface="Calibri" pitchFamily="34" charset="0"/>
              </a:rPr>
              <a:t> a </a:t>
            </a:r>
            <a:r>
              <a:rPr lang="sv-SE" sz="2800" b="1" dirty="0" err="1" smtClean="0">
                <a:solidFill>
                  <a:schemeClr val="accent3">
                    <a:lumMod val="75000"/>
                  </a:schemeClr>
                </a:solidFill>
                <a:latin typeface="Calibri" pitchFamily="34" charset="0"/>
              </a:rPr>
              <a:t>local</a:t>
            </a:r>
            <a:r>
              <a:rPr lang="sv-SE" sz="2800" b="1" dirty="0" smtClean="0">
                <a:solidFill>
                  <a:schemeClr val="accent3">
                    <a:lumMod val="75000"/>
                  </a:schemeClr>
                </a:solidFill>
                <a:latin typeface="Calibri" pitchFamily="34" charset="0"/>
              </a:rPr>
              <a:t> copy </a:t>
            </a:r>
            <a:r>
              <a:rPr lang="sv-SE" sz="2800" b="1" dirty="0" err="1" smtClean="0">
                <a:solidFill>
                  <a:schemeClr val="accent3">
                    <a:lumMod val="75000"/>
                  </a:schemeClr>
                </a:solidFill>
                <a:latin typeface="Calibri" pitchFamily="34" charset="0"/>
              </a:rPr>
              <a:t>of</a:t>
            </a:r>
            <a:r>
              <a:rPr lang="sv-SE" sz="2800" b="1" dirty="0" smtClean="0">
                <a:solidFill>
                  <a:schemeClr val="accent3">
                    <a:lumMod val="75000"/>
                  </a:schemeClr>
                </a:solidFill>
                <a:latin typeface="Calibri" pitchFamily="34" charset="0"/>
              </a:rPr>
              <a:t> the </a:t>
            </a:r>
            <a:r>
              <a:rPr lang="sv-SE" sz="2800" b="1" dirty="0" err="1" smtClean="0">
                <a:solidFill>
                  <a:schemeClr val="accent3">
                    <a:lumMod val="75000"/>
                  </a:schemeClr>
                </a:solidFill>
                <a:latin typeface="Calibri" pitchFamily="34" charset="0"/>
              </a:rPr>
              <a:t>code</a:t>
            </a:r>
            <a:endParaRPr lang="sv-SE" sz="2800" b="1" dirty="0" smtClean="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sv-SE" sz="3000" dirty="0">
                <a:solidFill>
                  <a:srgbClr val="EEECE1"/>
                </a:solidFill>
                <a:latin typeface="Cambria" pitchFamily="18" charset="0"/>
              </a:rPr>
              <a:t>A common code repo</a:t>
            </a:r>
          </a:p>
        </p:txBody>
      </p:sp>
      <p:pic>
        <p:nvPicPr>
          <p:cNvPr id="1026"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564904"/>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4437112"/>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2075278"/>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4403912"/>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wps.prenhall.com/wps/media/objects/5475/5606653/images/ch15_web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3110" y="3384683"/>
            <a:ext cx="2717779" cy="1092355"/>
          </a:xfrm>
          <a:prstGeom prst="rect">
            <a:avLst/>
          </a:prstGeom>
          <a:noFill/>
          <a:extLst>
            <a:ext uri="{909E8E84-426E-40DD-AFC4-6F175D3DCCD1}">
              <a14:hiddenFill xmlns:a14="http://schemas.microsoft.com/office/drawing/2010/main">
                <a:solidFill>
                  <a:srgbClr val="FFFFFF"/>
                </a:solidFill>
              </a14:hiddenFill>
            </a:ext>
          </a:extLst>
        </p:spPr>
      </p:pic>
      <p:sp>
        <p:nvSpPr>
          <p:cNvPr id="26" name="Magnetskiva 25"/>
          <p:cNvSpPr/>
          <p:nvPr/>
        </p:nvSpPr>
        <p:spPr>
          <a:xfrm>
            <a:off x="3966752" y="3068960"/>
            <a:ext cx="1008112" cy="1296144"/>
          </a:xfrm>
          <a:prstGeom prst="flowChartMagneticDisk">
            <a:avLst/>
          </a:prstGeom>
          <a:noFill/>
          <a:ln>
            <a:solidFill>
              <a:schemeClr val="accent1">
                <a:shade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Rak pil 3"/>
          <p:cNvCxnSpPr/>
          <p:nvPr/>
        </p:nvCxnSpPr>
        <p:spPr>
          <a:xfrm flipH="1" flipV="1">
            <a:off x="2627784" y="3441236"/>
            <a:ext cx="585326" cy="3169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Rak pil 5"/>
          <p:cNvCxnSpPr/>
          <p:nvPr/>
        </p:nvCxnSpPr>
        <p:spPr>
          <a:xfrm flipH="1">
            <a:off x="2699792" y="4389726"/>
            <a:ext cx="461232" cy="479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Rak pil 8"/>
          <p:cNvCxnSpPr/>
          <p:nvPr/>
        </p:nvCxnSpPr>
        <p:spPr>
          <a:xfrm flipV="1">
            <a:off x="5580112" y="2928857"/>
            <a:ext cx="648072" cy="5123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Rak pil 14"/>
          <p:cNvCxnSpPr/>
          <p:nvPr/>
        </p:nvCxnSpPr>
        <p:spPr>
          <a:xfrm>
            <a:off x="6012160" y="4477038"/>
            <a:ext cx="720080" cy="392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6318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59632" y="1125488"/>
            <a:ext cx="6985000" cy="3815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Content</a:t>
            </a:r>
            <a:endParaRPr lang="sv-SE" sz="4000" b="1" dirty="0" smtClean="0">
              <a:solidFill>
                <a:schemeClr val="accent3">
                  <a:lumMod val="75000"/>
                </a:schemeClr>
              </a:solidFill>
              <a:latin typeface="Calibri" pitchFamily="34" charset="0"/>
            </a:endParaRPr>
          </a:p>
          <a:p>
            <a:pPr marL="573087" indent="-571500"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What did it look like before we knew better?</a:t>
            </a:r>
          </a:p>
          <a:p>
            <a:pPr marL="573087" indent="-571500"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Continuous Integration – The principles</a:t>
            </a:r>
          </a:p>
          <a:p>
            <a:pPr marL="573087" indent="-571500"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Building a simple CI build pipe</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Content</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12694669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950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2800" b="1" dirty="0" err="1" smtClean="0">
                <a:solidFill>
                  <a:schemeClr val="accent3">
                    <a:lumMod val="75000"/>
                  </a:schemeClr>
                </a:solidFill>
                <a:latin typeface="Calibri" pitchFamily="34" charset="0"/>
              </a:rPr>
              <a:t>Comitting</a:t>
            </a:r>
            <a:r>
              <a:rPr lang="sv-SE" sz="2800" b="1" dirty="0" smtClean="0">
                <a:solidFill>
                  <a:schemeClr val="accent3">
                    <a:lumMod val="75000"/>
                  </a:schemeClr>
                </a:solidFill>
                <a:latin typeface="Calibri" pitchFamily="34" charset="0"/>
              </a:rPr>
              <a:t> as parts </a:t>
            </a:r>
            <a:r>
              <a:rPr lang="sv-SE" sz="2800" b="1" dirty="0" err="1" smtClean="0">
                <a:solidFill>
                  <a:schemeClr val="accent3">
                    <a:lumMod val="75000"/>
                  </a:schemeClr>
                </a:solidFill>
                <a:latin typeface="Calibri" pitchFamily="34" charset="0"/>
              </a:rPr>
              <a:t>of</a:t>
            </a:r>
            <a:r>
              <a:rPr lang="sv-SE" sz="2800" b="1" dirty="0" smtClean="0">
                <a:solidFill>
                  <a:schemeClr val="accent3">
                    <a:lumMod val="75000"/>
                  </a:schemeClr>
                </a:solidFill>
                <a:latin typeface="Calibri" pitchFamily="34" charset="0"/>
              </a:rPr>
              <a:t> features </a:t>
            </a:r>
            <a:r>
              <a:rPr lang="sv-SE" sz="2800" b="1" dirty="0" err="1" smtClean="0">
                <a:solidFill>
                  <a:schemeClr val="accent3">
                    <a:lumMod val="75000"/>
                  </a:schemeClr>
                </a:solidFill>
                <a:latin typeface="Calibri" pitchFamily="34" charset="0"/>
              </a:rPr>
              <a:t>are</a:t>
            </a:r>
            <a:r>
              <a:rPr lang="sv-SE" sz="2800" b="1" dirty="0" smtClean="0">
                <a:solidFill>
                  <a:schemeClr val="accent3">
                    <a:lumMod val="75000"/>
                  </a:schemeClr>
                </a:solidFill>
                <a:latin typeface="Calibri" pitchFamily="34" charset="0"/>
              </a:rPr>
              <a:t> finished and </a:t>
            </a:r>
            <a:r>
              <a:rPr lang="sv-SE" sz="2800" b="1" dirty="0" err="1" smtClean="0">
                <a:solidFill>
                  <a:schemeClr val="accent3">
                    <a:lumMod val="75000"/>
                  </a:schemeClr>
                </a:solidFill>
                <a:latin typeface="Calibri" pitchFamily="34" charset="0"/>
              </a:rPr>
              <a:t>can</a:t>
            </a:r>
            <a:r>
              <a:rPr lang="sv-SE" sz="2800" b="1" dirty="0" smtClean="0">
                <a:solidFill>
                  <a:schemeClr val="accent3">
                    <a:lumMod val="75000"/>
                  </a:schemeClr>
                </a:solidFill>
                <a:latin typeface="Calibri" pitchFamily="34" charset="0"/>
              </a:rPr>
              <a:t> be </a:t>
            </a:r>
            <a:r>
              <a:rPr lang="sv-SE" sz="2800" b="1" dirty="0" err="1" smtClean="0">
                <a:solidFill>
                  <a:schemeClr val="accent3">
                    <a:lumMod val="75000"/>
                  </a:schemeClr>
                </a:solidFill>
                <a:latin typeface="Calibri" pitchFamily="34" charset="0"/>
              </a:rPr>
              <a:t>integrated</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to</a:t>
            </a:r>
            <a:r>
              <a:rPr lang="sv-SE" sz="2800" b="1" dirty="0" smtClean="0">
                <a:solidFill>
                  <a:schemeClr val="accent3">
                    <a:lumMod val="75000"/>
                  </a:schemeClr>
                </a:solidFill>
                <a:latin typeface="Calibri" pitchFamily="34" charset="0"/>
              </a:rPr>
              <a:t> the </a:t>
            </a:r>
            <a:r>
              <a:rPr lang="sv-SE" sz="2800" b="1" dirty="0" err="1" smtClean="0">
                <a:solidFill>
                  <a:schemeClr val="accent3">
                    <a:lumMod val="75000"/>
                  </a:schemeClr>
                </a:solidFill>
                <a:latin typeface="Calibri" pitchFamily="34" charset="0"/>
              </a:rPr>
              <a:t>whole</a:t>
            </a:r>
            <a:endParaRPr lang="sv-SE" sz="2800" b="1" dirty="0" smtClean="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sv-SE" sz="3000" dirty="0">
                <a:solidFill>
                  <a:srgbClr val="EEECE1"/>
                </a:solidFill>
                <a:latin typeface="Cambria" pitchFamily="18" charset="0"/>
              </a:rPr>
              <a:t>A common code repo</a:t>
            </a:r>
          </a:p>
        </p:txBody>
      </p:sp>
      <p:pic>
        <p:nvPicPr>
          <p:cNvPr id="1026"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564904"/>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4437112"/>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2075278"/>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4403912"/>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wps.prenhall.com/wps/media/objects/5475/5606653/images/ch15_web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3110" y="3384683"/>
            <a:ext cx="2717779" cy="1092355"/>
          </a:xfrm>
          <a:prstGeom prst="rect">
            <a:avLst/>
          </a:prstGeom>
          <a:noFill/>
          <a:extLst>
            <a:ext uri="{909E8E84-426E-40DD-AFC4-6F175D3DCCD1}">
              <a14:hiddenFill xmlns:a14="http://schemas.microsoft.com/office/drawing/2010/main">
                <a:solidFill>
                  <a:srgbClr val="FFFFFF"/>
                </a:solidFill>
              </a14:hiddenFill>
            </a:ext>
          </a:extLst>
        </p:spPr>
      </p:pic>
      <p:sp>
        <p:nvSpPr>
          <p:cNvPr id="26" name="Magnetskiva 25"/>
          <p:cNvSpPr/>
          <p:nvPr/>
        </p:nvSpPr>
        <p:spPr>
          <a:xfrm>
            <a:off x="3966752" y="3068960"/>
            <a:ext cx="1008112" cy="1296144"/>
          </a:xfrm>
          <a:prstGeom prst="flowChartMagneticDisk">
            <a:avLst/>
          </a:prstGeom>
          <a:noFill/>
          <a:ln>
            <a:solidFill>
              <a:schemeClr val="accent1">
                <a:shade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ktangel 1"/>
          <p:cNvSpPr/>
          <p:nvPr/>
        </p:nvSpPr>
        <p:spPr>
          <a:xfrm>
            <a:off x="3161024" y="4260000"/>
            <a:ext cx="432048" cy="259451"/>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ktangel 10"/>
          <p:cNvSpPr/>
          <p:nvPr/>
        </p:nvSpPr>
        <p:spPr>
          <a:xfrm>
            <a:off x="5148064" y="4269728"/>
            <a:ext cx="432048" cy="259451"/>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ktangel 11"/>
          <p:cNvSpPr/>
          <p:nvPr/>
        </p:nvSpPr>
        <p:spPr>
          <a:xfrm>
            <a:off x="3566352" y="3945456"/>
            <a:ext cx="432048" cy="259451"/>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ktangel 12"/>
          <p:cNvSpPr/>
          <p:nvPr/>
        </p:nvSpPr>
        <p:spPr>
          <a:xfrm>
            <a:off x="4087400" y="3687848"/>
            <a:ext cx="815340" cy="514501"/>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Rak pil 3"/>
          <p:cNvCxnSpPr>
            <a:endCxn id="14" idx="1"/>
          </p:cNvCxnSpPr>
          <p:nvPr/>
        </p:nvCxnSpPr>
        <p:spPr>
          <a:xfrm>
            <a:off x="2627784" y="3501008"/>
            <a:ext cx="992729" cy="572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Rak pil 5"/>
          <p:cNvCxnSpPr>
            <a:endCxn id="22" idx="1"/>
          </p:cNvCxnSpPr>
          <p:nvPr/>
        </p:nvCxnSpPr>
        <p:spPr>
          <a:xfrm flipV="1">
            <a:off x="2699792" y="4398397"/>
            <a:ext cx="523716" cy="4707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Rak pil 8"/>
          <p:cNvCxnSpPr>
            <a:endCxn id="23" idx="3"/>
          </p:cNvCxnSpPr>
          <p:nvPr/>
        </p:nvCxnSpPr>
        <p:spPr>
          <a:xfrm flipH="1">
            <a:off x="4473189" y="2996952"/>
            <a:ext cx="1610979" cy="10759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Rak pil 14"/>
          <p:cNvCxnSpPr>
            <a:endCxn id="24" idx="3"/>
          </p:cNvCxnSpPr>
          <p:nvPr/>
        </p:nvCxnSpPr>
        <p:spPr>
          <a:xfrm flipH="1" flipV="1">
            <a:off x="5345040" y="4400200"/>
            <a:ext cx="1315192" cy="468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ktangel 13"/>
          <p:cNvSpPr/>
          <p:nvPr/>
        </p:nvSpPr>
        <p:spPr>
          <a:xfrm>
            <a:off x="3620513" y="4007644"/>
            <a:ext cx="114832" cy="130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ktangel 21"/>
          <p:cNvSpPr/>
          <p:nvPr/>
        </p:nvSpPr>
        <p:spPr>
          <a:xfrm>
            <a:off x="3223508" y="4332912"/>
            <a:ext cx="114832" cy="130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ktangel 22"/>
          <p:cNvSpPr/>
          <p:nvPr/>
        </p:nvSpPr>
        <p:spPr>
          <a:xfrm>
            <a:off x="4358357" y="4007445"/>
            <a:ext cx="114832" cy="130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ktangel 23"/>
          <p:cNvSpPr/>
          <p:nvPr/>
        </p:nvSpPr>
        <p:spPr>
          <a:xfrm>
            <a:off x="5230208" y="4334715"/>
            <a:ext cx="114832" cy="130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28502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ps.prenhall.com/wps/media/objects/5475/5606653/images/ch15_web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3110" y="3384683"/>
            <a:ext cx="2717779" cy="1092355"/>
          </a:xfrm>
          <a:prstGeom prst="rect">
            <a:avLst/>
          </a:prstGeom>
          <a:noFill/>
          <a:extLst>
            <a:ext uri="{909E8E84-426E-40DD-AFC4-6F175D3DCCD1}">
              <a14:hiddenFill xmlns:a14="http://schemas.microsoft.com/office/drawing/2010/main">
                <a:solidFill>
                  <a:srgbClr val="FFFFFF"/>
                </a:solidFill>
              </a14:hiddenFill>
            </a:ext>
          </a:extLst>
        </p:spPr>
      </p:pic>
      <p:sp>
        <p:nvSpPr>
          <p:cNvPr id="6146" name="Text Box 1"/>
          <p:cNvSpPr txBox="1">
            <a:spLocks noChangeArrowheads="1"/>
          </p:cNvSpPr>
          <p:nvPr/>
        </p:nvSpPr>
        <p:spPr bwMode="auto">
          <a:xfrm>
            <a:off x="1287706" y="1124744"/>
            <a:ext cx="6985000" cy="950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2800" b="1" dirty="0" smtClean="0">
                <a:solidFill>
                  <a:schemeClr val="accent3">
                    <a:lumMod val="75000"/>
                  </a:schemeClr>
                </a:solidFill>
                <a:latin typeface="Calibri" pitchFamily="34" charset="0"/>
              </a:rPr>
              <a:t>Updating their local copy as other developers features pass build.</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sv-SE" sz="3000" dirty="0">
                <a:solidFill>
                  <a:srgbClr val="EEECE1"/>
                </a:solidFill>
                <a:latin typeface="Cambria" pitchFamily="18" charset="0"/>
              </a:rPr>
              <a:t>A common code repo</a:t>
            </a:r>
          </a:p>
        </p:txBody>
      </p:sp>
      <p:pic>
        <p:nvPicPr>
          <p:cNvPr id="1026" name="Picture 2" descr="http://fedil.ukneeq.com/wp-content/uploads/2013/02/senior-develop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8" y="2564904"/>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fedil.ukneeq.com/wp-content/uploads/2013/02/senior-develop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1680" y="4437112"/>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2075278"/>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4403912"/>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Magnetskiva 25"/>
          <p:cNvSpPr/>
          <p:nvPr/>
        </p:nvSpPr>
        <p:spPr>
          <a:xfrm>
            <a:off x="3966752" y="3068960"/>
            <a:ext cx="1008112" cy="1296144"/>
          </a:xfrm>
          <a:prstGeom prst="flowChartMagneticDisk">
            <a:avLst/>
          </a:prstGeom>
          <a:noFill/>
          <a:ln>
            <a:solidFill>
              <a:schemeClr val="accent1">
                <a:shade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ktangel 1"/>
          <p:cNvSpPr/>
          <p:nvPr/>
        </p:nvSpPr>
        <p:spPr>
          <a:xfrm>
            <a:off x="3161024" y="4260000"/>
            <a:ext cx="432048" cy="259451"/>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ktangel 10"/>
          <p:cNvSpPr/>
          <p:nvPr/>
        </p:nvSpPr>
        <p:spPr>
          <a:xfrm>
            <a:off x="5148064" y="4269728"/>
            <a:ext cx="432048" cy="259451"/>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ktangel 11"/>
          <p:cNvSpPr/>
          <p:nvPr/>
        </p:nvSpPr>
        <p:spPr>
          <a:xfrm>
            <a:off x="3566352" y="3945456"/>
            <a:ext cx="432048" cy="259451"/>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ktangel 12"/>
          <p:cNvSpPr/>
          <p:nvPr/>
        </p:nvSpPr>
        <p:spPr>
          <a:xfrm>
            <a:off x="4087400" y="3687848"/>
            <a:ext cx="815340" cy="514501"/>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ktangel 13"/>
          <p:cNvSpPr/>
          <p:nvPr/>
        </p:nvSpPr>
        <p:spPr>
          <a:xfrm>
            <a:off x="3620513" y="4007644"/>
            <a:ext cx="114832" cy="130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ktangel 21"/>
          <p:cNvSpPr/>
          <p:nvPr/>
        </p:nvSpPr>
        <p:spPr>
          <a:xfrm>
            <a:off x="3223508" y="4332912"/>
            <a:ext cx="114832" cy="130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ktangel 22"/>
          <p:cNvSpPr/>
          <p:nvPr/>
        </p:nvSpPr>
        <p:spPr>
          <a:xfrm>
            <a:off x="4358357" y="4007445"/>
            <a:ext cx="114832" cy="130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ktangel 23"/>
          <p:cNvSpPr/>
          <p:nvPr/>
        </p:nvSpPr>
        <p:spPr>
          <a:xfrm>
            <a:off x="5230208" y="4334715"/>
            <a:ext cx="114832" cy="130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Vänster 39"/>
          <p:cNvSpPr/>
          <p:nvPr/>
        </p:nvSpPr>
        <p:spPr>
          <a:xfrm rot="19093532">
            <a:off x="2846014" y="4695529"/>
            <a:ext cx="360040" cy="144016"/>
          </a:xfrm>
          <a:prstGeom prst="leftArrow">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Vänster 45"/>
          <p:cNvSpPr/>
          <p:nvPr/>
        </p:nvSpPr>
        <p:spPr>
          <a:xfrm rot="1449272">
            <a:off x="2846013" y="3369226"/>
            <a:ext cx="360040" cy="144016"/>
          </a:xfrm>
          <a:prstGeom prst="leftArrow">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Vänster 46"/>
          <p:cNvSpPr/>
          <p:nvPr/>
        </p:nvSpPr>
        <p:spPr>
          <a:xfrm rot="8298672">
            <a:off x="5582317" y="3236418"/>
            <a:ext cx="360040" cy="144016"/>
          </a:xfrm>
          <a:prstGeom prst="leftArrow">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Vänster 47"/>
          <p:cNvSpPr/>
          <p:nvPr/>
        </p:nvSpPr>
        <p:spPr>
          <a:xfrm rot="12511178">
            <a:off x="6120171" y="4672039"/>
            <a:ext cx="360040" cy="144016"/>
          </a:xfrm>
          <a:prstGeom prst="leftArrow">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0447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0272" y="1137786"/>
            <a:ext cx="6985000" cy="793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2800" b="1" dirty="0" smtClean="0">
                <a:solidFill>
                  <a:schemeClr val="accent3">
                    <a:lumMod val="75000"/>
                  </a:schemeClr>
                </a:solidFill>
                <a:latin typeface="Calibri" pitchFamily="34" charset="0"/>
              </a:rPr>
              <a:t>Check in small code chunks!</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A common code repo</a:t>
            </a:r>
            <a:endParaRPr lang="sv-SE" sz="3000" dirty="0">
              <a:solidFill>
                <a:srgbClr val="EEECE1"/>
              </a:solidFill>
              <a:latin typeface="Cambria" pitchFamily="18" charset="0"/>
            </a:endParaRPr>
          </a:p>
        </p:txBody>
      </p:sp>
      <p:pic>
        <p:nvPicPr>
          <p:cNvPr id="3" name="Picture 2" descr="http://languages.opensuse.org/images/3/39/Icon-pack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4026" y="1991659"/>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languages.opensuse.org/images/3/39/Icon-pack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893" y="2829190"/>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languages.opensuse.org/images/3/39/Icon-pack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893" y="3763650"/>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languages.opensuse.org/images/3/39/Icon-pack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4026" y="4541235"/>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9" name="Magnetskiva 18"/>
          <p:cNvSpPr/>
          <p:nvPr/>
        </p:nvSpPr>
        <p:spPr>
          <a:xfrm>
            <a:off x="5652120" y="2742900"/>
            <a:ext cx="100811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öger 4"/>
          <p:cNvSpPr/>
          <p:nvPr/>
        </p:nvSpPr>
        <p:spPr>
          <a:xfrm rot="611464">
            <a:off x="4427984" y="2492896"/>
            <a:ext cx="50405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öger 19"/>
          <p:cNvSpPr/>
          <p:nvPr/>
        </p:nvSpPr>
        <p:spPr>
          <a:xfrm>
            <a:off x="4407141" y="3097955"/>
            <a:ext cx="50405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öger 20"/>
          <p:cNvSpPr/>
          <p:nvPr/>
        </p:nvSpPr>
        <p:spPr>
          <a:xfrm rot="20662881">
            <a:off x="4407141" y="3873112"/>
            <a:ext cx="50405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öger 21"/>
          <p:cNvSpPr/>
          <p:nvPr/>
        </p:nvSpPr>
        <p:spPr>
          <a:xfrm rot="19888555">
            <a:off x="4432954" y="4483730"/>
            <a:ext cx="50405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41390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57826" y="4300963"/>
            <a:ext cx="6985000" cy="1139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A ”Big Bang” commit is a quite appropriate name...</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The </a:t>
            </a:r>
            <a:r>
              <a:rPr lang="sv-SE" sz="3000" dirty="0" err="1" smtClean="0">
                <a:solidFill>
                  <a:srgbClr val="EEECE1"/>
                </a:solidFill>
                <a:latin typeface="Cambria" pitchFamily="18" charset="0"/>
              </a:rPr>
              <a:t>repository</a:t>
            </a:r>
            <a:endParaRPr lang="sv-SE" sz="3000" dirty="0">
              <a:solidFill>
                <a:srgbClr val="EEECE1"/>
              </a:solidFill>
              <a:latin typeface="Cambria" pitchFamily="18" charset="0"/>
            </a:endParaRPr>
          </a:p>
        </p:txBody>
      </p:sp>
      <p:pic>
        <p:nvPicPr>
          <p:cNvPr id="3" name="Picture 2" descr="http://languages.opensuse.org/images/3/39/Icon-pack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3986" y="2068715"/>
            <a:ext cx="2016224" cy="2016224"/>
          </a:xfrm>
          <a:prstGeom prst="rect">
            <a:avLst/>
          </a:prstGeom>
          <a:noFill/>
          <a:extLst>
            <a:ext uri="{909E8E84-426E-40DD-AFC4-6F175D3DCCD1}">
              <a14:hiddenFill xmlns:a14="http://schemas.microsoft.com/office/drawing/2010/main">
                <a:solidFill>
                  <a:srgbClr val="FFFFFF"/>
                </a:solidFill>
              </a14:hiddenFill>
            </a:ext>
          </a:extLst>
        </p:spPr>
      </p:pic>
      <p:sp>
        <p:nvSpPr>
          <p:cNvPr id="19" name="Magnetskiva 18"/>
          <p:cNvSpPr/>
          <p:nvPr/>
        </p:nvSpPr>
        <p:spPr>
          <a:xfrm>
            <a:off x="6084168" y="2212731"/>
            <a:ext cx="100811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öger 12"/>
          <p:cNvSpPr/>
          <p:nvPr/>
        </p:nvSpPr>
        <p:spPr>
          <a:xfrm>
            <a:off x="4932040" y="2860803"/>
            <a:ext cx="50405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Bildobjekt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104" y="1124744"/>
            <a:ext cx="2520280" cy="2100233"/>
          </a:xfrm>
          <a:prstGeom prst="rect">
            <a:avLst/>
          </a:prstGeom>
        </p:spPr>
      </p:pic>
    </p:spTree>
    <p:extLst>
      <p:ext uri="{BB962C8B-B14F-4D97-AF65-F5344CB8AC3E}">
        <p14:creationId xmlns:p14="http://schemas.microsoft.com/office/powerpoint/2010/main" val="9044138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Build automation</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graphicFrame>
        <p:nvGraphicFramePr>
          <p:cNvPr id="12" name="Diagram 11"/>
          <p:cNvGraphicFramePr/>
          <p:nvPr>
            <p:extLst>
              <p:ext uri="{D42A27DB-BD31-4B8C-83A1-F6EECF244321}">
                <p14:modId xmlns:p14="http://schemas.microsoft.com/office/powerpoint/2010/main" val="53857687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0850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Build automation</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graphicFrame>
        <p:nvGraphicFramePr>
          <p:cNvPr id="12" name="Diagram 11"/>
          <p:cNvGraphicFramePr/>
          <p:nvPr>
            <p:extLst>
              <p:ext uri="{D42A27DB-BD31-4B8C-83A1-F6EECF244321}">
                <p14:modId xmlns:p14="http://schemas.microsoft.com/office/powerpoint/2010/main" val="89286343"/>
              </p:ext>
            </p:extLst>
          </p:nvPr>
        </p:nvGraphicFramePr>
        <p:xfrm>
          <a:off x="1619672" y="1052736"/>
          <a:ext cx="6096000"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259632" y="3284984"/>
            <a:ext cx="6840760" cy="2308324"/>
          </a:xfrm>
          <a:prstGeom prst="rect">
            <a:avLst/>
          </a:prstGeom>
          <a:noFill/>
        </p:spPr>
        <p:txBody>
          <a:bodyPr wrap="square" rtlCol="0">
            <a:spAutoFit/>
          </a:bodyPr>
          <a:lstStyle/>
          <a:p>
            <a:pPr marL="285750" indent="-285750">
              <a:buFont typeface="Arial" charset="0"/>
              <a:buChar char="•"/>
            </a:pPr>
            <a:r>
              <a:rPr lang="sv-SE" sz="2400" dirty="0" smtClean="0"/>
              <a:t>No broken code!</a:t>
            </a:r>
          </a:p>
          <a:p>
            <a:pPr marL="285750" indent="-285750">
              <a:buFont typeface="Arial" charset="0"/>
              <a:buChar char="•"/>
            </a:pPr>
            <a:r>
              <a:rPr lang="sv-SE" sz="2400" dirty="0" smtClean="0"/>
              <a:t>Always build and test your code locally before checking in!</a:t>
            </a:r>
          </a:p>
          <a:p>
            <a:pPr marL="285750" indent="-285750">
              <a:buFont typeface="Arial" charset="0"/>
              <a:buChar char="•"/>
            </a:pPr>
            <a:r>
              <a:rPr lang="sv-SE" sz="2400" dirty="0" smtClean="0"/>
              <a:t>No ”Big Bang” commits</a:t>
            </a:r>
          </a:p>
          <a:p>
            <a:pPr marL="285750" indent="-285750">
              <a:buFont typeface="Arial" charset="0"/>
              <a:buChar char="•"/>
            </a:pPr>
            <a:r>
              <a:rPr lang="sv-SE" sz="2400" dirty="0" smtClean="0"/>
              <a:t>No ”Commit and Run”, make sure the build goes through before leaving.</a:t>
            </a:r>
            <a:endParaRPr lang="sv-SE" sz="2400" dirty="0"/>
          </a:p>
        </p:txBody>
      </p:sp>
    </p:spTree>
    <p:extLst>
      <p:ext uri="{BB962C8B-B14F-4D97-AF65-F5344CB8AC3E}">
        <p14:creationId xmlns:p14="http://schemas.microsoft.com/office/powerpoint/2010/main" val="5587104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Build automation</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graphicFrame>
        <p:nvGraphicFramePr>
          <p:cNvPr id="12" name="Diagram 11"/>
          <p:cNvGraphicFramePr/>
          <p:nvPr>
            <p:extLst>
              <p:ext uri="{D42A27DB-BD31-4B8C-83A1-F6EECF244321}">
                <p14:modId xmlns:p14="http://schemas.microsoft.com/office/powerpoint/2010/main" val="1345633872"/>
              </p:ext>
            </p:extLst>
          </p:nvPr>
        </p:nvGraphicFramePr>
        <p:xfrm>
          <a:off x="1619672" y="1052736"/>
          <a:ext cx="6096000"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259632" y="3284984"/>
            <a:ext cx="6840760" cy="1200329"/>
          </a:xfrm>
          <a:prstGeom prst="rect">
            <a:avLst/>
          </a:prstGeom>
          <a:noFill/>
        </p:spPr>
        <p:txBody>
          <a:bodyPr wrap="square" rtlCol="0">
            <a:spAutoFit/>
          </a:bodyPr>
          <a:lstStyle/>
          <a:p>
            <a:pPr marL="285750" indent="-285750">
              <a:buFont typeface="Arial" charset="0"/>
              <a:buChar char="•"/>
            </a:pPr>
            <a:r>
              <a:rPr lang="sv-SE" sz="2400" dirty="0" smtClean="0"/>
              <a:t>As the code is commited to the VCS a build should be triggered automatically or at least several times a day</a:t>
            </a:r>
            <a:endParaRPr lang="sv-SE" sz="2400" dirty="0"/>
          </a:p>
        </p:txBody>
      </p:sp>
    </p:spTree>
    <p:extLst>
      <p:ext uri="{BB962C8B-B14F-4D97-AF65-F5344CB8AC3E}">
        <p14:creationId xmlns:p14="http://schemas.microsoft.com/office/powerpoint/2010/main" val="38852677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Build automation</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graphicFrame>
        <p:nvGraphicFramePr>
          <p:cNvPr id="12" name="Diagram 11"/>
          <p:cNvGraphicFramePr/>
          <p:nvPr>
            <p:extLst>
              <p:ext uri="{D42A27DB-BD31-4B8C-83A1-F6EECF244321}">
                <p14:modId xmlns:p14="http://schemas.microsoft.com/office/powerpoint/2010/main" val="3947038924"/>
              </p:ext>
            </p:extLst>
          </p:nvPr>
        </p:nvGraphicFramePr>
        <p:xfrm>
          <a:off x="1619672" y="1052736"/>
          <a:ext cx="6096000"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259632" y="3284984"/>
            <a:ext cx="6840760" cy="1200329"/>
          </a:xfrm>
          <a:prstGeom prst="rect">
            <a:avLst/>
          </a:prstGeom>
          <a:noFill/>
        </p:spPr>
        <p:txBody>
          <a:bodyPr wrap="square" rtlCol="0">
            <a:spAutoFit/>
          </a:bodyPr>
          <a:lstStyle/>
          <a:p>
            <a:pPr marL="285750" indent="-285750">
              <a:buFont typeface="Arial" charset="0"/>
              <a:buChar char="•"/>
            </a:pPr>
            <a:r>
              <a:rPr lang="sv-SE" sz="2400" dirty="0" smtClean="0"/>
              <a:t>Optionally the code in the VCS repository can be tagged with a build number, timestamp etc for traceability</a:t>
            </a:r>
            <a:endParaRPr lang="sv-SE" sz="2400" dirty="0"/>
          </a:p>
        </p:txBody>
      </p:sp>
    </p:spTree>
    <p:extLst>
      <p:ext uri="{BB962C8B-B14F-4D97-AF65-F5344CB8AC3E}">
        <p14:creationId xmlns:p14="http://schemas.microsoft.com/office/powerpoint/2010/main" val="4060683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Build automation</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graphicFrame>
        <p:nvGraphicFramePr>
          <p:cNvPr id="12" name="Diagram 11"/>
          <p:cNvGraphicFramePr/>
          <p:nvPr>
            <p:extLst>
              <p:ext uri="{D42A27DB-BD31-4B8C-83A1-F6EECF244321}">
                <p14:modId xmlns:p14="http://schemas.microsoft.com/office/powerpoint/2010/main" val="2192857748"/>
              </p:ext>
            </p:extLst>
          </p:nvPr>
        </p:nvGraphicFramePr>
        <p:xfrm>
          <a:off x="1619672" y="1052736"/>
          <a:ext cx="6096000"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259632" y="3284984"/>
            <a:ext cx="6840760" cy="461665"/>
          </a:xfrm>
          <a:prstGeom prst="rect">
            <a:avLst/>
          </a:prstGeom>
          <a:noFill/>
        </p:spPr>
        <p:txBody>
          <a:bodyPr wrap="square" rtlCol="0">
            <a:spAutoFit/>
          </a:bodyPr>
          <a:lstStyle/>
          <a:p>
            <a:pPr marL="285750" indent="-285750">
              <a:buFont typeface="Arial" charset="0"/>
              <a:buChar char="•"/>
            </a:pPr>
            <a:r>
              <a:rPr lang="sv-SE" sz="2400" dirty="0" smtClean="0"/>
              <a:t>Code is compiled, unit tests run.</a:t>
            </a:r>
            <a:endParaRPr lang="sv-SE" sz="2400" dirty="0"/>
          </a:p>
        </p:txBody>
      </p:sp>
    </p:spTree>
    <p:extLst>
      <p:ext uri="{BB962C8B-B14F-4D97-AF65-F5344CB8AC3E}">
        <p14:creationId xmlns:p14="http://schemas.microsoft.com/office/powerpoint/2010/main" val="4033557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Build automation</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graphicFrame>
        <p:nvGraphicFramePr>
          <p:cNvPr id="12" name="Diagram 11"/>
          <p:cNvGraphicFramePr/>
          <p:nvPr>
            <p:extLst>
              <p:ext uri="{D42A27DB-BD31-4B8C-83A1-F6EECF244321}">
                <p14:modId xmlns:p14="http://schemas.microsoft.com/office/powerpoint/2010/main" val="3993989800"/>
              </p:ext>
            </p:extLst>
          </p:nvPr>
        </p:nvGraphicFramePr>
        <p:xfrm>
          <a:off x="1619672" y="1052736"/>
          <a:ext cx="6096000"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259632" y="3284984"/>
            <a:ext cx="6840760" cy="461665"/>
          </a:xfrm>
          <a:prstGeom prst="rect">
            <a:avLst/>
          </a:prstGeom>
          <a:noFill/>
        </p:spPr>
        <p:txBody>
          <a:bodyPr wrap="square" rtlCol="0">
            <a:spAutoFit/>
          </a:bodyPr>
          <a:lstStyle/>
          <a:p>
            <a:pPr marL="285750" indent="-285750">
              <a:buFont typeface="Arial" charset="0"/>
              <a:buChar char="•"/>
            </a:pPr>
            <a:r>
              <a:rPr lang="sv-SE" sz="2400" dirty="0" smtClean="0"/>
              <a:t>Deploy to a test environment</a:t>
            </a:r>
            <a:endParaRPr lang="sv-SE" sz="2400" dirty="0"/>
          </a:p>
        </p:txBody>
      </p:sp>
    </p:spTree>
    <p:extLst>
      <p:ext uri="{BB962C8B-B14F-4D97-AF65-F5344CB8AC3E}">
        <p14:creationId xmlns:p14="http://schemas.microsoft.com/office/powerpoint/2010/main" val="11348083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Before CI</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052736"/>
            <a:ext cx="5233169" cy="4703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124649" y="1237402"/>
            <a:ext cx="1728192" cy="369332"/>
          </a:xfrm>
          <a:prstGeom prst="rect">
            <a:avLst/>
          </a:prstGeom>
          <a:noFill/>
        </p:spPr>
        <p:txBody>
          <a:bodyPr wrap="square" rtlCol="0">
            <a:spAutoFit/>
          </a:bodyPr>
          <a:lstStyle/>
          <a:p>
            <a:r>
              <a:rPr lang="sv-SE" dirty="0" smtClean="0"/>
              <a:t>Analysis</a:t>
            </a:r>
            <a:endParaRPr lang="sv-SE" dirty="0"/>
          </a:p>
        </p:txBody>
      </p:sp>
      <p:sp>
        <p:nvSpPr>
          <p:cNvPr id="9" name="TextBox 8"/>
          <p:cNvSpPr txBox="1"/>
          <p:nvPr/>
        </p:nvSpPr>
        <p:spPr>
          <a:xfrm>
            <a:off x="5776313" y="2050395"/>
            <a:ext cx="1728192" cy="369332"/>
          </a:xfrm>
          <a:prstGeom prst="rect">
            <a:avLst/>
          </a:prstGeom>
          <a:noFill/>
        </p:spPr>
        <p:txBody>
          <a:bodyPr wrap="square" rtlCol="0">
            <a:spAutoFit/>
          </a:bodyPr>
          <a:lstStyle/>
          <a:p>
            <a:r>
              <a:rPr lang="sv-SE" dirty="0" smtClean="0"/>
              <a:t>Design</a:t>
            </a:r>
            <a:endParaRPr lang="sv-SE" dirty="0"/>
          </a:p>
        </p:txBody>
      </p:sp>
      <p:sp>
        <p:nvSpPr>
          <p:cNvPr id="10" name="TextBox 9"/>
          <p:cNvSpPr txBox="1"/>
          <p:nvPr/>
        </p:nvSpPr>
        <p:spPr>
          <a:xfrm>
            <a:off x="6427977" y="2863388"/>
            <a:ext cx="1728192" cy="369332"/>
          </a:xfrm>
          <a:prstGeom prst="rect">
            <a:avLst/>
          </a:prstGeom>
          <a:noFill/>
        </p:spPr>
        <p:txBody>
          <a:bodyPr wrap="square" rtlCol="0">
            <a:spAutoFit/>
          </a:bodyPr>
          <a:lstStyle/>
          <a:p>
            <a:r>
              <a:rPr lang="sv-SE" dirty="0" smtClean="0"/>
              <a:t>Implementation</a:t>
            </a:r>
            <a:endParaRPr lang="sv-SE" dirty="0"/>
          </a:p>
        </p:txBody>
      </p:sp>
      <p:sp>
        <p:nvSpPr>
          <p:cNvPr id="11" name="TextBox 10"/>
          <p:cNvSpPr txBox="1"/>
          <p:nvPr/>
        </p:nvSpPr>
        <p:spPr>
          <a:xfrm>
            <a:off x="7079641" y="3676382"/>
            <a:ext cx="1728192" cy="369332"/>
          </a:xfrm>
          <a:prstGeom prst="rect">
            <a:avLst/>
          </a:prstGeom>
          <a:noFill/>
        </p:spPr>
        <p:txBody>
          <a:bodyPr wrap="square" rtlCol="0">
            <a:spAutoFit/>
          </a:bodyPr>
          <a:lstStyle/>
          <a:p>
            <a:r>
              <a:rPr lang="sv-SE" dirty="0" smtClean="0"/>
              <a:t>Test</a:t>
            </a:r>
            <a:endParaRPr lang="sv-SE" dirty="0"/>
          </a:p>
        </p:txBody>
      </p:sp>
    </p:spTree>
    <p:extLst>
      <p:ext uri="{BB962C8B-B14F-4D97-AF65-F5344CB8AC3E}">
        <p14:creationId xmlns:p14="http://schemas.microsoft.com/office/powerpoint/2010/main" val="6597736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Build automation</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graphicFrame>
        <p:nvGraphicFramePr>
          <p:cNvPr id="12" name="Diagram 11"/>
          <p:cNvGraphicFramePr/>
          <p:nvPr>
            <p:extLst>
              <p:ext uri="{D42A27DB-BD31-4B8C-83A1-F6EECF244321}">
                <p14:modId xmlns:p14="http://schemas.microsoft.com/office/powerpoint/2010/main" val="2432743442"/>
              </p:ext>
            </p:extLst>
          </p:nvPr>
        </p:nvGraphicFramePr>
        <p:xfrm>
          <a:off x="1619672" y="1052736"/>
          <a:ext cx="6096000"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259632" y="3284984"/>
            <a:ext cx="6840760" cy="461665"/>
          </a:xfrm>
          <a:prstGeom prst="rect">
            <a:avLst/>
          </a:prstGeom>
          <a:noFill/>
        </p:spPr>
        <p:txBody>
          <a:bodyPr wrap="square" rtlCol="0">
            <a:spAutoFit/>
          </a:bodyPr>
          <a:lstStyle/>
          <a:p>
            <a:pPr marL="285750" indent="-285750">
              <a:buFont typeface="Arial" charset="0"/>
              <a:buChar char="•"/>
            </a:pPr>
            <a:r>
              <a:rPr lang="sv-SE" sz="2400" dirty="0" smtClean="0"/>
              <a:t>Automated tests are run</a:t>
            </a:r>
            <a:endParaRPr lang="sv-SE" sz="2400" dirty="0"/>
          </a:p>
        </p:txBody>
      </p:sp>
    </p:spTree>
    <p:extLst>
      <p:ext uri="{BB962C8B-B14F-4D97-AF65-F5344CB8AC3E}">
        <p14:creationId xmlns:p14="http://schemas.microsoft.com/office/powerpoint/2010/main" val="26463258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Build automation</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graphicFrame>
        <p:nvGraphicFramePr>
          <p:cNvPr id="12" name="Diagram 11"/>
          <p:cNvGraphicFramePr/>
          <p:nvPr>
            <p:extLst>
              <p:ext uri="{D42A27DB-BD31-4B8C-83A1-F6EECF244321}">
                <p14:modId xmlns:p14="http://schemas.microsoft.com/office/powerpoint/2010/main" val="3811381496"/>
              </p:ext>
            </p:extLst>
          </p:nvPr>
        </p:nvGraphicFramePr>
        <p:xfrm>
          <a:off x="1619672" y="1052736"/>
          <a:ext cx="6096000"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259632" y="3284984"/>
            <a:ext cx="6840760" cy="830997"/>
          </a:xfrm>
          <a:prstGeom prst="rect">
            <a:avLst/>
          </a:prstGeom>
          <a:noFill/>
        </p:spPr>
        <p:txBody>
          <a:bodyPr wrap="square" rtlCol="0">
            <a:spAutoFit/>
          </a:bodyPr>
          <a:lstStyle/>
          <a:p>
            <a:pPr marL="285750" indent="-285750">
              <a:buFont typeface="Arial" charset="0"/>
              <a:buChar char="•"/>
            </a:pPr>
            <a:r>
              <a:rPr lang="sv-SE" sz="2400" dirty="0" smtClean="0"/>
              <a:t>Publish the result in a public space where it is easily available</a:t>
            </a:r>
            <a:endParaRPr lang="sv-SE" sz="2400" dirty="0"/>
          </a:p>
        </p:txBody>
      </p:sp>
    </p:spTree>
    <p:extLst>
      <p:ext uri="{BB962C8B-B14F-4D97-AF65-F5344CB8AC3E}">
        <p14:creationId xmlns:p14="http://schemas.microsoft.com/office/powerpoint/2010/main" val="13393371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Build automation</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graphicFrame>
        <p:nvGraphicFramePr>
          <p:cNvPr id="12" name="Diagram 11"/>
          <p:cNvGraphicFramePr/>
          <p:nvPr>
            <p:extLst>
              <p:ext uri="{D42A27DB-BD31-4B8C-83A1-F6EECF244321}">
                <p14:modId xmlns:p14="http://schemas.microsoft.com/office/powerpoint/2010/main" val="3462728202"/>
              </p:ext>
            </p:extLst>
          </p:nvPr>
        </p:nvGraphicFramePr>
        <p:xfrm>
          <a:off x="1619672" y="1052736"/>
          <a:ext cx="6096000"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259632" y="3284984"/>
            <a:ext cx="6840760" cy="1200329"/>
          </a:xfrm>
          <a:prstGeom prst="rect">
            <a:avLst/>
          </a:prstGeom>
          <a:noFill/>
        </p:spPr>
        <p:txBody>
          <a:bodyPr wrap="square" rtlCol="0">
            <a:spAutoFit/>
          </a:bodyPr>
          <a:lstStyle/>
          <a:p>
            <a:pPr marL="285750" indent="-285750">
              <a:buFont typeface="Arial" charset="0"/>
              <a:buChar char="•"/>
            </a:pPr>
            <a:r>
              <a:rPr lang="sv-SE" sz="2400" dirty="0" smtClean="0"/>
              <a:t>Store the build artifact (JAR file, DLL etc) where it can be easily retrieved by developers, operations etc.</a:t>
            </a:r>
            <a:endParaRPr lang="sv-SE" sz="2400" dirty="0"/>
          </a:p>
        </p:txBody>
      </p:sp>
    </p:spTree>
    <p:extLst>
      <p:ext uri="{BB962C8B-B14F-4D97-AF65-F5344CB8AC3E}">
        <p14:creationId xmlns:p14="http://schemas.microsoft.com/office/powerpoint/2010/main" val="1129679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Self Testing</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graphicFrame>
        <p:nvGraphicFramePr>
          <p:cNvPr id="7" name="Diagram 6"/>
          <p:cNvGraphicFramePr/>
          <p:nvPr>
            <p:extLst>
              <p:ext uri="{D42A27DB-BD31-4B8C-83A1-F6EECF244321}">
                <p14:modId xmlns:p14="http://schemas.microsoft.com/office/powerpoint/2010/main" val="1729177739"/>
              </p:ext>
            </p:extLst>
          </p:nvPr>
        </p:nvGraphicFramePr>
        <p:xfrm>
          <a:off x="1868881" y="2060848"/>
          <a:ext cx="5760396" cy="3840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411760" y="1047027"/>
            <a:ext cx="4608512" cy="523220"/>
          </a:xfrm>
          <a:prstGeom prst="rect">
            <a:avLst/>
          </a:prstGeom>
          <a:noFill/>
        </p:spPr>
        <p:txBody>
          <a:bodyPr wrap="square" rtlCol="0">
            <a:spAutoFit/>
          </a:bodyPr>
          <a:lstStyle/>
          <a:p>
            <a:r>
              <a:rPr lang="sv-SE" sz="2800" b="1" dirty="0" smtClean="0">
                <a:solidFill>
                  <a:schemeClr val="accent3">
                    <a:lumMod val="75000"/>
                  </a:schemeClr>
                </a:solidFill>
              </a:rPr>
              <a:t>Remember the Test Pyramid?</a:t>
            </a:r>
            <a:endParaRPr lang="sv-SE" sz="2800" b="1" dirty="0">
              <a:solidFill>
                <a:schemeClr val="accent3">
                  <a:lumMod val="75000"/>
                </a:schemeClr>
              </a:solidFill>
            </a:endParaRPr>
          </a:p>
        </p:txBody>
      </p:sp>
    </p:spTree>
    <p:extLst>
      <p:ext uri="{BB962C8B-B14F-4D97-AF65-F5344CB8AC3E}">
        <p14:creationId xmlns:p14="http://schemas.microsoft.com/office/powerpoint/2010/main" val="33152163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Self Testing</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5" name="TextBox 4"/>
          <p:cNvSpPr txBox="1"/>
          <p:nvPr/>
        </p:nvSpPr>
        <p:spPr>
          <a:xfrm>
            <a:off x="1187624" y="1332171"/>
            <a:ext cx="6984776" cy="1815882"/>
          </a:xfrm>
          <a:prstGeom prst="rect">
            <a:avLst/>
          </a:prstGeom>
          <a:noFill/>
        </p:spPr>
        <p:txBody>
          <a:bodyPr wrap="square" rtlCol="0">
            <a:spAutoFit/>
          </a:bodyPr>
          <a:lstStyle/>
          <a:p>
            <a:r>
              <a:rPr lang="sv-SE" sz="2800" b="1" dirty="0" smtClean="0">
                <a:solidFill>
                  <a:schemeClr val="accent3">
                    <a:lumMod val="75000"/>
                  </a:schemeClr>
                </a:solidFill>
              </a:rPr>
              <a:t>Probably the biggest mistake done is thinking once the tests are defined – it’s done</a:t>
            </a:r>
          </a:p>
          <a:p>
            <a:endParaRPr lang="sv-SE" sz="2800" b="1" dirty="0">
              <a:solidFill>
                <a:schemeClr val="accent3">
                  <a:lumMod val="75000"/>
                </a:schemeClr>
              </a:solidFill>
            </a:endParaRPr>
          </a:p>
          <a:p>
            <a:pPr algn="ctr"/>
            <a:r>
              <a:rPr lang="sv-SE" sz="2800" b="1" dirty="0" smtClean="0">
                <a:solidFill>
                  <a:schemeClr val="accent3">
                    <a:lumMod val="75000"/>
                  </a:schemeClr>
                </a:solidFill>
              </a:rPr>
              <a:t>It is not!</a:t>
            </a:r>
          </a:p>
        </p:txBody>
      </p:sp>
      <p:sp>
        <p:nvSpPr>
          <p:cNvPr id="4" name="TextBox 3"/>
          <p:cNvSpPr txBox="1"/>
          <p:nvPr/>
        </p:nvSpPr>
        <p:spPr>
          <a:xfrm>
            <a:off x="1187624" y="3212976"/>
            <a:ext cx="6984776" cy="2431435"/>
          </a:xfrm>
          <a:prstGeom prst="rect">
            <a:avLst/>
          </a:prstGeom>
          <a:noFill/>
        </p:spPr>
        <p:txBody>
          <a:bodyPr wrap="square" rtlCol="0">
            <a:spAutoFit/>
          </a:bodyPr>
          <a:lstStyle/>
          <a:p>
            <a:pPr marL="285750" indent="-285750">
              <a:buFont typeface="Arial" charset="0"/>
              <a:buChar char="•"/>
            </a:pPr>
            <a:r>
              <a:rPr lang="sv-SE" sz="2400" dirty="0" smtClean="0"/>
              <a:t>Tests need to be continuously updated</a:t>
            </a:r>
          </a:p>
          <a:p>
            <a:pPr marL="285750" indent="-285750">
              <a:buFont typeface="Arial" charset="0"/>
              <a:buChar char="•"/>
            </a:pPr>
            <a:r>
              <a:rPr lang="sv-SE" sz="2400" dirty="0" smtClean="0"/>
              <a:t>Old testcases need to be removed/updated</a:t>
            </a:r>
          </a:p>
          <a:p>
            <a:pPr marL="285750" indent="-285750">
              <a:buFont typeface="Arial" charset="0"/>
              <a:buChar char="•"/>
            </a:pPr>
            <a:r>
              <a:rPr lang="sv-SE" sz="2400" dirty="0" smtClean="0"/>
              <a:t>New testcases need to be added</a:t>
            </a:r>
          </a:p>
          <a:p>
            <a:pPr marL="285750" indent="-285750">
              <a:buFont typeface="Arial" charset="0"/>
              <a:buChar char="•"/>
            </a:pPr>
            <a:endParaRPr lang="sv-SE" sz="2400" dirty="0"/>
          </a:p>
          <a:p>
            <a:pPr marL="285750" indent="-285750">
              <a:buFont typeface="Arial" charset="0"/>
              <a:buChar char="•"/>
            </a:pPr>
            <a:endParaRPr lang="sv-SE" sz="2400" dirty="0" smtClean="0"/>
          </a:p>
          <a:p>
            <a:pPr algn="ctr"/>
            <a:r>
              <a:rPr lang="sv-SE" sz="3200" b="1" dirty="0" smtClean="0">
                <a:solidFill>
                  <a:schemeClr val="accent3">
                    <a:lumMod val="75000"/>
                  </a:schemeClr>
                </a:solidFill>
              </a:rPr>
              <a:t>Tests are a living entity!</a:t>
            </a:r>
            <a:endParaRPr lang="sv-SE" sz="3200" b="1" dirty="0">
              <a:solidFill>
                <a:schemeClr val="accent3">
                  <a:lumMod val="75000"/>
                </a:schemeClr>
              </a:solidFill>
            </a:endParaRPr>
          </a:p>
        </p:txBody>
      </p:sp>
    </p:spTree>
    <p:extLst>
      <p:ext uri="{BB962C8B-B14F-4D97-AF65-F5344CB8AC3E}">
        <p14:creationId xmlns:p14="http://schemas.microsoft.com/office/powerpoint/2010/main" val="10201932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Self Testing</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5" name="TextBox 4"/>
          <p:cNvSpPr txBox="1"/>
          <p:nvPr/>
        </p:nvSpPr>
        <p:spPr>
          <a:xfrm>
            <a:off x="1187624" y="1332171"/>
            <a:ext cx="6984776" cy="954107"/>
          </a:xfrm>
          <a:prstGeom prst="rect">
            <a:avLst/>
          </a:prstGeom>
          <a:noFill/>
        </p:spPr>
        <p:txBody>
          <a:bodyPr wrap="square" rtlCol="0">
            <a:spAutoFit/>
          </a:bodyPr>
          <a:lstStyle/>
          <a:p>
            <a:r>
              <a:rPr lang="sv-SE" sz="2800" b="1" dirty="0" smtClean="0">
                <a:solidFill>
                  <a:schemeClr val="accent3">
                    <a:lumMod val="75000"/>
                  </a:schemeClr>
                </a:solidFill>
              </a:rPr>
              <a:t>If not.. development teams stop trusting the results</a:t>
            </a:r>
            <a:endParaRPr lang="sv-SE" sz="2800" b="1" dirty="0">
              <a:solidFill>
                <a:schemeClr val="accent3">
                  <a:lumMod val="75000"/>
                </a:schemeClr>
              </a:solidFill>
            </a:endParaRPr>
          </a:p>
        </p:txBody>
      </p:sp>
      <p:pic>
        <p:nvPicPr>
          <p:cNvPr id="21506" name="Picture 2" descr="Bildresultat för mis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442" y="2132856"/>
            <a:ext cx="3389115" cy="22471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92328" y="4869160"/>
            <a:ext cx="6984776" cy="523220"/>
          </a:xfrm>
          <a:prstGeom prst="rect">
            <a:avLst/>
          </a:prstGeom>
          <a:noFill/>
        </p:spPr>
        <p:txBody>
          <a:bodyPr wrap="square" rtlCol="0">
            <a:spAutoFit/>
          </a:bodyPr>
          <a:lstStyle/>
          <a:p>
            <a:r>
              <a:rPr lang="sv-SE" sz="2800" b="1" dirty="0" smtClean="0">
                <a:solidFill>
                  <a:schemeClr val="accent3">
                    <a:lumMod val="75000"/>
                  </a:schemeClr>
                </a:solidFill>
              </a:rPr>
              <a:t>And one of the main pillars has collapsed!</a:t>
            </a:r>
            <a:endParaRPr lang="sv-SE" sz="2800" b="1" dirty="0">
              <a:solidFill>
                <a:schemeClr val="accent3">
                  <a:lumMod val="75000"/>
                </a:schemeClr>
              </a:solidFill>
            </a:endParaRPr>
          </a:p>
        </p:txBody>
      </p:sp>
    </p:spTree>
    <p:extLst>
      <p:ext uri="{BB962C8B-B14F-4D97-AF65-F5344CB8AC3E}">
        <p14:creationId xmlns:p14="http://schemas.microsoft.com/office/powerpoint/2010/main" val="24899277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Separate Build Environment</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5" name="TextBox 4"/>
          <p:cNvSpPr txBox="1"/>
          <p:nvPr/>
        </p:nvSpPr>
        <p:spPr>
          <a:xfrm>
            <a:off x="1907704" y="1332170"/>
            <a:ext cx="5544616" cy="3108543"/>
          </a:xfrm>
          <a:prstGeom prst="rect">
            <a:avLst/>
          </a:prstGeom>
          <a:noFill/>
        </p:spPr>
        <p:txBody>
          <a:bodyPr wrap="square" rtlCol="0">
            <a:spAutoFit/>
          </a:bodyPr>
          <a:lstStyle/>
          <a:p>
            <a:pPr marL="457200" indent="-457200">
              <a:buFont typeface="Wingdings" panose="05000000000000000000" pitchFamily="2" charset="2"/>
              <a:buChar char="ü"/>
            </a:pPr>
            <a:r>
              <a:rPr lang="sv-SE" sz="2800" dirty="0" smtClean="0"/>
              <a:t>Isolates the build –  avoids ”It builds on my machine” syndrome</a:t>
            </a:r>
          </a:p>
          <a:p>
            <a:endParaRPr lang="sv-SE" sz="2800" dirty="0"/>
          </a:p>
          <a:p>
            <a:pPr marL="457200" indent="-457200">
              <a:buFont typeface="Wingdings" panose="05000000000000000000" pitchFamily="2" charset="2"/>
              <a:buChar char="ü"/>
            </a:pPr>
            <a:r>
              <a:rPr lang="sv-SE" sz="2800" dirty="0" smtClean="0"/>
              <a:t>Builds the source form the Repo</a:t>
            </a:r>
          </a:p>
          <a:p>
            <a:endParaRPr lang="sv-SE" sz="2800" dirty="0"/>
          </a:p>
          <a:p>
            <a:pPr marL="457200" indent="-457200">
              <a:buFont typeface="Wingdings" panose="05000000000000000000" pitchFamily="2" charset="2"/>
              <a:buChar char="ü"/>
            </a:pPr>
            <a:r>
              <a:rPr lang="sv-SE" sz="2800" dirty="0" smtClean="0"/>
              <a:t>A machine that is focused on the build process</a:t>
            </a:r>
            <a:endParaRPr lang="sv-SE" sz="2800" dirty="0"/>
          </a:p>
        </p:txBody>
      </p:sp>
    </p:spTree>
    <p:extLst>
      <p:ext uri="{BB962C8B-B14F-4D97-AF65-F5344CB8AC3E}">
        <p14:creationId xmlns:p14="http://schemas.microsoft.com/office/powerpoint/2010/main" val="23647588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Separate Build Environment</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5" name="TextBox 4"/>
          <p:cNvSpPr txBox="1"/>
          <p:nvPr/>
        </p:nvSpPr>
        <p:spPr>
          <a:xfrm>
            <a:off x="1799692" y="2060848"/>
            <a:ext cx="5544616" cy="1815882"/>
          </a:xfrm>
          <a:prstGeom prst="rect">
            <a:avLst/>
          </a:prstGeom>
          <a:noFill/>
        </p:spPr>
        <p:txBody>
          <a:bodyPr wrap="square" rtlCol="0">
            <a:spAutoFit/>
          </a:bodyPr>
          <a:lstStyle/>
          <a:p>
            <a:r>
              <a:rPr lang="sv-SE" sz="2800" dirty="0" smtClean="0"/>
              <a:t>Developers can build on their own machines...</a:t>
            </a:r>
          </a:p>
          <a:p>
            <a:endParaRPr lang="sv-SE" sz="2800" dirty="0" smtClean="0"/>
          </a:p>
          <a:p>
            <a:r>
              <a:rPr lang="sv-SE" sz="2800" dirty="0"/>
              <a:t>F</a:t>
            </a:r>
            <a:r>
              <a:rPr lang="sv-SE" sz="2800" dirty="0" smtClean="0"/>
              <a:t>or their own use!</a:t>
            </a:r>
            <a:endParaRPr lang="sv-SE" sz="2800" dirty="0"/>
          </a:p>
        </p:txBody>
      </p:sp>
    </p:spTree>
    <p:extLst>
      <p:ext uri="{BB962C8B-B14F-4D97-AF65-F5344CB8AC3E}">
        <p14:creationId xmlns:p14="http://schemas.microsoft.com/office/powerpoint/2010/main" val="1520217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Fast builds</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5" name="TextBox 4"/>
          <p:cNvSpPr txBox="1"/>
          <p:nvPr/>
        </p:nvSpPr>
        <p:spPr>
          <a:xfrm>
            <a:off x="1776673" y="1340768"/>
            <a:ext cx="5544616" cy="954107"/>
          </a:xfrm>
          <a:prstGeom prst="rect">
            <a:avLst/>
          </a:prstGeom>
          <a:noFill/>
        </p:spPr>
        <p:txBody>
          <a:bodyPr wrap="square" rtlCol="0">
            <a:spAutoFit/>
          </a:bodyPr>
          <a:lstStyle/>
          <a:p>
            <a:r>
              <a:rPr lang="sv-SE" sz="2800" dirty="0" smtClean="0"/>
              <a:t>Avoid big builds – To long betweeen commit and result</a:t>
            </a:r>
          </a:p>
        </p:txBody>
      </p:sp>
      <p:pic>
        <p:nvPicPr>
          <p:cNvPr id="31746" name="Picture 2" descr="Bildresultat för wait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063" y="270892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6351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Build automation</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4" name="TextBox 3"/>
          <p:cNvSpPr txBox="1"/>
          <p:nvPr/>
        </p:nvSpPr>
        <p:spPr>
          <a:xfrm>
            <a:off x="1943708" y="5333512"/>
            <a:ext cx="5256584" cy="830997"/>
          </a:xfrm>
          <a:prstGeom prst="rect">
            <a:avLst/>
          </a:prstGeom>
          <a:noFill/>
        </p:spPr>
        <p:txBody>
          <a:bodyPr wrap="square" rtlCol="0">
            <a:spAutoFit/>
          </a:bodyPr>
          <a:lstStyle/>
          <a:p>
            <a:r>
              <a:rPr lang="sv-SE" sz="2400" dirty="0" smtClean="0"/>
              <a:t>Or a build is triggered on regular time intervals, e.g. Once an hour.</a:t>
            </a:r>
            <a:endParaRPr lang="sv-SE" sz="2400" dirty="0"/>
          </a:p>
        </p:txBody>
      </p:sp>
      <p:pic>
        <p:nvPicPr>
          <p:cNvPr id="5122" name="Picture 2" descr="Bildresultat för c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686" y="908720"/>
            <a:ext cx="4266530" cy="4266531"/>
          </a:xfrm>
          <a:prstGeom prst="rect">
            <a:avLst/>
          </a:prstGeom>
          <a:noFill/>
          <a:extLst>
            <a:ext uri="{909E8E84-426E-40DD-AFC4-6F175D3DCCD1}">
              <a14:hiddenFill xmlns:a14="http://schemas.microsoft.com/office/drawing/2010/main">
                <a:solidFill>
                  <a:srgbClr val="FFFFFF"/>
                </a:solidFill>
              </a14:hiddenFill>
            </a:ext>
          </a:extLst>
        </p:spPr>
      </p:pic>
      <p:sp>
        <p:nvSpPr>
          <p:cNvPr id="19" name="Lightning Bolt 18"/>
          <p:cNvSpPr/>
          <p:nvPr/>
        </p:nvSpPr>
        <p:spPr>
          <a:xfrm>
            <a:off x="3950680" y="476672"/>
            <a:ext cx="792088" cy="864096"/>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5047576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Before CI</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graphicFrame>
        <p:nvGraphicFramePr>
          <p:cNvPr id="6" name="Diagram 5"/>
          <p:cNvGraphicFramePr/>
          <p:nvPr>
            <p:extLst>
              <p:ext uri="{D42A27DB-BD31-4B8C-83A1-F6EECF244321}">
                <p14:modId xmlns:p14="http://schemas.microsoft.com/office/powerpoint/2010/main" val="29101587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24634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2133600"/>
            <a:ext cx="69850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3600" b="1" dirty="0" smtClean="0">
                <a:solidFill>
                  <a:schemeClr val="accent3">
                    <a:lumMod val="75000"/>
                  </a:schemeClr>
                </a:solidFill>
                <a:latin typeface="Calibri" pitchFamily="34" charset="0"/>
              </a:rPr>
              <a:t>Selling CI and handling the opposition</a:t>
            </a:r>
            <a:endParaRPr lang="sv-SE" sz="3600" b="1" dirty="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Selling CI</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41688942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12554" y="2564904"/>
            <a:ext cx="6985000" cy="936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Motivating</a:t>
            </a:r>
            <a:r>
              <a:rPr lang="sv-SE" sz="4000" b="1" dirty="0" smtClean="0">
                <a:solidFill>
                  <a:schemeClr val="accent3">
                    <a:lumMod val="75000"/>
                  </a:schemeClr>
                </a:solidFill>
                <a:latin typeface="Calibri" pitchFamily="34" charset="0"/>
              </a:rPr>
              <a:t> the Management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39126571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What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are</a:t>
            </a:r>
            <a:r>
              <a:rPr lang="sv-SE" sz="4000" b="1" dirty="0" smtClean="0">
                <a:solidFill>
                  <a:schemeClr val="accent3">
                    <a:lumMod val="75000"/>
                  </a:schemeClr>
                </a:solidFill>
                <a:latin typeface="Calibri" pitchFamily="34" charset="0"/>
              </a:rPr>
              <a:t> the risks </a:t>
            </a:r>
            <a:r>
              <a:rPr lang="sv-SE" sz="4000" b="1" dirty="0" err="1" smtClean="0">
                <a:solidFill>
                  <a:schemeClr val="accent3">
                    <a:lumMod val="75000"/>
                  </a:schemeClr>
                </a:solidFill>
                <a:latin typeface="Calibri" pitchFamily="34" charset="0"/>
              </a:rPr>
              <a:t>with</a:t>
            </a:r>
            <a:r>
              <a:rPr lang="sv-SE" sz="4000" b="1" dirty="0" smtClean="0">
                <a:solidFill>
                  <a:schemeClr val="accent3">
                    <a:lumMod val="75000"/>
                  </a:schemeClr>
                </a:solidFill>
                <a:latin typeface="Calibri" pitchFamily="34" charset="0"/>
              </a:rPr>
              <a:t> a </a:t>
            </a:r>
            <a:r>
              <a:rPr lang="sv-SE" sz="4000" b="1" dirty="0" err="1" smtClean="0">
                <a:solidFill>
                  <a:schemeClr val="accent3">
                    <a:lumMod val="75000"/>
                  </a:schemeClr>
                </a:solidFill>
                <a:latin typeface="Calibri" pitchFamily="34" charset="0"/>
              </a:rPr>
              <a:t>traditional</a:t>
            </a:r>
            <a:r>
              <a:rPr lang="sv-SE" sz="4000" b="1" dirty="0" smtClean="0">
                <a:solidFill>
                  <a:schemeClr val="accent3">
                    <a:lumMod val="75000"/>
                  </a:schemeClr>
                </a:solidFill>
                <a:latin typeface="Calibri" pitchFamily="34" charset="0"/>
              </a:rPr>
              <a:t> approach?</a:t>
            </a:r>
            <a:endParaRPr lang="sv-SE" sz="4000" b="1" dirty="0">
              <a:solidFill>
                <a:schemeClr val="accent3">
                  <a:lumMod val="75000"/>
                </a:schemeClr>
              </a:solidFill>
              <a:latin typeface="Calibri" pitchFamily="34" charset="0"/>
            </a:endParaRPr>
          </a:p>
          <a:p>
            <a:pPr marL="915987" lvl="3" eaLnBrk="1">
              <a:spcBef>
                <a:spcPts val="638"/>
              </a:spcBef>
              <a:spcAft>
                <a:spcPts val="1425"/>
              </a:spcAft>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7170" name="Picture 2" descr="http://novelinvestor.com/wp-content/uploads/2013/07/investment-ris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63" y="2852936"/>
            <a:ext cx="2857500"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4836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48297"/>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Cost</a:t>
            </a:r>
            <a:endParaRPr lang="sv-SE" sz="4000" b="1" dirty="0">
              <a:solidFill>
                <a:schemeClr val="accent3">
                  <a:lumMod val="75000"/>
                </a:schemeClr>
              </a:solidFill>
              <a:latin typeface="Calibri" pitchFamily="34" charset="0"/>
            </a:endParaRPr>
          </a:p>
          <a:p>
            <a:pPr marL="0" lvl="3" algn="ctr" eaLnBrk="1">
              <a:spcBef>
                <a:spcPts val="638"/>
              </a:spcBef>
              <a:spcAft>
                <a:spcPts val="1425"/>
              </a:spcAft>
              <a:tabLst>
                <a:tab pos="457200"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sv-SE" sz="3200" dirty="0" smtClean="0">
                <a:solidFill>
                  <a:schemeClr val="tx1"/>
                </a:solidFill>
                <a:latin typeface="Calibri" pitchFamily="34" charset="0"/>
              </a:rPr>
              <a:t>Late test </a:t>
            </a:r>
            <a:r>
              <a:rPr lang="sv-SE" sz="3200" dirty="0" err="1" smtClean="0">
                <a:solidFill>
                  <a:schemeClr val="tx1"/>
                </a:solidFill>
                <a:latin typeface="Calibri" pitchFamily="34" charset="0"/>
              </a:rPr>
              <a:t>leads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late </a:t>
            </a:r>
            <a:r>
              <a:rPr lang="sv-SE" sz="3200" dirty="0" err="1" smtClean="0">
                <a:solidFill>
                  <a:schemeClr val="tx1"/>
                </a:solidFill>
                <a:latin typeface="Calibri" pitchFamily="34" charset="0"/>
              </a:rPr>
              <a:t>defect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detection</a:t>
            </a: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12290" name="Picture 2" descr="http://wwwdelivery.superstock.com/WI/223/1538/PreviewComp/SuperStock_1538R-4633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538" y="2996952"/>
            <a:ext cx="3333750" cy="3000376"/>
          </a:xfrm>
          <a:prstGeom prst="rect">
            <a:avLst/>
          </a:prstGeom>
          <a:noFill/>
          <a:extLst>
            <a:ext uri="{909E8E84-426E-40DD-AFC4-6F175D3DCCD1}">
              <a14:hiddenFill xmlns:a14="http://schemas.microsoft.com/office/drawing/2010/main">
                <a:solidFill>
                  <a:srgbClr val="FFFFFF"/>
                </a:solidFill>
              </a14:hiddenFill>
            </a:ext>
          </a:extLst>
        </p:spPr>
      </p:pic>
      <p:sp>
        <p:nvSpPr>
          <p:cNvPr id="2" name="textruta 1"/>
          <p:cNvSpPr txBox="1"/>
          <p:nvPr/>
        </p:nvSpPr>
        <p:spPr>
          <a:xfrm>
            <a:off x="5178548" y="3077371"/>
            <a:ext cx="1496372" cy="369332"/>
          </a:xfrm>
          <a:prstGeom prst="rect">
            <a:avLst/>
          </a:prstGeom>
          <a:noFill/>
        </p:spPr>
        <p:txBody>
          <a:bodyPr wrap="none" rtlCol="0">
            <a:spAutoFit/>
          </a:bodyPr>
          <a:lstStyle/>
          <a:p>
            <a:r>
              <a:rPr lang="sv-SE" dirty="0" err="1" smtClean="0"/>
              <a:t>Requirements</a:t>
            </a:r>
            <a:endParaRPr lang="en-US" dirty="0"/>
          </a:p>
        </p:txBody>
      </p:sp>
      <p:sp>
        <p:nvSpPr>
          <p:cNvPr id="7" name="textruta 6"/>
          <p:cNvSpPr txBox="1"/>
          <p:nvPr/>
        </p:nvSpPr>
        <p:spPr>
          <a:xfrm>
            <a:off x="6372200" y="5157192"/>
            <a:ext cx="555921" cy="369332"/>
          </a:xfrm>
          <a:prstGeom prst="rect">
            <a:avLst/>
          </a:prstGeom>
          <a:noFill/>
        </p:spPr>
        <p:txBody>
          <a:bodyPr wrap="none" rtlCol="0">
            <a:spAutoFit/>
          </a:bodyPr>
          <a:lstStyle/>
          <a:p>
            <a:r>
              <a:rPr lang="sv-SE" dirty="0" smtClean="0"/>
              <a:t>Test</a:t>
            </a:r>
            <a:endParaRPr lang="en-US" dirty="0"/>
          </a:p>
        </p:txBody>
      </p:sp>
      <p:sp>
        <p:nvSpPr>
          <p:cNvPr id="8" name="textruta 7"/>
          <p:cNvSpPr txBox="1"/>
          <p:nvPr/>
        </p:nvSpPr>
        <p:spPr>
          <a:xfrm>
            <a:off x="5577158" y="3770645"/>
            <a:ext cx="816249" cy="369332"/>
          </a:xfrm>
          <a:prstGeom prst="rect">
            <a:avLst/>
          </a:prstGeom>
          <a:noFill/>
        </p:spPr>
        <p:txBody>
          <a:bodyPr wrap="none" rtlCol="0">
            <a:spAutoFit/>
          </a:bodyPr>
          <a:lstStyle/>
          <a:p>
            <a:r>
              <a:rPr lang="sv-SE" dirty="0" smtClean="0"/>
              <a:t>Design</a:t>
            </a:r>
            <a:endParaRPr lang="en-US" dirty="0"/>
          </a:p>
        </p:txBody>
      </p:sp>
      <p:sp>
        <p:nvSpPr>
          <p:cNvPr id="9" name="textruta 8"/>
          <p:cNvSpPr txBox="1"/>
          <p:nvPr/>
        </p:nvSpPr>
        <p:spPr>
          <a:xfrm>
            <a:off x="6460004" y="4463919"/>
            <a:ext cx="1692451" cy="369332"/>
          </a:xfrm>
          <a:prstGeom prst="rect">
            <a:avLst/>
          </a:prstGeom>
          <a:noFill/>
        </p:spPr>
        <p:txBody>
          <a:bodyPr wrap="none" rtlCol="0">
            <a:spAutoFit/>
          </a:bodyPr>
          <a:lstStyle/>
          <a:p>
            <a:r>
              <a:rPr lang="sv-SE" dirty="0" smtClean="0"/>
              <a:t>Implementation</a:t>
            </a:r>
            <a:endParaRPr lang="en-US" dirty="0"/>
          </a:p>
        </p:txBody>
      </p:sp>
    </p:spTree>
    <p:extLst>
      <p:ext uri="{BB962C8B-B14F-4D97-AF65-F5344CB8AC3E}">
        <p14:creationId xmlns:p14="http://schemas.microsoft.com/office/powerpoint/2010/main" val="794244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48297"/>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Team </a:t>
            </a:r>
            <a:r>
              <a:rPr lang="sv-SE" sz="4000" b="1" dirty="0" err="1" smtClean="0">
                <a:solidFill>
                  <a:schemeClr val="accent3">
                    <a:lumMod val="75000"/>
                  </a:schemeClr>
                </a:solidFill>
                <a:latin typeface="Calibri" pitchFamily="34" charset="0"/>
              </a:rPr>
              <a:t>Collaboration</a:t>
            </a:r>
            <a:endParaRPr lang="sv-SE" sz="4000" b="1" dirty="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852936"/>
            <a:ext cx="3556000" cy="322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1979712" y="2636912"/>
            <a:ext cx="2448272" cy="936104"/>
          </a:xfrm>
          <a:prstGeom prst="wedgeEllipseCallout">
            <a:avLst>
              <a:gd name="adj1" fmla="val 20652"/>
              <a:gd name="adj2" fmla="val 749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err="1" smtClean="0">
                <a:solidFill>
                  <a:schemeClr val="tx1"/>
                </a:solidFill>
              </a:rPr>
              <a:t>Your</a:t>
            </a:r>
            <a:r>
              <a:rPr lang="sv-SE" sz="1600" dirty="0" smtClean="0">
                <a:solidFill>
                  <a:schemeClr val="tx1"/>
                </a:solidFill>
              </a:rPr>
              <a:t> </a:t>
            </a:r>
            <a:r>
              <a:rPr lang="sv-SE" sz="1600" dirty="0" err="1" smtClean="0">
                <a:solidFill>
                  <a:schemeClr val="tx1"/>
                </a:solidFill>
              </a:rPr>
              <a:t>changes</a:t>
            </a:r>
            <a:r>
              <a:rPr lang="sv-SE" sz="1600" dirty="0" smtClean="0">
                <a:solidFill>
                  <a:schemeClr val="tx1"/>
                </a:solidFill>
              </a:rPr>
              <a:t> </a:t>
            </a:r>
            <a:r>
              <a:rPr lang="sv-SE" sz="1600" dirty="0" err="1" smtClean="0">
                <a:solidFill>
                  <a:schemeClr val="tx1"/>
                </a:solidFill>
              </a:rPr>
              <a:t>to</a:t>
            </a:r>
            <a:r>
              <a:rPr lang="sv-SE" sz="1600" dirty="0" smtClean="0">
                <a:solidFill>
                  <a:schemeClr val="tx1"/>
                </a:solidFill>
              </a:rPr>
              <a:t> </a:t>
            </a:r>
            <a:r>
              <a:rPr lang="sv-SE" sz="1600" dirty="0" err="1" smtClean="0">
                <a:solidFill>
                  <a:schemeClr val="tx1"/>
                </a:solidFill>
              </a:rPr>
              <a:t>Foo</a:t>
            </a:r>
            <a:r>
              <a:rPr lang="sv-SE" sz="1600" dirty="0" smtClean="0">
                <a:solidFill>
                  <a:schemeClr val="tx1"/>
                </a:solidFill>
              </a:rPr>
              <a:t> </a:t>
            </a:r>
            <a:r>
              <a:rPr lang="sv-SE" sz="1600" dirty="0" err="1" smtClean="0">
                <a:solidFill>
                  <a:schemeClr val="tx1"/>
                </a:solidFill>
              </a:rPr>
              <a:t>collide</a:t>
            </a:r>
            <a:r>
              <a:rPr lang="sv-SE" sz="1600" dirty="0" smtClean="0">
                <a:solidFill>
                  <a:schemeClr val="tx1"/>
                </a:solidFill>
              </a:rPr>
              <a:t> </a:t>
            </a:r>
            <a:r>
              <a:rPr lang="sv-SE" sz="1600" dirty="0" err="1" smtClean="0">
                <a:solidFill>
                  <a:schemeClr val="tx1"/>
                </a:solidFill>
              </a:rPr>
              <a:t>with</a:t>
            </a:r>
            <a:r>
              <a:rPr lang="sv-SE" sz="1600" dirty="0" smtClean="0">
                <a:solidFill>
                  <a:schemeClr val="tx1"/>
                </a:solidFill>
              </a:rPr>
              <a:t> </a:t>
            </a:r>
            <a:r>
              <a:rPr lang="sv-SE" sz="1600" dirty="0" err="1" smtClean="0">
                <a:solidFill>
                  <a:schemeClr val="tx1"/>
                </a:solidFill>
              </a:rPr>
              <a:t>mine</a:t>
            </a:r>
            <a:r>
              <a:rPr lang="sv-SE" sz="1600" dirty="0" smtClean="0">
                <a:solidFill>
                  <a:schemeClr val="tx1"/>
                </a:solidFill>
              </a:rPr>
              <a:t>!</a:t>
            </a:r>
            <a:endParaRPr lang="en-US" sz="1600" dirty="0">
              <a:solidFill>
                <a:schemeClr val="tx1"/>
              </a:solidFill>
            </a:endParaRPr>
          </a:p>
        </p:txBody>
      </p:sp>
      <p:sp>
        <p:nvSpPr>
          <p:cNvPr id="12" name="Oval 11"/>
          <p:cNvSpPr/>
          <p:nvPr/>
        </p:nvSpPr>
        <p:spPr>
          <a:xfrm>
            <a:off x="4932040" y="2636912"/>
            <a:ext cx="2088232" cy="936104"/>
          </a:xfrm>
          <a:prstGeom prst="wedgeEllipseCallout">
            <a:avLst>
              <a:gd name="adj1" fmla="val 1667"/>
              <a:gd name="adj2" fmla="val 829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err="1" smtClean="0">
                <a:solidFill>
                  <a:schemeClr val="tx1"/>
                </a:solidFill>
              </a:rPr>
              <a:t>When</a:t>
            </a:r>
            <a:r>
              <a:rPr lang="sv-SE" sz="1600" dirty="0" smtClean="0">
                <a:solidFill>
                  <a:schemeClr val="tx1"/>
                </a:solidFill>
              </a:rPr>
              <a:t> </a:t>
            </a:r>
            <a:r>
              <a:rPr lang="sv-SE" sz="1600" dirty="0" err="1" smtClean="0">
                <a:solidFill>
                  <a:schemeClr val="tx1"/>
                </a:solidFill>
              </a:rPr>
              <a:t>did</a:t>
            </a:r>
            <a:r>
              <a:rPr lang="sv-SE" sz="1600" dirty="0" smtClean="0">
                <a:solidFill>
                  <a:schemeClr val="tx1"/>
                </a:solidFill>
              </a:rPr>
              <a:t> </a:t>
            </a:r>
            <a:r>
              <a:rPr lang="sv-SE" sz="1600" dirty="0" err="1" smtClean="0">
                <a:solidFill>
                  <a:schemeClr val="tx1"/>
                </a:solidFill>
              </a:rPr>
              <a:t>you</a:t>
            </a:r>
            <a:r>
              <a:rPr lang="sv-SE" sz="1600" dirty="0" smtClean="0">
                <a:solidFill>
                  <a:schemeClr val="tx1"/>
                </a:solidFill>
              </a:rPr>
              <a:t> </a:t>
            </a:r>
            <a:r>
              <a:rPr lang="sv-SE" sz="1600" dirty="0" err="1" smtClean="0">
                <a:solidFill>
                  <a:schemeClr val="tx1"/>
                </a:solidFill>
              </a:rPr>
              <a:t>update</a:t>
            </a:r>
            <a:r>
              <a:rPr lang="sv-SE" sz="1600" dirty="0" smtClean="0">
                <a:solidFill>
                  <a:schemeClr val="tx1"/>
                </a:solidFill>
              </a:rPr>
              <a:t> </a:t>
            </a:r>
            <a:r>
              <a:rPr lang="sv-SE" sz="1600" dirty="0" err="1" smtClean="0">
                <a:solidFill>
                  <a:schemeClr val="tx1"/>
                </a:solidFill>
              </a:rPr>
              <a:t>that</a:t>
            </a:r>
            <a:r>
              <a:rPr lang="sv-SE" sz="1600" dirty="0" smtClean="0">
                <a:solidFill>
                  <a:schemeClr val="tx1"/>
                </a:solidFill>
              </a:rPr>
              <a:t> </a:t>
            </a:r>
            <a:r>
              <a:rPr lang="sv-SE" sz="1600" dirty="0" err="1" smtClean="0">
                <a:solidFill>
                  <a:schemeClr val="tx1"/>
                </a:solidFill>
              </a:rPr>
              <a:t>library</a:t>
            </a:r>
            <a:r>
              <a:rPr lang="sv-SE" sz="1600" dirty="0" smtClean="0">
                <a:solidFill>
                  <a:schemeClr val="tx1"/>
                </a:solidFill>
              </a:rPr>
              <a:t>?</a:t>
            </a:r>
            <a:endParaRPr lang="en-US" sz="1600" dirty="0">
              <a:solidFill>
                <a:schemeClr val="tx1"/>
              </a:solidFill>
            </a:endParaRPr>
          </a:p>
        </p:txBody>
      </p:sp>
      <p:sp>
        <p:nvSpPr>
          <p:cNvPr id="13" name="Oval 12"/>
          <p:cNvSpPr/>
          <p:nvPr/>
        </p:nvSpPr>
        <p:spPr>
          <a:xfrm>
            <a:off x="1187624" y="4864721"/>
            <a:ext cx="1961669" cy="936104"/>
          </a:xfrm>
          <a:prstGeom prst="wedgeEllipseCallout">
            <a:avLst>
              <a:gd name="adj1" fmla="val 64246"/>
              <a:gd name="adj2" fmla="val -6584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rPr>
              <a:t>It </a:t>
            </a:r>
            <a:r>
              <a:rPr lang="sv-SE" sz="1600" dirty="0" err="1" smtClean="0">
                <a:solidFill>
                  <a:schemeClr val="tx1"/>
                </a:solidFill>
              </a:rPr>
              <a:t>worked</a:t>
            </a:r>
            <a:r>
              <a:rPr lang="sv-SE" sz="1600" dirty="0" smtClean="0">
                <a:solidFill>
                  <a:schemeClr val="tx1"/>
                </a:solidFill>
              </a:rPr>
              <a:t> </a:t>
            </a:r>
            <a:r>
              <a:rPr lang="sv-SE" sz="1600" dirty="0" err="1" smtClean="0">
                <a:solidFill>
                  <a:schemeClr val="tx1"/>
                </a:solidFill>
              </a:rPr>
              <a:t>perfectly</a:t>
            </a:r>
            <a:r>
              <a:rPr lang="sv-SE" sz="1600" dirty="0" smtClean="0">
                <a:solidFill>
                  <a:schemeClr val="tx1"/>
                </a:solidFill>
              </a:rPr>
              <a:t> on my </a:t>
            </a:r>
            <a:r>
              <a:rPr lang="sv-SE" sz="1600" dirty="0" err="1" smtClean="0">
                <a:solidFill>
                  <a:schemeClr val="tx1"/>
                </a:solidFill>
              </a:rPr>
              <a:t>machine</a:t>
            </a:r>
            <a:r>
              <a:rPr lang="sv-SE" sz="1600" dirty="0" smtClean="0">
                <a:solidFill>
                  <a:schemeClr val="tx1"/>
                </a:solidFill>
              </a:rPr>
              <a:t>!</a:t>
            </a:r>
            <a:endParaRPr lang="en-US" sz="1600" dirty="0">
              <a:solidFill>
                <a:schemeClr val="tx1"/>
              </a:solidFill>
            </a:endParaRPr>
          </a:p>
        </p:txBody>
      </p:sp>
      <p:sp>
        <p:nvSpPr>
          <p:cNvPr id="14" name="Oval 13"/>
          <p:cNvSpPr/>
          <p:nvPr/>
        </p:nvSpPr>
        <p:spPr>
          <a:xfrm>
            <a:off x="6449925" y="3789040"/>
            <a:ext cx="1866987" cy="1075681"/>
          </a:xfrm>
          <a:prstGeom prst="wedgeEllipseCallout">
            <a:avLst>
              <a:gd name="adj1" fmla="val -70053"/>
              <a:gd name="adj2" fmla="val -147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err="1" smtClean="0">
                <a:solidFill>
                  <a:schemeClr val="tx1"/>
                </a:solidFill>
              </a:rPr>
              <a:t>Why</a:t>
            </a:r>
            <a:r>
              <a:rPr lang="sv-SE" sz="1600" dirty="0" smtClean="0">
                <a:solidFill>
                  <a:schemeClr val="tx1"/>
                </a:solidFill>
              </a:rPr>
              <a:t> </a:t>
            </a:r>
            <a:r>
              <a:rPr lang="sv-SE" sz="1600" dirty="0" err="1" smtClean="0">
                <a:solidFill>
                  <a:schemeClr val="tx1"/>
                </a:solidFill>
              </a:rPr>
              <a:t>didn’t</a:t>
            </a:r>
            <a:r>
              <a:rPr lang="sv-SE" sz="1600" dirty="0" smtClean="0">
                <a:solidFill>
                  <a:schemeClr val="tx1"/>
                </a:solidFill>
              </a:rPr>
              <a:t> </a:t>
            </a:r>
            <a:r>
              <a:rPr lang="sv-SE" sz="1600" dirty="0" err="1" smtClean="0">
                <a:solidFill>
                  <a:schemeClr val="tx1"/>
                </a:solidFill>
              </a:rPr>
              <a:t>you</a:t>
            </a:r>
            <a:r>
              <a:rPr lang="sv-SE" sz="1600" dirty="0" smtClean="0">
                <a:solidFill>
                  <a:schemeClr val="tx1"/>
                </a:solidFill>
              </a:rPr>
              <a:t> </a:t>
            </a:r>
            <a:r>
              <a:rPr lang="sv-SE" sz="1600" dirty="0" err="1" smtClean="0">
                <a:solidFill>
                  <a:schemeClr val="tx1"/>
                </a:solidFill>
              </a:rPr>
              <a:t>tell</a:t>
            </a:r>
            <a:r>
              <a:rPr lang="sv-SE" sz="1600" dirty="0" smtClean="0">
                <a:solidFill>
                  <a:schemeClr val="tx1"/>
                </a:solidFill>
              </a:rPr>
              <a:t> </a:t>
            </a:r>
            <a:r>
              <a:rPr lang="sv-SE" sz="1600" dirty="0" err="1" smtClean="0">
                <a:solidFill>
                  <a:schemeClr val="tx1"/>
                </a:solidFill>
              </a:rPr>
              <a:t>me</a:t>
            </a:r>
            <a:r>
              <a:rPr lang="sv-SE" sz="1600" dirty="0" smtClean="0">
                <a:solidFill>
                  <a:schemeClr val="tx1"/>
                </a:solidFill>
              </a:rPr>
              <a:t> the tests </a:t>
            </a:r>
            <a:r>
              <a:rPr lang="sv-SE" sz="1600" dirty="0" err="1" smtClean="0">
                <a:solidFill>
                  <a:schemeClr val="tx1"/>
                </a:solidFill>
              </a:rPr>
              <a:t>failed</a:t>
            </a:r>
            <a:r>
              <a:rPr lang="sv-SE" sz="1600" dirty="0" smtClean="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40826064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48297"/>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Poor</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quality</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code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base</a:t>
            </a:r>
            <a:endParaRPr lang="sv-SE" sz="4000" b="1" dirty="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14338" name="Picture 2" descr="http://www.solarfeeds.com/wp-content/uploads/rejected-sta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068960"/>
            <a:ext cx="4762500"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7270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48297"/>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Lack </a:t>
            </a:r>
            <a:r>
              <a:rPr lang="sv-SE" sz="4000" b="1" dirty="0" err="1" smtClean="0">
                <a:solidFill>
                  <a:schemeClr val="accent3">
                    <a:lumMod val="75000"/>
                  </a:schemeClr>
                </a:solidFill>
                <a:latin typeface="Calibri" pitchFamily="34" charset="0"/>
              </a:rPr>
              <a:t>of</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project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visibility</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4000" b="1" dirty="0">
              <a:solidFill>
                <a:schemeClr val="accent3">
                  <a:lumMod val="75000"/>
                </a:schemeClr>
              </a:solidFill>
              <a:latin typeface="Calibri" pitchFamily="34" charset="0"/>
            </a:endParaRPr>
          </a:p>
          <a:p>
            <a:pPr marL="1587" indent="0" algn="ctr" eaLnBrk="1">
              <a:spcBef>
                <a:spcPts val="638"/>
              </a:spcBef>
              <a:spcAft>
                <a:spcPts val="1425"/>
              </a:spcAft>
            </a:pP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4000" b="1" dirty="0">
              <a:solidFill>
                <a:schemeClr val="accent3">
                  <a:lumMod val="75000"/>
                </a:schemeClr>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Management and </a:t>
            </a:r>
            <a:r>
              <a:rPr lang="sv-SE" sz="3200" dirty="0" err="1" smtClean="0">
                <a:solidFill>
                  <a:schemeClr val="tx1"/>
                </a:solidFill>
                <a:latin typeface="Calibri" pitchFamily="34" charset="0"/>
              </a:rPr>
              <a:t>customers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can</a:t>
            </a:r>
            <a:r>
              <a:rPr lang="sv-SE" sz="3200" dirty="0" smtClean="0">
                <a:solidFill>
                  <a:schemeClr val="tx1"/>
                </a:solidFill>
                <a:latin typeface="Calibri" pitchFamily="34" charset="0"/>
              </a:rPr>
              <a:t> not </a:t>
            </a:r>
            <a:r>
              <a:rPr lang="sv-SE" sz="3200" dirty="0" err="1" smtClean="0">
                <a:solidFill>
                  <a:schemeClr val="tx1"/>
                </a:solidFill>
                <a:latin typeface="Calibri" pitchFamily="34" charset="0"/>
              </a:rPr>
              <a:t>see</a:t>
            </a:r>
            <a:r>
              <a:rPr lang="sv-SE" sz="3200" dirty="0" smtClean="0">
                <a:solidFill>
                  <a:schemeClr val="tx1"/>
                </a:solidFill>
                <a:latin typeface="Calibri" pitchFamily="34" charset="0"/>
              </a:rPr>
              <a:t> progress and </a:t>
            </a:r>
            <a:r>
              <a:rPr lang="sv-SE" sz="3200" dirty="0" err="1" smtClean="0">
                <a:solidFill>
                  <a:schemeClr val="tx1"/>
                </a:solidFill>
                <a:latin typeface="Calibri" pitchFamily="34" charset="0"/>
              </a:rPr>
              <a:t>fails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before</a:t>
            </a:r>
            <a:r>
              <a:rPr lang="sv-SE" sz="3200" dirty="0" smtClean="0">
                <a:solidFill>
                  <a:schemeClr val="tx1"/>
                </a:solidFill>
                <a:latin typeface="Calibri" pitchFamily="34" charset="0"/>
              </a:rPr>
              <a:t> it is </a:t>
            </a:r>
            <a:r>
              <a:rPr lang="sv-SE" sz="3200" dirty="0" err="1" smtClean="0">
                <a:solidFill>
                  <a:schemeClr val="tx1"/>
                </a:solidFill>
                <a:latin typeface="Calibri" pitchFamily="34" charset="0"/>
              </a:rPr>
              <a:t>too</a:t>
            </a:r>
            <a:r>
              <a:rPr lang="sv-SE" sz="3200" dirty="0" smtClean="0">
                <a:solidFill>
                  <a:schemeClr val="tx1"/>
                </a:solidFill>
                <a:latin typeface="Calibri" pitchFamily="34" charset="0"/>
              </a:rPr>
              <a:t> late</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15362" name="Picture 2" descr="http://apr.wpengine.com/wp-content/uploads/2013/01/blind-symb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2420888"/>
            <a:ext cx="1027771" cy="1417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8999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48297"/>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Lack </a:t>
            </a:r>
            <a:r>
              <a:rPr lang="sv-SE" sz="4000" b="1" dirty="0" err="1" smtClean="0">
                <a:solidFill>
                  <a:schemeClr val="accent3">
                    <a:lumMod val="75000"/>
                  </a:schemeClr>
                </a:solidFill>
                <a:latin typeface="Calibri" pitchFamily="34" charset="0"/>
              </a:rPr>
              <a:t>of</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deployable</a:t>
            </a:r>
            <a:r>
              <a:rPr lang="sv-SE" sz="4000" b="1" dirty="0" smtClean="0">
                <a:solidFill>
                  <a:schemeClr val="accent3">
                    <a:lumMod val="75000"/>
                  </a:schemeClr>
                </a:solidFill>
                <a:latin typeface="Calibri" pitchFamily="34" charset="0"/>
              </a:rPr>
              <a:t> software</a:t>
            </a:r>
          </a:p>
          <a:p>
            <a:pPr marL="1587" indent="0" algn="ctr" eaLnBrk="1">
              <a:spcBef>
                <a:spcPts val="638"/>
              </a:spcBef>
              <a:spcAft>
                <a:spcPts val="1425"/>
              </a:spcAft>
            </a:pPr>
            <a:endParaRPr lang="sv-SE" sz="4000" b="1" dirty="0">
              <a:solidFill>
                <a:schemeClr val="accent3">
                  <a:lumMod val="75000"/>
                </a:schemeClr>
              </a:solidFill>
              <a:latin typeface="Calibri" pitchFamily="34" charset="0"/>
            </a:endParaRPr>
          </a:p>
          <a:p>
            <a:pPr marL="1587" indent="0" algn="ctr" eaLnBrk="1">
              <a:spcBef>
                <a:spcPts val="638"/>
              </a:spcBef>
              <a:spcAft>
                <a:spcPts val="1425"/>
              </a:spcAft>
            </a:pP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4000" b="1" dirty="0">
              <a:solidFill>
                <a:schemeClr val="accent3">
                  <a:lumMod val="75000"/>
                </a:schemeClr>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Stakeholders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can</a:t>
            </a:r>
            <a:r>
              <a:rPr lang="sv-SE" sz="3200" dirty="0" smtClean="0">
                <a:solidFill>
                  <a:schemeClr val="tx1"/>
                </a:solidFill>
                <a:latin typeface="Calibri" pitchFamily="34" charset="0"/>
              </a:rPr>
              <a:t> not </a:t>
            </a:r>
            <a:r>
              <a:rPr lang="sv-SE" sz="3200" dirty="0" err="1" smtClean="0">
                <a:solidFill>
                  <a:schemeClr val="tx1"/>
                </a:solidFill>
                <a:latin typeface="Calibri" pitchFamily="34" charset="0"/>
              </a:rPr>
              <a:t>see</a:t>
            </a:r>
            <a:r>
              <a:rPr lang="sv-SE" sz="3200" dirty="0" smtClean="0">
                <a:solidFill>
                  <a:schemeClr val="tx1"/>
                </a:solidFill>
                <a:latin typeface="Calibri" pitchFamily="34" charset="0"/>
              </a:rPr>
              <a:t> progress and </a:t>
            </a:r>
            <a:r>
              <a:rPr lang="sv-SE" sz="3200" dirty="0" err="1" smtClean="0">
                <a:solidFill>
                  <a:schemeClr val="tx1"/>
                </a:solidFill>
                <a:latin typeface="Calibri" pitchFamily="34" charset="0"/>
              </a:rPr>
              <a:t>can</a:t>
            </a:r>
            <a:r>
              <a:rPr lang="sv-SE" sz="3200" dirty="0" smtClean="0">
                <a:solidFill>
                  <a:schemeClr val="tx1"/>
                </a:solidFill>
                <a:latin typeface="Calibri" pitchFamily="34" charset="0"/>
              </a:rPr>
              <a:t> not </a:t>
            </a:r>
            <a:r>
              <a:rPr lang="sv-SE" sz="3200" dirty="0" err="1" smtClean="0">
                <a:solidFill>
                  <a:schemeClr val="tx1"/>
                </a:solidFill>
                <a:latin typeface="Calibri" pitchFamily="34" charset="0"/>
              </a:rPr>
              <a:t>confirm</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project</a:t>
            </a:r>
            <a:r>
              <a:rPr lang="sv-SE" sz="3200" dirty="0" smtClean="0">
                <a:solidFill>
                  <a:schemeClr val="tx1"/>
                </a:solidFill>
                <a:latin typeface="Calibri" pitchFamily="34" charset="0"/>
              </a:rPr>
              <a:t> is on </a:t>
            </a:r>
            <a:r>
              <a:rPr lang="sv-SE" sz="3200" dirty="0" err="1" smtClean="0">
                <a:solidFill>
                  <a:schemeClr val="tx1"/>
                </a:solidFill>
                <a:latin typeface="Calibri" pitchFamily="34" charset="0"/>
              </a:rPr>
              <a:t>track</a:t>
            </a:r>
            <a:r>
              <a:rPr lang="sv-SE" sz="3200" dirty="0" smtClean="0">
                <a:solidFill>
                  <a:schemeClr val="tx1"/>
                </a:solidFill>
                <a:latin typeface="Calibri" pitchFamily="34" charset="0"/>
              </a:rPr>
              <a:t>.</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16386" name="Picture 2" descr="http://www.sysinfotools.com/images/comingsoon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305926"/>
            <a:ext cx="1656184" cy="162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02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6239" y="2708920"/>
            <a:ext cx="6985000" cy="796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Then</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what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CI do?</a:t>
            </a:r>
          </a:p>
          <a:p>
            <a:pPr marL="1587" indent="0" algn="ctr" eaLnBrk="1">
              <a:spcBef>
                <a:spcPts val="638"/>
              </a:spcBef>
              <a:spcAft>
                <a:spcPts val="1425"/>
              </a:spcAft>
            </a:pPr>
            <a:endParaRPr lang="sv-SE" sz="4000" b="1" dirty="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31411132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progress </a:t>
            </a:r>
            <a:r>
              <a:rPr lang="sv-SE" sz="4000" b="1" dirty="0" err="1" smtClean="0">
                <a:solidFill>
                  <a:schemeClr val="accent3">
                    <a:lumMod val="75000"/>
                  </a:schemeClr>
                </a:solidFill>
                <a:latin typeface="Calibri" pitchFamily="34" charset="0"/>
              </a:rPr>
              <a:t>visibility</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Access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daily</a:t>
            </a:r>
            <a:r>
              <a:rPr lang="sv-SE" sz="3200" dirty="0" smtClean="0">
                <a:solidFill>
                  <a:schemeClr val="tx1"/>
                </a:solidFill>
                <a:latin typeface="Calibri" pitchFamily="34" charset="0"/>
              </a:rPr>
              <a:t> progress…</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1026" name="Picture 2" descr="http://4vector.com/i/free-vector-magnifying-glass-clip-art_105983_Magnifying_Glass_clip_art_high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1910" y="2636912"/>
            <a:ext cx="4464496" cy="3534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3825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Before CI</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4" name="TextBox 3"/>
          <p:cNvSpPr txBox="1"/>
          <p:nvPr/>
        </p:nvSpPr>
        <p:spPr>
          <a:xfrm>
            <a:off x="612775" y="1403484"/>
            <a:ext cx="7847657" cy="646331"/>
          </a:xfrm>
          <a:prstGeom prst="rect">
            <a:avLst/>
          </a:prstGeom>
          <a:noFill/>
        </p:spPr>
        <p:txBody>
          <a:bodyPr wrap="square" rtlCol="0">
            <a:spAutoFit/>
          </a:bodyPr>
          <a:lstStyle/>
          <a:p>
            <a:r>
              <a:rPr lang="sv-SE" dirty="0" smtClean="0"/>
              <a:t>CI was first mentioned by Grady Booch in his book ”Object Oriented Analysis and Design with Applications” in 1994</a:t>
            </a:r>
            <a:endParaRPr lang="sv-SE" dirty="0"/>
          </a:p>
        </p:txBody>
      </p:sp>
      <p:sp>
        <p:nvSpPr>
          <p:cNvPr id="7" name="TextBox 6"/>
          <p:cNvSpPr txBox="1"/>
          <p:nvPr/>
        </p:nvSpPr>
        <p:spPr>
          <a:xfrm>
            <a:off x="142840" y="2555612"/>
            <a:ext cx="7847657" cy="646331"/>
          </a:xfrm>
          <a:prstGeom prst="rect">
            <a:avLst/>
          </a:prstGeom>
          <a:noFill/>
        </p:spPr>
        <p:txBody>
          <a:bodyPr wrap="square" rtlCol="0">
            <a:spAutoFit/>
          </a:bodyPr>
          <a:lstStyle/>
          <a:p>
            <a:r>
              <a:rPr lang="sv-SE" dirty="0" smtClean="0"/>
              <a:t>In 1997 Kent Beck and Ron Jeffires created ”Extreme Programming”  that contained ”Continuous Integration”</a:t>
            </a:r>
            <a:endParaRPr lang="sv-SE" dirty="0"/>
          </a:p>
        </p:txBody>
      </p:sp>
      <p:sp>
        <p:nvSpPr>
          <p:cNvPr id="8" name="TextBox 7"/>
          <p:cNvSpPr txBox="1"/>
          <p:nvPr/>
        </p:nvSpPr>
        <p:spPr>
          <a:xfrm>
            <a:off x="1003859" y="3635732"/>
            <a:ext cx="7847657" cy="646331"/>
          </a:xfrm>
          <a:prstGeom prst="rect">
            <a:avLst/>
          </a:prstGeom>
          <a:noFill/>
        </p:spPr>
        <p:txBody>
          <a:bodyPr wrap="square" rtlCol="0">
            <a:spAutoFit/>
          </a:bodyPr>
          <a:lstStyle/>
          <a:p>
            <a:r>
              <a:rPr lang="sv-SE" dirty="0" smtClean="0"/>
              <a:t>Kent Beck  elaborated more about Continuous Integration in his book about Extreme Programming in 1999</a:t>
            </a:r>
            <a:endParaRPr lang="sv-SE" dirty="0"/>
          </a:p>
        </p:txBody>
      </p:sp>
      <p:sp>
        <p:nvSpPr>
          <p:cNvPr id="9" name="TextBox 8"/>
          <p:cNvSpPr txBox="1"/>
          <p:nvPr/>
        </p:nvSpPr>
        <p:spPr>
          <a:xfrm>
            <a:off x="307975" y="5075892"/>
            <a:ext cx="7847657" cy="369332"/>
          </a:xfrm>
          <a:prstGeom prst="rect">
            <a:avLst/>
          </a:prstGeom>
          <a:noFill/>
        </p:spPr>
        <p:txBody>
          <a:bodyPr wrap="square" rtlCol="0">
            <a:spAutoFit/>
          </a:bodyPr>
          <a:lstStyle/>
          <a:p>
            <a:r>
              <a:rPr lang="sv-SE" dirty="0" smtClean="0"/>
              <a:t>CruiseControl, the first ”CI tool” was released in 2001</a:t>
            </a:r>
            <a:endParaRPr lang="sv-SE" dirty="0"/>
          </a:p>
        </p:txBody>
      </p:sp>
    </p:spTree>
    <p:extLst>
      <p:ext uri="{BB962C8B-B14F-4D97-AF65-F5344CB8AC3E}">
        <p14:creationId xmlns:p14="http://schemas.microsoft.com/office/powerpoint/2010/main" val="16360375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progress </a:t>
            </a:r>
            <a:r>
              <a:rPr lang="sv-SE" sz="4000" b="1" dirty="0" err="1" smtClean="0">
                <a:solidFill>
                  <a:schemeClr val="accent3">
                    <a:lumMod val="75000"/>
                  </a:schemeClr>
                </a:solidFill>
                <a:latin typeface="Calibri" pitchFamily="34" charset="0"/>
              </a:rPr>
              <a:t>visibility</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Access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measurements</a:t>
            </a: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2050" name="Picture 2" descr="http://allfacebook.com/files/2012/03/measure-280x3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564904"/>
            <a:ext cx="3171056" cy="3397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3402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1584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Lower</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project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Cost</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Defects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can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become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costly</a:t>
            </a: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graphicFrame>
        <p:nvGraphicFramePr>
          <p:cNvPr id="2" name="Diagram 1"/>
          <p:cNvGraphicFramePr/>
          <p:nvPr>
            <p:extLst>
              <p:ext uri="{D42A27DB-BD31-4B8C-83A1-F6EECF244321}">
                <p14:modId xmlns:p14="http://schemas.microsoft.com/office/powerpoint/2010/main" val="2096482853"/>
              </p:ext>
            </p:extLst>
          </p:nvPr>
        </p:nvGraphicFramePr>
        <p:xfrm>
          <a:off x="1691680" y="249289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329730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5256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project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confidence</a:t>
            </a: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Objective</a:t>
            </a:r>
            <a:r>
              <a:rPr lang="sv-SE" sz="3200" dirty="0" smtClean="0">
                <a:solidFill>
                  <a:schemeClr val="tx1"/>
                </a:solidFill>
                <a:latin typeface="Calibri" pitchFamily="34" charset="0"/>
              </a:rPr>
              <a:t>, Just-in-</a:t>
            </a:r>
            <a:r>
              <a:rPr lang="sv-SE" sz="3200" dirty="0" err="1" smtClean="0">
                <a:solidFill>
                  <a:schemeClr val="tx1"/>
                </a:solidFill>
                <a:latin typeface="Calibri" pitchFamily="34" charset="0"/>
              </a:rPr>
              <a:t>time</a:t>
            </a:r>
            <a:r>
              <a:rPr lang="sv-SE" sz="3200" dirty="0" smtClean="0">
                <a:solidFill>
                  <a:schemeClr val="tx1"/>
                </a:solidFill>
                <a:latin typeface="Calibri" pitchFamily="34" charset="0"/>
              </a:rPr>
              <a:t> information on status</a:t>
            </a:r>
          </a:p>
          <a:p>
            <a:pPr marL="1587" indent="0" algn="ctr" eaLnBrk="1">
              <a:spcBef>
                <a:spcPts val="638"/>
              </a:spcBef>
              <a:spcAft>
                <a:spcPts val="1425"/>
              </a:spcAft>
            </a:pPr>
            <a:r>
              <a:rPr lang="sv-SE" sz="3200" dirty="0" err="1" smtClean="0">
                <a:solidFill>
                  <a:schemeClr val="tx1"/>
                </a:solidFill>
                <a:latin typeface="Calibri" pitchFamily="34" charset="0"/>
              </a:rPr>
              <a:t>Smaller</a:t>
            </a:r>
            <a:r>
              <a:rPr lang="sv-SE" sz="3200" dirty="0" smtClean="0">
                <a:solidFill>
                  <a:schemeClr val="tx1"/>
                </a:solidFill>
                <a:latin typeface="Calibri" pitchFamily="34" charset="0"/>
              </a:rPr>
              <a:t> risk </a:t>
            </a:r>
            <a:r>
              <a:rPr lang="sv-SE" sz="3200" dirty="0" err="1" smtClean="0">
                <a:solidFill>
                  <a:schemeClr val="tx1"/>
                </a:solidFill>
                <a:latin typeface="Calibri" pitchFamily="34" charset="0"/>
              </a:rPr>
              <a:t>project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cancelled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due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unclear</a:t>
            </a:r>
            <a:r>
              <a:rPr lang="sv-SE" sz="3200" dirty="0" smtClean="0">
                <a:solidFill>
                  <a:schemeClr val="tx1"/>
                </a:solidFill>
                <a:latin typeface="Calibri" pitchFamily="34" charset="0"/>
              </a:rPr>
              <a:t> status</a:t>
            </a:r>
          </a:p>
          <a:p>
            <a:pPr marL="1587" indent="0" algn="ctr" eaLnBrk="1">
              <a:spcBef>
                <a:spcPts val="638"/>
              </a:spcBef>
              <a:spcAft>
                <a:spcPts val="1425"/>
              </a:spcAft>
            </a:pP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18614711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5256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project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confidence</a:t>
            </a: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en-US" sz="2800" b="1" dirty="0">
                <a:solidFill>
                  <a:schemeClr val="accent3">
                    <a:lumMod val="75000"/>
                  </a:schemeClr>
                </a:solidFill>
                <a:latin typeface="Calibri" pitchFamily="34" charset="0"/>
              </a:rPr>
              <a:t>90% rise in </a:t>
            </a:r>
            <a:r>
              <a:rPr lang="en-US" sz="2800" b="1" dirty="0" smtClean="0">
                <a:solidFill>
                  <a:schemeClr val="accent3">
                    <a:lumMod val="75000"/>
                  </a:schemeClr>
                </a:solidFill>
                <a:latin typeface="Calibri" pitchFamily="34" charset="0"/>
              </a:rPr>
              <a:t>LOC/developer productivity</a:t>
            </a:r>
            <a:endParaRPr lang="en-US" sz="2800" b="1" dirty="0">
              <a:solidFill>
                <a:schemeClr val="accent3">
                  <a:lumMod val="75000"/>
                </a:schemeClr>
              </a:solidFill>
              <a:latin typeface="Calibri" pitchFamily="34" charset="0"/>
            </a:endParaRPr>
          </a:p>
          <a:p>
            <a:pPr marL="1587" indent="0" algn="ctr" eaLnBrk="1">
              <a:spcBef>
                <a:spcPts val="638"/>
              </a:spcBef>
              <a:spcAft>
                <a:spcPts val="1425"/>
              </a:spcAft>
            </a:pPr>
            <a:r>
              <a:rPr lang="en-US" sz="2800" b="1" dirty="0">
                <a:solidFill>
                  <a:schemeClr val="accent3">
                    <a:lumMod val="75000"/>
                  </a:schemeClr>
                </a:solidFill>
                <a:latin typeface="Calibri" pitchFamily="34" charset="0"/>
              </a:rPr>
              <a:t>36% reduction defect </a:t>
            </a:r>
            <a:r>
              <a:rPr lang="en-US" sz="2800" b="1" dirty="0" smtClean="0">
                <a:solidFill>
                  <a:schemeClr val="accent3">
                    <a:lumMod val="75000"/>
                  </a:schemeClr>
                </a:solidFill>
                <a:latin typeface="Calibri" pitchFamily="34" charset="0"/>
              </a:rPr>
              <a:t>rate</a:t>
            </a:r>
          </a:p>
          <a:p>
            <a:pPr marL="1587" indent="0" algn="ctr" eaLnBrk="1">
              <a:spcBef>
                <a:spcPts val="638"/>
              </a:spcBef>
              <a:spcAft>
                <a:spcPts val="1425"/>
              </a:spcAft>
            </a:pPr>
            <a:r>
              <a:rPr lang="sv-SE" b="1" dirty="0" err="1" smtClean="0">
                <a:solidFill>
                  <a:schemeClr val="tx1"/>
                </a:solidFill>
                <a:latin typeface="Calibri" pitchFamily="34" charset="0"/>
              </a:rPr>
              <a:t>according</a:t>
            </a:r>
            <a:r>
              <a:rPr lang="sv-SE" b="1" dirty="0" smtClean="0">
                <a:solidFill>
                  <a:schemeClr val="tx1"/>
                </a:solidFill>
                <a:latin typeface="Calibri" pitchFamily="34" charset="0"/>
              </a:rPr>
              <a:t> </a:t>
            </a:r>
            <a:r>
              <a:rPr lang="sv-SE" b="1" dirty="0" err="1" smtClean="0">
                <a:solidFill>
                  <a:schemeClr val="tx1"/>
                </a:solidFill>
                <a:latin typeface="Calibri" pitchFamily="34" charset="0"/>
              </a:rPr>
              <a:t>to</a:t>
            </a:r>
            <a:r>
              <a:rPr lang="sv-SE" b="1" dirty="0" smtClean="0">
                <a:solidFill>
                  <a:schemeClr val="tx1"/>
                </a:solidFill>
                <a:latin typeface="Calibri" pitchFamily="34" charset="0"/>
              </a:rPr>
              <a:t> the </a:t>
            </a:r>
            <a:r>
              <a:rPr lang="sv-SE" b="1" dirty="0" err="1" smtClean="0">
                <a:solidFill>
                  <a:schemeClr val="tx1"/>
                </a:solidFill>
                <a:latin typeface="Calibri" pitchFamily="34" charset="0"/>
              </a:rPr>
              <a:t>article</a:t>
            </a:r>
            <a:r>
              <a:rPr lang="sv-SE" b="1" dirty="0" smtClean="0">
                <a:solidFill>
                  <a:schemeClr val="tx1"/>
                </a:solidFill>
                <a:latin typeface="Calibri" pitchFamily="34" charset="0"/>
              </a:rPr>
              <a:t>:</a:t>
            </a:r>
            <a:endParaRPr lang="en-US" b="1" dirty="0" smtClean="0">
              <a:solidFill>
                <a:schemeClr val="tx1"/>
              </a:solidFill>
              <a:latin typeface="Calibri" pitchFamily="34" charset="0"/>
            </a:endParaRPr>
          </a:p>
          <a:p>
            <a:pPr marL="1587" indent="0" algn="ctr" eaLnBrk="1">
              <a:spcBef>
                <a:spcPts val="638"/>
              </a:spcBef>
              <a:spcAft>
                <a:spcPts val="1425"/>
              </a:spcAft>
            </a:pPr>
            <a:r>
              <a:rPr lang="en-US" sz="2400" i="1" dirty="0" smtClean="0">
                <a:solidFill>
                  <a:schemeClr val="tx1"/>
                </a:solidFill>
                <a:latin typeface="Calibri" pitchFamily="34" charset="0"/>
              </a:rPr>
              <a:t>“Trade-offs </a:t>
            </a:r>
            <a:r>
              <a:rPr lang="en-US" sz="2400" i="1" dirty="0">
                <a:solidFill>
                  <a:schemeClr val="tx1"/>
                </a:solidFill>
                <a:latin typeface="Calibri" pitchFamily="34" charset="0"/>
              </a:rPr>
              <a:t>between Productivity and Quality in Selecting Software </a:t>
            </a:r>
            <a:r>
              <a:rPr lang="en-US" sz="2400" i="1" dirty="0" smtClean="0">
                <a:solidFill>
                  <a:schemeClr val="tx1"/>
                </a:solidFill>
                <a:latin typeface="Calibri" pitchFamily="34" charset="0"/>
              </a:rPr>
              <a:t>Development </a:t>
            </a:r>
            <a:r>
              <a:rPr lang="en-US" sz="2400" i="1" dirty="0" err="1">
                <a:solidFill>
                  <a:schemeClr val="tx1"/>
                </a:solidFill>
                <a:latin typeface="Calibri" pitchFamily="34" charset="0"/>
              </a:rPr>
              <a:t>Pratices</a:t>
            </a:r>
            <a:r>
              <a:rPr lang="en-US" sz="2400" i="1" dirty="0">
                <a:solidFill>
                  <a:schemeClr val="tx1"/>
                </a:solidFill>
                <a:latin typeface="Calibri" pitchFamily="34" charset="0"/>
              </a:rPr>
              <a:t>"</a:t>
            </a:r>
          </a:p>
          <a:p>
            <a:pPr marL="1587" indent="0" algn="ctr" eaLnBrk="1">
              <a:spcBef>
                <a:spcPts val="638"/>
              </a:spcBef>
              <a:spcAft>
                <a:spcPts val="1425"/>
              </a:spcAft>
            </a:pPr>
            <a:r>
              <a:rPr lang="en-US" sz="2400" dirty="0" smtClean="0">
                <a:solidFill>
                  <a:schemeClr val="tx1"/>
                </a:solidFill>
                <a:latin typeface="Calibri" pitchFamily="34" charset="0"/>
              </a:rPr>
              <a:t>published in: </a:t>
            </a:r>
            <a:r>
              <a:rPr lang="en-US" sz="2400" b="1" i="1" dirty="0" smtClean="0">
                <a:solidFill>
                  <a:schemeClr val="tx1"/>
                </a:solidFill>
                <a:latin typeface="Calibri" pitchFamily="34" charset="0"/>
              </a:rPr>
              <a:t>IEEE </a:t>
            </a:r>
            <a:r>
              <a:rPr lang="en-US" sz="2400" b="1" i="1" dirty="0">
                <a:solidFill>
                  <a:schemeClr val="tx1"/>
                </a:solidFill>
                <a:latin typeface="Calibri" pitchFamily="34" charset="0"/>
              </a:rPr>
              <a:t>Software</a:t>
            </a:r>
            <a:endParaRPr lang="sv-SE" sz="2400" b="1" i="1"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28096682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2052" name="Picture 4" descr="http://managetotest.files.wordpress.com/2011/12/20111212-191005.jpg"/>
          <p:cNvPicPr>
            <a:picLocks noChangeAspect="1" noChangeArrowheads="1"/>
          </p:cNvPicPr>
          <p:nvPr/>
        </p:nvPicPr>
        <p:blipFill rotWithShape="1">
          <a:blip r:embed="rId3">
            <a:extLst>
              <a:ext uri="{28A0092B-C50C-407E-A947-70E740481C1C}">
                <a14:useLocalDpi xmlns:a14="http://schemas.microsoft.com/office/drawing/2010/main" val="0"/>
              </a:ext>
            </a:extLst>
          </a:blip>
          <a:srcRect t="19956" b="1664"/>
          <a:stretch/>
        </p:blipFill>
        <p:spPr bwMode="auto">
          <a:xfrm>
            <a:off x="2987824" y="2961368"/>
            <a:ext cx="3600400" cy="3780000"/>
          </a:xfrm>
          <a:prstGeom prst="rect">
            <a:avLst/>
          </a:prstGeom>
          <a:noFill/>
          <a:extLst>
            <a:ext uri="{909E8E84-426E-40DD-AFC4-6F175D3DCCD1}">
              <a14:hiddenFill xmlns:a14="http://schemas.microsoft.com/office/drawing/2010/main">
                <a:solidFill>
                  <a:srgbClr val="FFFFFF"/>
                </a:solidFill>
              </a14:hiddenFill>
            </a:ext>
          </a:extLst>
        </p:spPr>
      </p:pic>
      <p:sp>
        <p:nvSpPr>
          <p:cNvPr id="6146" name="Text Box 1"/>
          <p:cNvSpPr txBox="1">
            <a:spLocks noChangeArrowheads="1"/>
          </p:cNvSpPr>
          <p:nvPr/>
        </p:nvSpPr>
        <p:spPr bwMode="auto">
          <a:xfrm>
            <a:off x="1331913" y="1052736"/>
            <a:ext cx="6985000" cy="4464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project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confidence</a:t>
            </a:r>
          </a:p>
          <a:p>
            <a:pPr marL="1587" indent="0" algn="ctr" eaLnBrk="1">
              <a:spcBef>
                <a:spcPts val="638"/>
              </a:spcBef>
              <a:spcAft>
                <a:spcPts val="1425"/>
              </a:spcAft>
            </a:pPr>
            <a:r>
              <a:rPr lang="sv-SE" sz="3200" dirty="0" smtClean="0">
                <a:solidFill>
                  <a:schemeClr val="tx1"/>
                </a:solidFill>
                <a:latin typeface="Calibri" pitchFamily="34" charset="0"/>
              </a:rPr>
              <a:t>Status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builds</a:t>
            </a:r>
            <a:r>
              <a:rPr lang="sv-SE" sz="3200" dirty="0" smtClean="0">
                <a:solidFill>
                  <a:schemeClr val="tx1"/>
                </a:solidFill>
                <a:latin typeface="Calibri" pitchFamily="34" charset="0"/>
              </a:rPr>
              <a:t> shows trends in </a:t>
            </a:r>
            <a:r>
              <a:rPr lang="sv-SE" sz="3200" dirty="0" err="1" smtClean="0">
                <a:solidFill>
                  <a:schemeClr val="tx1"/>
                </a:solidFill>
                <a:latin typeface="Calibri" pitchFamily="34" charset="0"/>
              </a:rPr>
              <a:t>build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success</a:t>
            </a:r>
            <a:r>
              <a:rPr lang="sv-SE" sz="3200" dirty="0" smtClean="0">
                <a:solidFill>
                  <a:schemeClr val="tx1"/>
                </a:solidFill>
                <a:latin typeface="Calibri" pitchFamily="34" charset="0"/>
              </a:rPr>
              <a:t>/</a:t>
            </a:r>
            <a:r>
              <a:rPr lang="sv-SE" sz="3200" dirty="0" err="1" smtClean="0">
                <a:solidFill>
                  <a:schemeClr val="tx1"/>
                </a:solidFill>
                <a:latin typeface="Calibri" pitchFamily="34" charset="0"/>
              </a:rPr>
              <a:t>failiure</a:t>
            </a:r>
            <a:r>
              <a:rPr lang="sv-SE" sz="3200" dirty="0" smtClean="0">
                <a:solidFill>
                  <a:schemeClr val="tx1"/>
                </a:solidFill>
                <a:latin typeface="Calibri" pitchFamily="34" charset="0"/>
              </a:rPr>
              <a:t> rates, overall </a:t>
            </a:r>
            <a:r>
              <a:rPr lang="sv-SE" sz="3200" dirty="0" err="1" smtClean="0">
                <a:solidFill>
                  <a:schemeClr val="tx1"/>
                </a:solidFill>
                <a:latin typeface="Calibri" pitchFamily="34" charset="0"/>
              </a:rPr>
              <a:t>quality</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etc</a:t>
            </a:r>
            <a:endParaRPr lang="sv-SE" sz="3200" dirty="0" smtClean="0">
              <a:solidFill>
                <a:schemeClr val="tx1"/>
              </a:solidFill>
              <a:latin typeface="Calibri" pitchFamily="34" charset="0"/>
            </a:endParaRPr>
          </a:p>
        </p:txBody>
      </p:sp>
    </p:spTree>
    <p:extLst>
      <p:ext uri="{BB962C8B-B14F-4D97-AF65-F5344CB8AC3E}">
        <p14:creationId xmlns:p14="http://schemas.microsoft.com/office/powerpoint/2010/main" val="13168376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product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confidence</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With</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each</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build</a:t>
            </a:r>
            <a:r>
              <a:rPr lang="sv-SE" sz="3200" dirty="0" smtClean="0">
                <a:solidFill>
                  <a:schemeClr val="tx1"/>
                </a:solidFill>
                <a:latin typeface="Calibri" pitchFamily="34" charset="0"/>
              </a:rPr>
              <a:t> software is </a:t>
            </a:r>
            <a:r>
              <a:rPr lang="sv-SE" sz="3200" dirty="0" err="1" smtClean="0">
                <a:solidFill>
                  <a:schemeClr val="tx1"/>
                </a:solidFill>
                <a:latin typeface="Calibri" pitchFamily="34" charset="0"/>
              </a:rPr>
              <a:t>verified</a:t>
            </a:r>
            <a:r>
              <a:rPr lang="sv-SE" sz="3200" dirty="0" smtClean="0">
                <a:solidFill>
                  <a:schemeClr val="tx1"/>
                </a:solidFill>
                <a:latin typeface="Calibri" pitchFamily="34" charset="0"/>
              </a:rPr>
              <a:t>!</a:t>
            </a:r>
          </a:p>
          <a:p>
            <a:pPr marL="1587" indent="0" algn="ctr" eaLnBrk="1">
              <a:spcBef>
                <a:spcPts val="638"/>
              </a:spcBef>
              <a:spcAft>
                <a:spcPts val="1425"/>
              </a:spcAft>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3074" name="Picture 2" descr="http://3.bp.blogspot.com/-nwlSm77xXsk/UHrOBNUjAuI/AAAAAAAABBk/JJO_hxvpEA4/s1600/qual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3789040"/>
            <a:ext cx="2781300"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8938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product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confidence</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Number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tests </a:t>
            </a:r>
            <a:r>
              <a:rPr lang="sv-SE" sz="3200" dirty="0" err="1" smtClean="0">
                <a:solidFill>
                  <a:schemeClr val="tx1"/>
                </a:solidFill>
                <a:latin typeface="Calibri" pitchFamily="34" charset="0"/>
              </a:rPr>
              <a:t>run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increases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drastically</a:t>
            </a:r>
            <a:r>
              <a:rPr lang="sv-SE" sz="3200" dirty="0" smtClean="0">
                <a:solidFill>
                  <a:schemeClr val="tx1"/>
                </a:solidFill>
                <a:latin typeface="Calibri" pitchFamily="34" charset="0"/>
              </a:rPr>
              <a:t>!</a:t>
            </a:r>
          </a:p>
          <a:p>
            <a:pPr marL="1587" indent="0" algn="ctr" eaLnBrk="1">
              <a:spcBef>
                <a:spcPts val="638"/>
              </a:spcBef>
              <a:spcAft>
                <a:spcPts val="1425"/>
              </a:spcAft>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3074" name="Picture 2" descr="http://3.bp.blogspot.com/-nwlSm77xXsk/UHrOBNUjAuI/AAAAAAAABBk/JJO_hxvpEA4/s1600/qual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3789040"/>
            <a:ext cx="2781300"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9500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product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confidence</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Tests </a:t>
            </a:r>
            <a:r>
              <a:rPr lang="sv-SE" sz="3200" dirty="0" err="1" smtClean="0">
                <a:solidFill>
                  <a:schemeClr val="tx1"/>
                </a:solidFill>
                <a:latin typeface="Calibri" pitchFamily="34" charset="0"/>
              </a:rPr>
              <a:t>run</a:t>
            </a:r>
            <a:r>
              <a:rPr lang="sv-SE" sz="3200" dirty="0" smtClean="0">
                <a:solidFill>
                  <a:schemeClr val="tx1"/>
                </a:solidFill>
                <a:latin typeface="Calibri" pitchFamily="34" charset="0"/>
              </a:rPr>
              <a:t> on ”</a:t>
            </a:r>
            <a:r>
              <a:rPr lang="sv-SE" sz="3200" dirty="0" err="1" smtClean="0">
                <a:solidFill>
                  <a:schemeClr val="tx1"/>
                </a:solidFill>
                <a:latin typeface="Calibri" pitchFamily="34" charset="0"/>
              </a:rPr>
              <a:t>near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production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environment</a:t>
            </a:r>
            <a:r>
              <a:rPr lang="sv-SE" sz="3200" dirty="0" smtClean="0">
                <a:solidFill>
                  <a:schemeClr val="tx1"/>
                </a:solidFill>
                <a:latin typeface="Calibri" pitchFamily="34" charset="0"/>
              </a:rPr>
              <a:t>!</a:t>
            </a:r>
          </a:p>
          <a:p>
            <a:pPr marL="1587" indent="0" algn="ctr" eaLnBrk="1">
              <a:spcBef>
                <a:spcPts val="638"/>
              </a:spcBef>
              <a:spcAft>
                <a:spcPts val="1425"/>
              </a:spcAft>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3074" name="Picture 2" descr="http://3.bp.blogspot.com/-nwlSm77xXsk/UHrOBNUjAuI/AAAAAAAABBk/JJO_hxvpEA4/s1600/qual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3789040"/>
            <a:ext cx="2781300"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8624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i4.mirror.co.uk/incoming/article112606.ece/ALTERNATES/s615/image-1-for-coleen-25-02-11-gallery-312094139-1126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717032"/>
            <a:ext cx="3600400" cy="2394412"/>
          </a:xfrm>
          <a:prstGeom prst="rect">
            <a:avLst/>
          </a:prstGeom>
          <a:noFill/>
          <a:extLst>
            <a:ext uri="{909E8E84-426E-40DD-AFC4-6F175D3DCCD1}">
              <a14:hiddenFill xmlns:a14="http://schemas.microsoft.com/office/drawing/2010/main">
                <a:solidFill>
                  <a:srgbClr val="FFFFFF"/>
                </a:solidFill>
              </a14:hiddenFill>
            </a:ext>
          </a:extLst>
        </p:spPr>
      </p:pic>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product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confidence</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Developers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more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confident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making</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their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changes</a:t>
            </a:r>
            <a:endParaRPr lang="sv-SE" sz="3200" dirty="0" smtClean="0">
              <a:solidFill>
                <a:schemeClr val="tx1"/>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34739353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dragonglobe.com/wp-content/uploads/2008/12/goal_sett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284984"/>
            <a:ext cx="2886075" cy="3152775"/>
          </a:xfrm>
          <a:prstGeom prst="rect">
            <a:avLst/>
          </a:prstGeom>
          <a:noFill/>
          <a:extLst>
            <a:ext uri="{909E8E84-426E-40DD-AFC4-6F175D3DCCD1}">
              <a14:hiddenFill xmlns:a14="http://schemas.microsoft.com/office/drawing/2010/main">
                <a:solidFill>
                  <a:srgbClr val="FFFFFF"/>
                </a:solidFill>
              </a14:hiddenFill>
            </a:ext>
          </a:extLst>
        </p:spPr>
      </p:pic>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product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confidence</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Client</a:t>
            </a:r>
            <a:r>
              <a:rPr lang="sv-SE" sz="3200" dirty="0" smtClean="0">
                <a:solidFill>
                  <a:schemeClr val="tx1"/>
                </a:solidFill>
                <a:latin typeface="Calibri" pitchFamily="34" charset="0"/>
              </a:rPr>
              <a:t> </a:t>
            </a:r>
            <a:r>
              <a:rPr lang="sv-SE" sz="3200" dirty="0" err="1">
                <a:solidFill>
                  <a:schemeClr val="tx1"/>
                </a:solidFill>
                <a:latin typeface="Calibri" pitchFamily="34" charset="0"/>
              </a:rPr>
              <a:t>can</a:t>
            </a:r>
            <a:r>
              <a:rPr lang="sv-SE" sz="3200" dirty="0">
                <a:solidFill>
                  <a:schemeClr val="tx1"/>
                </a:solidFill>
                <a:latin typeface="Calibri" pitchFamily="34" charset="0"/>
              </a:rPr>
              <a:t> at </a:t>
            </a:r>
            <a:r>
              <a:rPr lang="sv-SE" sz="3200" dirty="0" err="1">
                <a:solidFill>
                  <a:schemeClr val="tx1"/>
                </a:solidFill>
                <a:latin typeface="Calibri" pitchFamily="34" charset="0"/>
              </a:rPr>
              <a:t>every</a:t>
            </a:r>
            <a:r>
              <a:rPr lang="sv-SE" sz="3200" dirty="0">
                <a:solidFill>
                  <a:schemeClr val="tx1"/>
                </a:solidFill>
                <a:latin typeface="Calibri" pitchFamily="34" charset="0"/>
              </a:rPr>
              <a:t> moment </a:t>
            </a:r>
            <a:r>
              <a:rPr lang="sv-SE" sz="3200" dirty="0" err="1">
                <a:solidFill>
                  <a:schemeClr val="tx1"/>
                </a:solidFill>
                <a:latin typeface="Calibri" pitchFamily="34" charset="0"/>
              </a:rPr>
              <a:t>see</a:t>
            </a:r>
            <a:r>
              <a:rPr lang="sv-SE" sz="3200" dirty="0">
                <a:solidFill>
                  <a:schemeClr val="tx1"/>
                </a:solidFill>
                <a:latin typeface="Calibri" pitchFamily="34" charset="0"/>
              </a:rPr>
              <a:t> </a:t>
            </a:r>
            <a:r>
              <a:rPr lang="sv-SE" sz="3200" dirty="0" smtClean="0">
                <a:solidFill>
                  <a:schemeClr val="tx1"/>
                </a:solidFill>
                <a:latin typeface="Calibri" pitchFamily="34" charset="0"/>
              </a:rPr>
              <a:t>status, </a:t>
            </a:r>
            <a:r>
              <a:rPr lang="sv-SE" sz="3200" dirty="0" err="1" smtClean="0">
                <a:solidFill>
                  <a:schemeClr val="tx1"/>
                </a:solidFill>
                <a:latin typeface="Calibri" pitchFamily="34" charset="0"/>
              </a:rPr>
              <a:t>functionality</a:t>
            </a:r>
            <a:r>
              <a:rPr lang="sv-SE" sz="3200" dirty="0" smtClean="0">
                <a:solidFill>
                  <a:schemeClr val="tx1"/>
                </a:solidFill>
                <a:latin typeface="Calibri" pitchFamily="34" charset="0"/>
              </a:rPr>
              <a:t> </a:t>
            </a:r>
            <a:r>
              <a:rPr lang="sv-SE" sz="3200" dirty="0">
                <a:solidFill>
                  <a:schemeClr val="tx1"/>
                </a:solidFill>
                <a:latin typeface="Calibri" pitchFamily="34" charset="0"/>
              </a:rPr>
              <a:t>and </a:t>
            </a:r>
            <a:r>
              <a:rPr lang="sv-SE" sz="3200" dirty="0" err="1">
                <a:solidFill>
                  <a:schemeClr val="tx1"/>
                </a:solidFill>
                <a:latin typeface="Calibri" pitchFamily="34" charset="0"/>
              </a:rPr>
              <a:t>verify</a:t>
            </a:r>
            <a:r>
              <a:rPr lang="sv-SE" sz="3200" dirty="0">
                <a:solidFill>
                  <a:schemeClr val="tx1"/>
                </a:solidFill>
                <a:latin typeface="Calibri" pitchFamily="34" charset="0"/>
              </a:rPr>
              <a:t> </a:t>
            </a:r>
            <a:r>
              <a:rPr lang="sv-SE" sz="3200" dirty="0" err="1">
                <a:solidFill>
                  <a:schemeClr val="tx1"/>
                </a:solidFill>
                <a:latin typeface="Calibri" pitchFamily="34" charset="0"/>
              </a:rPr>
              <a:t>project</a:t>
            </a:r>
            <a:r>
              <a:rPr lang="sv-SE" sz="3200" dirty="0">
                <a:solidFill>
                  <a:schemeClr val="tx1"/>
                </a:solidFill>
                <a:latin typeface="Calibri" pitchFamily="34" charset="0"/>
              </a:rPr>
              <a:t> is on </a:t>
            </a:r>
            <a:r>
              <a:rPr lang="sv-SE" sz="3200" dirty="0" err="1" smtClean="0">
                <a:solidFill>
                  <a:schemeClr val="tx1"/>
                </a:solidFill>
                <a:latin typeface="Calibri" pitchFamily="34" charset="0"/>
              </a:rPr>
              <a:t>track</a:t>
            </a:r>
            <a:r>
              <a:rPr lang="sv-SE" sz="3200" dirty="0" smtClean="0">
                <a:solidFill>
                  <a:schemeClr val="tx1"/>
                </a:solidFill>
                <a:latin typeface="Calibri" pitchFamily="34" charset="0"/>
              </a:rPr>
              <a:t>!</a:t>
            </a:r>
            <a:endParaRPr lang="sv-SE" sz="3200" dirty="0">
              <a:solidFill>
                <a:schemeClr val="tx1"/>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33142609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So what is CI?</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5" name="TextBox 4"/>
          <p:cNvSpPr txBox="1"/>
          <p:nvPr/>
        </p:nvSpPr>
        <p:spPr>
          <a:xfrm>
            <a:off x="307975" y="1196752"/>
            <a:ext cx="4896544" cy="2308324"/>
          </a:xfrm>
          <a:prstGeom prst="rect">
            <a:avLst/>
          </a:prstGeom>
          <a:noFill/>
        </p:spPr>
        <p:txBody>
          <a:bodyPr wrap="square" rtlCol="0">
            <a:spAutoFit/>
          </a:bodyPr>
          <a:lstStyle/>
          <a:p>
            <a:r>
              <a:rPr lang="sv-SE" sz="2400" dirty="0" smtClean="0"/>
              <a:t>”Continuous Integration is when developers integrate their work several times a day to a common repository and the code is througouhly tested and the result reported back to the developers”</a:t>
            </a:r>
            <a:endParaRPr lang="sv-SE" sz="2400" dirty="0"/>
          </a:p>
        </p:txBody>
      </p:sp>
      <p:sp>
        <p:nvSpPr>
          <p:cNvPr id="10" name="TextBox 9"/>
          <p:cNvSpPr txBox="1"/>
          <p:nvPr/>
        </p:nvSpPr>
        <p:spPr>
          <a:xfrm>
            <a:off x="3851920" y="4365104"/>
            <a:ext cx="4896544" cy="1877437"/>
          </a:xfrm>
          <a:prstGeom prst="rect">
            <a:avLst/>
          </a:prstGeom>
          <a:noFill/>
        </p:spPr>
        <p:txBody>
          <a:bodyPr wrap="square" rtlCol="0">
            <a:spAutoFit/>
          </a:bodyPr>
          <a:lstStyle/>
          <a:p>
            <a:r>
              <a:rPr lang="sv-SE" sz="2400" dirty="0" smtClean="0"/>
              <a:t>”Continuous Integration doesn’t eliminate bugs but makes them dramatically easier to find”</a:t>
            </a:r>
          </a:p>
          <a:p>
            <a:endParaRPr lang="sv-SE" sz="2400" dirty="0" smtClean="0"/>
          </a:p>
          <a:p>
            <a:r>
              <a:rPr lang="sv-SE" sz="2000" i="1" dirty="0" smtClean="0"/>
              <a:t>Martin Fowler, Thoughtworks</a:t>
            </a:r>
            <a:endParaRPr lang="sv-SE" sz="2000" i="1" dirty="0"/>
          </a:p>
        </p:txBody>
      </p:sp>
    </p:spTree>
    <p:extLst>
      <p:ext uri="{BB962C8B-B14F-4D97-AF65-F5344CB8AC3E}">
        <p14:creationId xmlns:p14="http://schemas.microsoft.com/office/powerpoint/2010/main" val="36693688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Faster </a:t>
            </a:r>
            <a:r>
              <a:rPr lang="sv-SE" sz="4000" b="1" dirty="0" err="1" smtClean="0">
                <a:solidFill>
                  <a:schemeClr val="accent3">
                    <a:lumMod val="75000"/>
                  </a:schemeClr>
                </a:solidFill>
                <a:latin typeface="Calibri" pitchFamily="34" charset="0"/>
              </a:rPr>
              <a:t>time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market</a:t>
            </a:r>
          </a:p>
          <a:p>
            <a:pPr marL="1587" indent="0" algn="ctr" eaLnBrk="1">
              <a:spcBef>
                <a:spcPts val="638"/>
              </a:spcBef>
              <a:spcAft>
                <a:spcPts val="1425"/>
              </a:spcAft>
            </a:pPr>
            <a:r>
              <a:rPr lang="sv-SE" sz="3200" dirty="0" err="1" smtClean="0">
                <a:solidFill>
                  <a:schemeClr val="tx1"/>
                </a:solidFill>
                <a:latin typeface="Calibri" pitchFamily="34" charset="0"/>
              </a:rPr>
              <a:t>Minimized</a:t>
            </a:r>
            <a:r>
              <a:rPr lang="sv-SE" sz="3200" dirty="0" smtClean="0">
                <a:solidFill>
                  <a:schemeClr val="tx1"/>
                </a:solidFill>
                <a:latin typeface="Calibri" pitchFamily="34" charset="0"/>
              </a:rPr>
              <a:t> integration </a:t>
            </a:r>
            <a:r>
              <a:rPr lang="sv-SE" sz="3200" dirty="0" err="1" smtClean="0">
                <a:solidFill>
                  <a:schemeClr val="tx1"/>
                </a:solidFill>
                <a:latin typeface="Calibri" pitchFamily="34" charset="0"/>
              </a:rPr>
              <a:t>time</a:t>
            </a:r>
            <a:r>
              <a:rPr lang="sv-SE" sz="3200" dirty="0" smtClean="0">
                <a:solidFill>
                  <a:schemeClr val="tx1"/>
                </a:solidFill>
                <a:latin typeface="Calibri" pitchFamily="34" charset="0"/>
              </a:rPr>
              <a:t>!</a:t>
            </a:r>
          </a:p>
          <a:p>
            <a:pPr marL="1587" indent="0" algn="ctr" eaLnBrk="1">
              <a:spcBef>
                <a:spcPts val="638"/>
              </a:spcBef>
              <a:spcAft>
                <a:spcPts val="1425"/>
              </a:spcAft>
            </a:pPr>
            <a:endParaRPr lang="sv-SE" sz="3200" dirty="0">
              <a:solidFill>
                <a:schemeClr val="tx1"/>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Integration </a:t>
            </a:r>
            <a:r>
              <a:rPr lang="sv-SE" sz="3200" dirty="0" err="1" smtClean="0">
                <a:solidFill>
                  <a:schemeClr val="tx1"/>
                </a:solidFill>
                <a:latin typeface="Calibri" pitchFamily="34" charset="0"/>
              </a:rPr>
              <a:t>bugs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identified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early</a:t>
            </a:r>
            <a:r>
              <a:rPr lang="sv-SE" sz="3200" dirty="0" smtClean="0">
                <a:solidFill>
                  <a:schemeClr val="tx1"/>
                </a:solidFill>
                <a:latin typeface="Calibri" pitchFamily="34" charset="0"/>
              </a:rPr>
              <a:t>!</a:t>
            </a:r>
          </a:p>
          <a:p>
            <a:pPr marL="1587" indent="0" algn="ctr" eaLnBrk="1">
              <a:spcBef>
                <a:spcPts val="638"/>
              </a:spcBef>
              <a:spcAft>
                <a:spcPts val="1425"/>
              </a:spcAft>
            </a:pPr>
            <a:endParaRPr lang="sv-SE" sz="3200" dirty="0">
              <a:solidFill>
                <a:schemeClr val="tx1"/>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7053086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2636912"/>
            <a:ext cx="6985000" cy="864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Facilitating</a:t>
            </a:r>
            <a:r>
              <a:rPr lang="sv-SE" sz="4000" b="1" dirty="0" smtClean="0">
                <a:solidFill>
                  <a:schemeClr val="accent3">
                    <a:lumMod val="75000"/>
                  </a:schemeClr>
                </a:solidFill>
                <a:latin typeface="Calibri" pitchFamily="34" charset="0"/>
              </a:rPr>
              <a:t> CI</a:t>
            </a:r>
            <a:endParaRPr lang="sv-SE" sz="3200" dirty="0">
              <a:solidFill>
                <a:schemeClr val="tx1"/>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34016684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124744"/>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What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a manager do?</a:t>
            </a:r>
            <a:endParaRPr lang="sv-SE" sz="3200" dirty="0">
              <a:solidFill>
                <a:schemeClr val="tx1"/>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Don’t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micromanage</a:t>
            </a:r>
            <a:r>
              <a:rPr lang="sv-SE" sz="3200" dirty="0" smtClean="0">
                <a:solidFill>
                  <a:schemeClr val="tx1"/>
                </a:solidFill>
                <a:latin typeface="Calibri" pitchFamily="34" charset="0"/>
              </a:rPr>
              <a:t> teams</a:t>
            </a:r>
          </a:p>
          <a:p>
            <a:pPr marL="1587" indent="0" algn="ctr" eaLnBrk="1">
              <a:spcBef>
                <a:spcPts val="638"/>
              </a:spcBef>
              <a:spcAft>
                <a:spcPts val="1425"/>
              </a:spcAft>
            </a:pPr>
            <a:endParaRPr lang="sv-SE" sz="3200" dirty="0">
              <a:solidFill>
                <a:schemeClr val="tx1"/>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Trust teams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do </a:t>
            </a:r>
            <a:r>
              <a:rPr lang="sv-SE" sz="3200" dirty="0" err="1" smtClean="0">
                <a:solidFill>
                  <a:schemeClr val="tx1"/>
                </a:solidFill>
                <a:latin typeface="Calibri" pitchFamily="34" charset="0"/>
              </a:rPr>
              <a:t>their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work</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a:solidFill>
                  <a:srgbClr val="EEECE1"/>
                </a:solidFill>
                <a:latin typeface="Cambria" pitchFamily="18" charset="0"/>
              </a:rPr>
              <a:t>Facilitating CI</a:t>
            </a:r>
          </a:p>
        </p:txBody>
      </p:sp>
    </p:spTree>
    <p:extLst>
      <p:ext uri="{BB962C8B-B14F-4D97-AF65-F5344CB8AC3E}">
        <p14:creationId xmlns:p14="http://schemas.microsoft.com/office/powerpoint/2010/main" val="13923223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124744"/>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What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a manager do?</a:t>
            </a:r>
            <a:endParaRPr lang="sv-SE" sz="3200" dirty="0">
              <a:solidFill>
                <a:schemeClr val="tx1"/>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Listen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criticism</a:t>
            </a:r>
            <a:endParaRPr lang="sv-SE" sz="3200" dirty="0" smtClean="0">
              <a:solidFill>
                <a:schemeClr val="tx1"/>
              </a:solidFill>
              <a:latin typeface="Calibri" pitchFamily="34" charset="0"/>
            </a:endParaRPr>
          </a:p>
          <a:p>
            <a:pPr marL="1587" indent="0" algn="ctr" eaLnBrk="1">
              <a:spcBef>
                <a:spcPts val="638"/>
              </a:spcBef>
              <a:spcAft>
                <a:spcPts val="1425"/>
              </a:spcAft>
            </a:pPr>
            <a:endParaRPr lang="sv-SE" sz="3200" dirty="0">
              <a:solidFill>
                <a:schemeClr val="tx1"/>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When</a:t>
            </a:r>
            <a:r>
              <a:rPr lang="sv-SE" sz="3200" dirty="0" smtClean="0">
                <a:solidFill>
                  <a:schemeClr val="tx1"/>
                </a:solidFill>
                <a:latin typeface="Calibri" pitchFamily="34" charset="0"/>
              </a:rPr>
              <a:t> teams </a:t>
            </a:r>
            <a:r>
              <a:rPr lang="sv-SE" sz="3200" dirty="0" err="1" smtClean="0">
                <a:solidFill>
                  <a:schemeClr val="tx1"/>
                </a:solidFill>
                <a:latin typeface="Calibri" pitchFamily="34" charset="0"/>
              </a:rPr>
              <a:t>say</a:t>
            </a:r>
            <a:r>
              <a:rPr lang="sv-SE" sz="3200" dirty="0" smtClean="0">
                <a:solidFill>
                  <a:schemeClr val="tx1"/>
                </a:solidFill>
                <a:latin typeface="Calibri" pitchFamily="34" charset="0"/>
              </a:rPr>
              <a:t> a </a:t>
            </a:r>
            <a:r>
              <a:rPr lang="sv-SE" sz="3200" dirty="0" err="1" smtClean="0">
                <a:solidFill>
                  <a:schemeClr val="tx1"/>
                </a:solidFill>
                <a:latin typeface="Calibri" pitchFamily="34" charset="0"/>
              </a:rPr>
              <a:t>way</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working</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doesn’t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work</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there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ususally</a:t>
            </a:r>
            <a:r>
              <a:rPr lang="sv-SE" sz="3200" dirty="0" smtClean="0">
                <a:solidFill>
                  <a:schemeClr val="tx1"/>
                </a:solidFill>
                <a:latin typeface="Calibri" pitchFamily="34" charset="0"/>
              </a:rPr>
              <a:t> is </a:t>
            </a:r>
            <a:r>
              <a:rPr lang="sv-SE" sz="3200" dirty="0" err="1" smtClean="0">
                <a:solidFill>
                  <a:schemeClr val="tx1"/>
                </a:solidFill>
                <a:latin typeface="Calibri" pitchFamily="34" charset="0"/>
              </a:rPr>
              <a:t>some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truth</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behind</a:t>
            </a:r>
            <a:r>
              <a:rPr lang="sv-SE" sz="3200" dirty="0" smtClean="0">
                <a:solidFill>
                  <a:schemeClr val="tx1"/>
                </a:solidFill>
                <a:latin typeface="Calibri" pitchFamily="34" charset="0"/>
              </a:rPr>
              <a:t> the </a:t>
            </a:r>
            <a:r>
              <a:rPr lang="sv-SE" sz="3200" dirty="0" err="1" smtClean="0">
                <a:solidFill>
                  <a:schemeClr val="tx1"/>
                </a:solidFill>
                <a:latin typeface="Calibri" pitchFamily="34" charset="0"/>
              </a:rPr>
              <a:t>claim</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a:solidFill>
                  <a:srgbClr val="EEECE1"/>
                </a:solidFill>
                <a:latin typeface="Cambria" pitchFamily="18" charset="0"/>
              </a:rPr>
              <a:t>Facilitating CI</a:t>
            </a:r>
          </a:p>
        </p:txBody>
      </p:sp>
    </p:spTree>
    <p:extLst>
      <p:ext uri="{BB962C8B-B14F-4D97-AF65-F5344CB8AC3E}">
        <p14:creationId xmlns:p14="http://schemas.microsoft.com/office/powerpoint/2010/main" val="39052593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124744"/>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What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a manager do?</a:t>
            </a:r>
            <a:endParaRPr lang="sv-SE" sz="3200" dirty="0">
              <a:solidFill>
                <a:schemeClr val="tx1"/>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Act</a:t>
            </a:r>
            <a:r>
              <a:rPr lang="sv-SE" sz="3200" dirty="0" smtClean="0">
                <a:solidFill>
                  <a:schemeClr val="tx1"/>
                </a:solidFill>
                <a:latin typeface="Calibri" pitchFamily="34" charset="0"/>
              </a:rPr>
              <a:t> on </a:t>
            </a:r>
            <a:r>
              <a:rPr lang="sv-SE" sz="3200" dirty="0" err="1" smtClean="0">
                <a:solidFill>
                  <a:schemeClr val="tx1"/>
                </a:solidFill>
                <a:latin typeface="Calibri" pitchFamily="34" charset="0"/>
              </a:rPr>
              <a:t>criticism</a:t>
            </a:r>
            <a:endParaRPr lang="sv-SE" sz="3200" dirty="0" smtClean="0">
              <a:solidFill>
                <a:schemeClr val="tx1"/>
              </a:solidFill>
              <a:latin typeface="Calibri" pitchFamily="34" charset="0"/>
            </a:endParaRPr>
          </a:p>
          <a:p>
            <a:pPr marL="1587" indent="0" algn="ctr" eaLnBrk="1">
              <a:spcBef>
                <a:spcPts val="638"/>
              </a:spcBef>
              <a:spcAft>
                <a:spcPts val="1425"/>
              </a:spcAft>
            </a:pPr>
            <a:endParaRPr lang="sv-SE" sz="3200" dirty="0">
              <a:solidFill>
                <a:schemeClr val="tx1"/>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Make sure teams </a:t>
            </a:r>
            <a:r>
              <a:rPr lang="sv-SE" sz="3200" dirty="0" err="1" smtClean="0">
                <a:solidFill>
                  <a:schemeClr val="tx1"/>
                </a:solidFill>
                <a:latin typeface="Calibri" pitchFamily="34" charset="0"/>
              </a:rPr>
              <a:t>see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that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their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constructive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criticism</a:t>
            </a:r>
            <a:r>
              <a:rPr lang="sv-SE" sz="3200" dirty="0" smtClean="0">
                <a:solidFill>
                  <a:schemeClr val="tx1"/>
                </a:solidFill>
                <a:latin typeface="Calibri" pitchFamily="34" charset="0"/>
              </a:rPr>
              <a:t> is </a:t>
            </a:r>
            <a:r>
              <a:rPr lang="sv-SE" sz="3200" dirty="0" err="1" smtClean="0">
                <a:solidFill>
                  <a:schemeClr val="tx1"/>
                </a:solidFill>
                <a:latin typeface="Calibri" pitchFamily="34" charset="0"/>
              </a:rPr>
              <a:t>acted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upon</a:t>
            </a:r>
            <a:r>
              <a:rPr lang="sv-SE" sz="3200" dirty="0" smtClean="0">
                <a:solidFill>
                  <a:schemeClr val="tx1"/>
                </a:solidFill>
                <a:latin typeface="Calibri" pitchFamily="34" charset="0"/>
              </a:rPr>
              <a:t> and </a:t>
            </a:r>
            <a:r>
              <a:rPr lang="sv-SE" sz="3200" dirty="0" err="1" smtClean="0">
                <a:solidFill>
                  <a:schemeClr val="tx1"/>
                </a:solidFill>
                <a:latin typeface="Calibri" pitchFamily="34" charset="0"/>
              </a:rPr>
              <a:t>changes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made</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a:solidFill>
                  <a:srgbClr val="EEECE1"/>
                </a:solidFill>
                <a:latin typeface="Cambria" pitchFamily="18" charset="0"/>
              </a:rPr>
              <a:t>Facilitating CI</a:t>
            </a:r>
          </a:p>
        </p:txBody>
      </p:sp>
    </p:spTree>
    <p:extLst>
      <p:ext uri="{BB962C8B-B14F-4D97-AF65-F5344CB8AC3E}">
        <p14:creationId xmlns:p14="http://schemas.microsoft.com/office/powerpoint/2010/main" val="35057232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124744"/>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What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a manager do?</a:t>
            </a:r>
            <a:endParaRPr lang="sv-SE" sz="3200" dirty="0">
              <a:solidFill>
                <a:schemeClr val="tx1"/>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Change is not a </a:t>
            </a:r>
            <a:r>
              <a:rPr lang="sv-SE" sz="3200" dirty="0" err="1" smtClean="0">
                <a:solidFill>
                  <a:schemeClr val="tx1"/>
                </a:solidFill>
                <a:latin typeface="Calibri" pitchFamily="34" charset="0"/>
              </a:rPr>
              <a:t>one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time</a:t>
            </a:r>
            <a:r>
              <a:rPr lang="sv-SE" sz="3200" dirty="0" smtClean="0">
                <a:solidFill>
                  <a:schemeClr val="tx1"/>
                </a:solidFill>
                <a:latin typeface="Calibri" pitchFamily="34" charset="0"/>
              </a:rPr>
              <a:t> investment</a:t>
            </a:r>
          </a:p>
          <a:p>
            <a:pPr marL="1587" indent="0" algn="ctr" eaLnBrk="1">
              <a:spcBef>
                <a:spcPts val="638"/>
              </a:spcBef>
              <a:spcAft>
                <a:spcPts val="1425"/>
              </a:spcAft>
            </a:pPr>
            <a:endParaRPr lang="sv-SE" sz="3200" dirty="0">
              <a:solidFill>
                <a:schemeClr val="tx1"/>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Technology</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people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clients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 so </a:t>
            </a:r>
            <a:r>
              <a:rPr lang="sv-SE" sz="3200" dirty="0" err="1" smtClean="0">
                <a:solidFill>
                  <a:schemeClr val="tx1"/>
                </a:solidFill>
                <a:latin typeface="Calibri" pitchFamily="34" charset="0"/>
              </a:rPr>
              <a:t>if</a:t>
            </a:r>
            <a:r>
              <a:rPr lang="sv-SE" sz="3200" dirty="0" smtClean="0">
                <a:solidFill>
                  <a:schemeClr val="tx1"/>
                </a:solidFill>
                <a:latin typeface="Calibri" pitchFamily="34" charset="0"/>
              </a:rPr>
              <a:t> the organisation </a:t>
            </a:r>
            <a:r>
              <a:rPr lang="sv-SE" sz="3200" dirty="0" err="1" smtClean="0">
                <a:solidFill>
                  <a:schemeClr val="tx1"/>
                </a:solidFill>
                <a:latin typeface="Calibri" pitchFamily="34" charset="0"/>
              </a:rPr>
              <a:t>doesn’t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with</a:t>
            </a:r>
            <a:r>
              <a:rPr lang="sv-SE" sz="3200" dirty="0" smtClean="0">
                <a:solidFill>
                  <a:schemeClr val="tx1"/>
                </a:solidFill>
                <a:latin typeface="Calibri" pitchFamily="34" charset="0"/>
              </a:rPr>
              <a:t> it…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a:solidFill>
                  <a:srgbClr val="EEECE1"/>
                </a:solidFill>
                <a:latin typeface="Cambria" pitchFamily="18" charset="0"/>
              </a:rPr>
              <a:t>Facilitating CI</a:t>
            </a:r>
          </a:p>
        </p:txBody>
      </p:sp>
    </p:spTree>
    <p:extLst>
      <p:ext uri="{BB962C8B-B14F-4D97-AF65-F5344CB8AC3E}">
        <p14:creationId xmlns:p14="http://schemas.microsoft.com/office/powerpoint/2010/main" val="22567752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539552" y="1052736"/>
            <a:ext cx="8136904" cy="936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Change </a:t>
            </a:r>
            <a:r>
              <a:rPr lang="sv-SE" sz="4000" b="1" dirty="0" err="1" smtClean="0">
                <a:solidFill>
                  <a:schemeClr val="accent3">
                    <a:lumMod val="75000"/>
                  </a:schemeClr>
                </a:solidFill>
                <a:latin typeface="Calibri" pitchFamily="34" charset="0"/>
              </a:rPr>
              <a:t>happens</a:t>
            </a:r>
            <a:r>
              <a:rPr lang="sv-SE" sz="4000" b="1" dirty="0" smtClean="0">
                <a:solidFill>
                  <a:schemeClr val="accent3">
                    <a:lumMod val="75000"/>
                  </a:schemeClr>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Impediments</a:t>
            </a:r>
            <a:endParaRPr lang="sv-SE" sz="3000" dirty="0">
              <a:solidFill>
                <a:srgbClr val="EEECE1"/>
              </a:solidFill>
              <a:latin typeface="Cambria" pitchFamily="18" charset="0"/>
            </a:endParaRPr>
          </a:p>
        </p:txBody>
      </p:sp>
      <p:pic>
        <p:nvPicPr>
          <p:cNvPr id="2050" name="Picture 2" descr="http://2.bp.blogspot.com/-mCdq4155BxM/UffVsRbAbVI/AAAAAAAAAYI/bfgovUMIyzo/s1600/change-ahead-sig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700808"/>
            <a:ext cx="4824536" cy="475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6953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539552" y="1052736"/>
            <a:ext cx="8136904"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Don’t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let</a:t>
            </a:r>
            <a:r>
              <a:rPr lang="sv-SE" sz="4000" b="1" dirty="0" smtClean="0">
                <a:solidFill>
                  <a:schemeClr val="accent3">
                    <a:lumMod val="75000"/>
                  </a:schemeClr>
                </a:solidFill>
                <a:latin typeface="Calibri" pitchFamily="34" charset="0"/>
              </a:rPr>
              <a:t> team </a:t>
            </a:r>
            <a:r>
              <a:rPr lang="sv-SE" sz="4000" b="1" dirty="0" err="1" smtClean="0">
                <a:solidFill>
                  <a:schemeClr val="accent3">
                    <a:lumMod val="75000"/>
                  </a:schemeClr>
                </a:solidFill>
                <a:latin typeface="Calibri" pitchFamily="34" charset="0"/>
              </a:rPr>
              <a:t>objections</a:t>
            </a:r>
            <a:r>
              <a:rPr lang="sv-SE" sz="4000" b="1" dirty="0" smtClean="0">
                <a:solidFill>
                  <a:schemeClr val="accent3">
                    <a:lumMod val="75000"/>
                  </a:schemeClr>
                </a:solidFill>
                <a:latin typeface="Calibri" pitchFamily="34" charset="0"/>
              </a:rPr>
              <a:t> hinder</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”All teams </a:t>
            </a:r>
            <a:r>
              <a:rPr lang="sv-SE" sz="3200" dirty="0" err="1" smtClean="0">
                <a:solidFill>
                  <a:schemeClr val="tx1"/>
                </a:solidFill>
                <a:latin typeface="Calibri" pitchFamily="34" charset="0"/>
              </a:rPr>
              <a:t>are</a:t>
            </a:r>
            <a:r>
              <a:rPr lang="sv-SE" sz="3200" dirty="0">
                <a:solidFill>
                  <a:schemeClr val="tx1"/>
                </a:solidFill>
                <a:latin typeface="Calibri" pitchFamily="34" charset="0"/>
              </a:rPr>
              <a:t> </a:t>
            </a:r>
            <a:r>
              <a:rPr lang="sv-SE" sz="3200" dirty="0" err="1" smtClean="0">
                <a:solidFill>
                  <a:schemeClr val="tx1"/>
                </a:solidFill>
                <a:latin typeface="Calibri" pitchFamily="34" charset="0"/>
              </a:rPr>
              <a:t>used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 at </a:t>
            </a:r>
            <a:r>
              <a:rPr lang="sv-SE" sz="3200" dirty="0" err="1" smtClean="0">
                <a:solidFill>
                  <a:schemeClr val="tx1"/>
                </a:solidFill>
                <a:latin typeface="Calibri" pitchFamily="34" charset="0"/>
              </a:rPr>
              <a:t>one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time</a:t>
            </a:r>
            <a:r>
              <a:rPr lang="sv-SE" sz="3200" dirty="0" smtClean="0">
                <a:solidFill>
                  <a:schemeClr val="tx1"/>
                </a:solidFill>
                <a:latin typeface="Calibri" pitchFamily="34" charset="0"/>
              </a:rPr>
              <a:t> or </a:t>
            </a:r>
            <a:r>
              <a:rPr lang="sv-SE" sz="3200" dirty="0" err="1" smtClean="0">
                <a:solidFill>
                  <a:schemeClr val="tx1"/>
                </a:solidFill>
                <a:latin typeface="Calibri" pitchFamily="34" charset="0"/>
              </a:rPr>
              <a:t>another</a:t>
            </a:r>
            <a:r>
              <a:rPr lang="sv-SE" sz="3200" dirty="0" smtClean="0">
                <a:solidFill>
                  <a:schemeClr val="tx1"/>
                </a:solidFill>
                <a:latin typeface="Calibri" pitchFamily="34" charset="0"/>
              </a:rPr>
              <a:t>”</a:t>
            </a: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New </a:t>
            </a:r>
            <a:r>
              <a:rPr lang="sv-SE" sz="3200" dirty="0" err="1" smtClean="0">
                <a:solidFill>
                  <a:schemeClr val="tx1"/>
                </a:solidFill>
                <a:latin typeface="Calibri" pitchFamily="34" charset="0"/>
              </a:rPr>
              <a:t>tools</a:t>
            </a:r>
            <a:r>
              <a:rPr lang="sv-SE" sz="3200" dirty="0" smtClean="0">
                <a:solidFill>
                  <a:schemeClr val="tx1"/>
                </a:solidFill>
                <a:latin typeface="Calibri" pitchFamily="34" charset="0"/>
              </a:rPr>
              <a:t>, new </a:t>
            </a:r>
            <a:r>
              <a:rPr lang="sv-SE" sz="3200" dirty="0" err="1" smtClean="0">
                <a:solidFill>
                  <a:schemeClr val="tx1"/>
                </a:solidFill>
                <a:latin typeface="Calibri" pitchFamily="34" charset="0"/>
              </a:rPr>
              <a:t>requirements</a:t>
            </a:r>
            <a:r>
              <a:rPr lang="sv-SE" sz="3200" dirty="0" smtClean="0">
                <a:solidFill>
                  <a:schemeClr val="tx1"/>
                </a:solidFill>
                <a:latin typeface="Calibri" pitchFamily="34" charset="0"/>
              </a:rPr>
              <a:t>, new team </a:t>
            </a:r>
            <a:r>
              <a:rPr lang="sv-SE" sz="3200" dirty="0" err="1" smtClean="0">
                <a:solidFill>
                  <a:schemeClr val="tx1"/>
                </a:solidFill>
                <a:latin typeface="Calibri" pitchFamily="34" charset="0"/>
              </a:rPr>
              <a:t>members</a:t>
            </a:r>
            <a:r>
              <a:rPr lang="sv-SE" sz="3200" dirty="0" smtClean="0">
                <a:solidFill>
                  <a:schemeClr val="tx1"/>
                </a:solidFill>
                <a:latin typeface="Calibri" pitchFamily="34" charset="0"/>
              </a:rPr>
              <a:t>, new </a:t>
            </a:r>
            <a:r>
              <a:rPr lang="sv-SE" sz="3200" dirty="0" err="1" smtClean="0">
                <a:solidFill>
                  <a:schemeClr val="tx1"/>
                </a:solidFill>
                <a:latin typeface="Calibri" pitchFamily="34" charset="0"/>
              </a:rPr>
              <a:t>changes</a:t>
            </a:r>
            <a:r>
              <a:rPr lang="sv-SE" sz="3200" dirty="0" smtClean="0">
                <a:solidFill>
                  <a:schemeClr val="tx1"/>
                </a:solidFill>
                <a:latin typeface="Calibri" pitchFamily="34" charset="0"/>
              </a:rPr>
              <a:t> come all the </a:t>
            </a:r>
            <a:r>
              <a:rPr lang="sv-SE" sz="3200" dirty="0" err="1" smtClean="0">
                <a:solidFill>
                  <a:schemeClr val="tx1"/>
                </a:solidFill>
                <a:latin typeface="Calibri" pitchFamily="34" charset="0"/>
              </a:rPr>
              <a:t>time</a:t>
            </a:r>
            <a:r>
              <a:rPr lang="sv-SE" sz="3200" dirty="0" smtClean="0">
                <a:solidFill>
                  <a:schemeClr val="tx1"/>
                </a:solidFill>
                <a:latin typeface="Calibri" pitchFamily="34" charset="0"/>
              </a:rPr>
              <a:t>!</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Impediments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29396634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464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”CI is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much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maintenance</a:t>
            </a:r>
            <a:r>
              <a:rPr lang="sv-SE" sz="4000" b="1" dirty="0" smtClean="0">
                <a:solidFill>
                  <a:schemeClr val="accent3">
                    <a:lumMod val="75000"/>
                  </a:schemeClr>
                </a:solidFill>
                <a:latin typeface="Calibri" pitchFamily="34" charset="0"/>
              </a:rPr>
              <a:t>!”</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To </a:t>
            </a:r>
            <a:r>
              <a:rPr lang="sv-SE" sz="3200" dirty="0" err="1" smtClean="0">
                <a:solidFill>
                  <a:schemeClr val="tx1"/>
                </a:solidFill>
                <a:latin typeface="Calibri" pitchFamily="34" charset="0"/>
              </a:rPr>
              <a:t>much</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resources</a:t>
            </a:r>
            <a:r>
              <a:rPr lang="sv-SE" sz="3200" dirty="0" smtClean="0">
                <a:solidFill>
                  <a:schemeClr val="tx1"/>
                </a:solidFill>
                <a:latin typeface="Calibri" pitchFamily="34" charset="0"/>
              </a:rPr>
              <a:t> is taken from </a:t>
            </a:r>
            <a:r>
              <a:rPr lang="sv-SE" sz="3200" dirty="0" err="1" smtClean="0">
                <a:solidFill>
                  <a:schemeClr val="tx1"/>
                </a:solidFill>
                <a:latin typeface="Calibri" pitchFamily="34" charset="0"/>
              </a:rPr>
              <a:t>development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maintenance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the </a:t>
            </a:r>
            <a:r>
              <a:rPr lang="sv-SE" sz="3200" dirty="0" err="1" smtClean="0">
                <a:solidFill>
                  <a:schemeClr val="tx1"/>
                </a:solidFill>
                <a:latin typeface="Calibri" pitchFamily="34" charset="0"/>
              </a:rPr>
              <a:t>build</a:t>
            </a:r>
            <a:r>
              <a:rPr lang="sv-SE" sz="3200" dirty="0" smtClean="0">
                <a:solidFill>
                  <a:schemeClr val="tx1"/>
                </a:solidFill>
                <a:latin typeface="Calibri" pitchFamily="34" charset="0"/>
              </a:rPr>
              <a:t> and integration </a:t>
            </a:r>
            <a:r>
              <a:rPr lang="sv-SE" sz="3200" dirty="0" err="1" smtClean="0">
                <a:solidFill>
                  <a:schemeClr val="tx1"/>
                </a:solidFill>
                <a:latin typeface="Calibri" pitchFamily="34" charset="0"/>
              </a:rPr>
              <a:t>environment</a:t>
            </a:r>
            <a:r>
              <a:rPr lang="sv-SE" sz="3200" dirty="0" smtClean="0">
                <a:solidFill>
                  <a:schemeClr val="tx1"/>
                </a:solidFill>
                <a:latin typeface="Calibri" pitchFamily="34" charset="0"/>
              </a:rPr>
              <a:t>!</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9000134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896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”CI is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much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maintenance</a:t>
            </a:r>
            <a:r>
              <a:rPr lang="sv-SE" sz="4000" b="1" dirty="0" smtClean="0">
                <a:solidFill>
                  <a:schemeClr val="accent3">
                    <a:lumMod val="75000"/>
                  </a:schemeClr>
                </a:solidFill>
                <a:latin typeface="Calibri" pitchFamily="34" charset="0"/>
              </a:rPr>
              <a:t>!”</a:t>
            </a:r>
          </a:p>
          <a:p>
            <a:pPr marL="458787" indent="-457200" algn="ctr" eaLnBrk="1" hangingPunct="1">
              <a:lnSpc>
                <a:spcPct val="100000"/>
              </a:lnSpc>
              <a:spcBef>
                <a:spcPts val="638"/>
              </a:spcBef>
              <a:spcAft>
                <a:spcPts val="1425"/>
              </a:spcAft>
              <a:buClrTx/>
              <a:buFont typeface="Arial" panose="020B0604020202020204" pitchFamily="34" charset="0"/>
              <a:buChar char="•"/>
            </a:pPr>
            <a:endParaRPr lang="sv-SE" sz="3200" dirty="0" smtClean="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Extra overhead at start, </a:t>
            </a:r>
            <a:r>
              <a:rPr lang="sv-SE" sz="3200" dirty="0" err="1" smtClean="0">
                <a:solidFill>
                  <a:schemeClr val="tx1"/>
                </a:solidFill>
                <a:latin typeface="Calibri" pitchFamily="34" charset="0"/>
              </a:rPr>
              <a:t>build</a:t>
            </a:r>
            <a:r>
              <a:rPr lang="sv-SE" sz="3200" dirty="0" smtClean="0">
                <a:solidFill>
                  <a:schemeClr val="tx1"/>
                </a:solidFill>
                <a:latin typeface="Calibri" pitchFamily="34" charset="0"/>
              </a:rPr>
              <a:t> script, </a:t>
            </a:r>
            <a:r>
              <a:rPr lang="sv-SE" sz="3200" dirty="0" err="1" smtClean="0">
                <a:solidFill>
                  <a:schemeClr val="tx1"/>
                </a:solidFill>
                <a:latin typeface="Calibri" pitchFamily="34" charset="0"/>
              </a:rPr>
              <a:t>code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clean</a:t>
            </a:r>
            <a:r>
              <a:rPr lang="sv-SE" sz="3200" dirty="0" smtClean="0">
                <a:solidFill>
                  <a:schemeClr val="tx1"/>
                </a:solidFill>
                <a:latin typeface="Calibri" pitchFamily="34" charset="0"/>
              </a:rPr>
              <a:t> etc.</a:t>
            </a:r>
            <a:endParaRPr lang="sv-SE" sz="3200" dirty="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When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integrated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time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will</a:t>
            </a:r>
            <a:r>
              <a:rPr lang="sv-SE" sz="3200" dirty="0" smtClean="0">
                <a:solidFill>
                  <a:schemeClr val="tx1"/>
                </a:solidFill>
                <a:latin typeface="Calibri" pitchFamily="34" charset="0"/>
              </a:rPr>
              <a:t> be </a:t>
            </a:r>
            <a:r>
              <a:rPr lang="sv-SE" sz="3200" dirty="0" err="1" smtClean="0">
                <a:solidFill>
                  <a:schemeClr val="tx1"/>
                </a:solidFill>
                <a:latin typeface="Calibri" pitchFamily="34" charset="0"/>
              </a:rPr>
              <a:t>saved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since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build</a:t>
            </a:r>
            <a:r>
              <a:rPr lang="sv-SE" sz="3200" dirty="0" smtClean="0">
                <a:solidFill>
                  <a:schemeClr val="tx1"/>
                </a:solidFill>
                <a:latin typeface="Calibri" pitchFamily="34" charset="0"/>
              </a:rPr>
              <a:t> and test </a:t>
            </a:r>
            <a:r>
              <a:rPr lang="sv-SE" sz="3200" dirty="0" err="1" smtClean="0">
                <a:solidFill>
                  <a:schemeClr val="tx1"/>
                </a:solidFill>
                <a:latin typeface="Calibri" pitchFamily="34" charset="0"/>
              </a:rPr>
              <a:t>will</a:t>
            </a:r>
            <a:r>
              <a:rPr lang="sv-SE" sz="3200" dirty="0" smtClean="0">
                <a:solidFill>
                  <a:schemeClr val="tx1"/>
                </a:solidFill>
                <a:latin typeface="Calibri" pitchFamily="34" charset="0"/>
              </a:rPr>
              <a:t> be faster.</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Build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becomes</a:t>
            </a:r>
            <a:r>
              <a:rPr lang="sv-SE" sz="3200" dirty="0" smtClean="0">
                <a:solidFill>
                  <a:schemeClr val="tx1"/>
                </a:solidFill>
                <a:latin typeface="Calibri" pitchFamily="34" charset="0"/>
              </a:rPr>
              <a:t> a non-event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15713967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So what is CI?</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5" name="TextBox 4"/>
          <p:cNvSpPr txBox="1"/>
          <p:nvPr/>
        </p:nvSpPr>
        <p:spPr>
          <a:xfrm>
            <a:off x="1619672" y="1556792"/>
            <a:ext cx="5787260" cy="3416320"/>
          </a:xfrm>
          <a:prstGeom prst="rect">
            <a:avLst/>
          </a:prstGeom>
          <a:noFill/>
        </p:spPr>
        <p:txBody>
          <a:bodyPr wrap="square" rtlCol="0">
            <a:spAutoFit/>
          </a:bodyPr>
          <a:lstStyle/>
          <a:p>
            <a:pPr algn="ctr"/>
            <a:r>
              <a:rPr lang="sv-SE" sz="3600" dirty="0" smtClean="0"/>
              <a:t>CI is </a:t>
            </a:r>
            <a:r>
              <a:rPr lang="sv-SE" sz="3600" dirty="0" smtClean="0">
                <a:solidFill>
                  <a:srgbClr val="FF0000"/>
                </a:solidFill>
              </a:rPr>
              <a:t>NOT </a:t>
            </a:r>
            <a:r>
              <a:rPr lang="sv-SE" sz="3600" dirty="0" smtClean="0"/>
              <a:t>about continuously releasing code!</a:t>
            </a:r>
          </a:p>
          <a:p>
            <a:pPr algn="ctr"/>
            <a:endParaRPr lang="sv-SE" sz="3600" dirty="0" smtClean="0"/>
          </a:p>
          <a:p>
            <a:pPr algn="ctr"/>
            <a:r>
              <a:rPr lang="sv-SE" sz="3600" dirty="0" smtClean="0"/>
              <a:t>It is about getting JIT* information on the status of development.</a:t>
            </a:r>
            <a:endParaRPr lang="sv-SE" sz="3600" dirty="0"/>
          </a:p>
        </p:txBody>
      </p:sp>
      <p:sp>
        <p:nvSpPr>
          <p:cNvPr id="6" name="TextBox 5"/>
          <p:cNvSpPr txBox="1"/>
          <p:nvPr/>
        </p:nvSpPr>
        <p:spPr>
          <a:xfrm>
            <a:off x="612775" y="6021288"/>
            <a:ext cx="1943001" cy="369332"/>
          </a:xfrm>
          <a:prstGeom prst="rect">
            <a:avLst/>
          </a:prstGeom>
          <a:noFill/>
        </p:spPr>
        <p:txBody>
          <a:bodyPr wrap="square" rtlCol="0">
            <a:spAutoFit/>
          </a:bodyPr>
          <a:lstStyle/>
          <a:p>
            <a:r>
              <a:rPr lang="sv-SE" dirty="0" smtClean="0"/>
              <a:t>* Just In Time</a:t>
            </a:r>
            <a:endParaRPr lang="sv-SE" dirty="0"/>
          </a:p>
        </p:txBody>
      </p:sp>
    </p:spTree>
    <p:extLst>
      <p:ext uri="{BB962C8B-B14F-4D97-AF65-F5344CB8AC3E}">
        <p14:creationId xmlns:p14="http://schemas.microsoft.com/office/powerpoint/2010/main" val="15011768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824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a:t>
            </a:r>
            <a:r>
              <a:rPr lang="sv-SE" sz="4000" b="1" dirty="0" err="1" smtClean="0">
                <a:solidFill>
                  <a:schemeClr val="accent3">
                    <a:lumMod val="75000"/>
                  </a:schemeClr>
                </a:solidFill>
                <a:latin typeface="Calibri" pitchFamily="34" charset="0"/>
              </a:rPr>
              <a:t>Too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much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Too</a:t>
            </a:r>
            <a:r>
              <a:rPr lang="sv-SE" sz="4000" b="1" dirty="0" smtClean="0">
                <a:solidFill>
                  <a:schemeClr val="accent3">
                    <a:lumMod val="75000"/>
                  </a:schemeClr>
                </a:solidFill>
                <a:latin typeface="Calibri" pitchFamily="34" charset="0"/>
              </a:rPr>
              <a:t> fast!”</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It is hard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adopt</a:t>
            </a:r>
            <a:r>
              <a:rPr lang="sv-SE" sz="3200" dirty="0" smtClean="0">
                <a:solidFill>
                  <a:schemeClr val="tx1"/>
                </a:solidFill>
                <a:latin typeface="Calibri" pitchFamily="34" charset="0"/>
              </a:rPr>
              <a:t> new </a:t>
            </a:r>
            <a:r>
              <a:rPr lang="sv-SE" sz="3200" dirty="0" err="1" smtClean="0">
                <a:solidFill>
                  <a:schemeClr val="tx1"/>
                </a:solidFill>
                <a:latin typeface="Calibri" pitchFamily="34" charset="0"/>
              </a:rPr>
              <a:t>ways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work</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especially</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if</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many</a:t>
            </a:r>
            <a:r>
              <a:rPr lang="sv-SE" sz="3200" dirty="0" smtClean="0">
                <a:solidFill>
                  <a:schemeClr val="tx1"/>
                </a:solidFill>
                <a:latin typeface="Calibri" pitchFamily="34" charset="0"/>
              </a:rPr>
              <a:t> new </a:t>
            </a:r>
            <a:r>
              <a:rPr lang="sv-SE" sz="3200" dirty="0" err="1" smtClean="0">
                <a:solidFill>
                  <a:schemeClr val="tx1"/>
                </a:solidFill>
                <a:latin typeface="Calibri" pitchFamily="34" charset="0"/>
              </a:rPr>
              <a:t>routines</a:t>
            </a:r>
            <a:r>
              <a:rPr lang="sv-SE" sz="3200" dirty="0" smtClean="0">
                <a:solidFill>
                  <a:schemeClr val="tx1"/>
                </a:solidFill>
                <a:latin typeface="Calibri" pitchFamily="34" charset="0"/>
              </a:rPr>
              <a:t> and processes.</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17909460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824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a:t>
            </a:r>
            <a:r>
              <a:rPr lang="sv-SE" sz="4000" b="1" dirty="0" err="1" smtClean="0">
                <a:solidFill>
                  <a:schemeClr val="accent3">
                    <a:lumMod val="75000"/>
                  </a:schemeClr>
                </a:solidFill>
                <a:latin typeface="Calibri" pitchFamily="34" charset="0"/>
              </a:rPr>
              <a:t>Too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much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Too</a:t>
            </a:r>
            <a:r>
              <a:rPr lang="sv-SE" sz="4000" b="1" dirty="0" smtClean="0">
                <a:solidFill>
                  <a:schemeClr val="accent3">
                    <a:lumMod val="75000"/>
                  </a:schemeClr>
                </a:solidFill>
                <a:latin typeface="Calibri" pitchFamily="34" charset="0"/>
              </a:rPr>
              <a:t> fast!”</a:t>
            </a:r>
          </a:p>
          <a:p>
            <a:pPr marL="1587" indent="0" algn="ctr" eaLnBrk="1" hangingPunct="1">
              <a:lnSpc>
                <a:spcPct val="100000"/>
              </a:lnSpc>
              <a:spcBef>
                <a:spcPts val="638"/>
              </a:spcBef>
              <a:spcAft>
                <a:spcPts val="1425"/>
              </a:spcAft>
              <a:buClrTx/>
            </a:pPr>
            <a:endParaRPr lang="sv-SE" sz="3200" dirty="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Don’t</a:t>
            </a:r>
            <a:r>
              <a:rPr lang="sv-SE" sz="3200" dirty="0" smtClean="0">
                <a:solidFill>
                  <a:schemeClr val="tx1"/>
                </a:solidFill>
                <a:latin typeface="Calibri" pitchFamily="34" charset="0"/>
              </a:rPr>
              <a:t> try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implement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whole</a:t>
            </a:r>
            <a:r>
              <a:rPr lang="sv-SE" sz="3200" dirty="0" smtClean="0">
                <a:solidFill>
                  <a:schemeClr val="tx1"/>
                </a:solidFill>
                <a:latin typeface="Calibri" pitchFamily="34" charset="0"/>
              </a:rPr>
              <a:t> process, </a:t>
            </a:r>
            <a:r>
              <a:rPr lang="sv-SE" sz="3200" dirty="0" err="1" smtClean="0">
                <a:solidFill>
                  <a:schemeClr val="tx1"/>
                </a:solidFill>
                <a:latin typeface="Calibri" pitchFamily="34" charset="0"/>
              </a:rPr>
              <a:t>use</a:t>
            </a:r>
            <a:r>
              <a:rPr lang="sv-SE" sz="3200" dirty="0" smtClean="0">
                <a:solidFill>
                  <a:schemeClr val="tx1"/>
                </a:solidFill>
                <a:latin typeface="Calibri" pitchFamily="34" charset="0"/>
              </a:rPr>
              <a:t> baby steps</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Start small!</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a:solidFill>
                  <a:schemeClr val="tx1"/>
                </a:solidFill>
                <a:latin typeface="Calibri" pitchFamily="34" charset="0"/>
              </a:rPr>
              <a:t>A</a:t>
            </a:r>
            <a:r>
              <a:rPr lang="sv-SE" sz="3200" dirty="0" err="1" smtClean="0">
                <a:solidFill>
                  <a:schemeClr val="tx1"/>
                </a:solidFill>
                <a:latin typeface="Calibri" pitchFamily="34" charset="0"/>
              </a:rPr>
              <a:t>dd</a:t>
            </a:r>
            <a:r>
              <a:rPr lang="sv-SE" sz="3200" dirty="0" smtClean="0">
                <a:solidFill>
                  <a:schemeClr val="tx1"/>
                </a:solidFill>
                <a:latin typeface="Calibri" pitchFamily="34" charset="0"/>
              </a:rPr>
              <a:t> new features as team </a:t>
            </a:r>
            <a:r>
              <a:rPr lang="sv-SE" sz="3200" dirty="0" err="1" smtClean="0">
                <a:solidFill>
                  <a:schemeClr val="tx1"/>
                </a:solidFill>
                <a:latin typeface="Calibri" pitchFamily="34" charset="0"/>
              </a:rPr>
              <a:t>members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become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aquainted</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34556173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”To </a:t>
            </a:r>
            <a:r>
              <a:rPr lang="sv-SE" sz="4000" b="1" dirty="0" err="1" smtClean="0">
                <a:solidFill>
                  <a:schemeClr val="accent3">
                    <a:lumMod val="75000"/>
                  </a:schemeClr>
                </a:solidFill>
                <a:latin typeface="Calibri" pitchFamily="34" charset="0"/>
              </a:rPr>
              <a:t>expensive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buy</a:t>
            </a:r>
            <a:r>
              <a:rPr lang="sv-SE" sz="4000" b="1" dirty="0" smtClean="0">
                <a:solidFill>
                  <a:schemeClr val="accent3">
                    <a:lumMod val="75000"/>
                  </a:schemeClr>
                </a:solidFill>
                <a:latin typeface="Calibri" pitchFamily="34" charset="0"/>
              </a:rPr>
              <a:t> new SW/HW”</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It </a:t>
            </a:r>
            <a:r>
              <a:rPr lang="sv-SE" sz="3200" dirty="0" err="1" smtClean="0">
                <a:solidFill>
                  <a:schemeClr val="tx1"/>
                </a:solidFill>
                <a:latin typeface="Calibri" pitchFamily="34" charset="0"/>
              </a:rPr>
              <a:t>costs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much</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invest</a:t>
            </a:r>
            <a:r>
              <a:rPr lang="sv-SE" sz="3200" dirty="0" smtClean="0">
                <a:solidFill>
                  <a:schemeClr val="tx1"/>
                </a:solidFill>
                <a:latin typeface="Calibri" pitchFamily="34" charset="0"/>
              </a:rPr>
              <a:t> in new hardware and software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implement</a:t>
            </a:r>
            <a:r>
              <a:rPr lang="sv-SE" sz="3200" dirty="0" smtClean="0">
                <a:solidFill>
                  <a:schemeClr val="tx1"/>
                </a:solidFill>
                <a:latin typeface="Calibri" pitchFamily="34" charset="0"/>
              </a:rPr>
              <a:t> CI.</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13600587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”To </a:t>
            </a:r>
            <a:r>
              <a:rPr lang="sv-SE" sz="4000" b="1" dirty="0" err="1" smtClean="0">
                <a:solidFill>
                  <a:schemeClr val="accent3">
                    <a:lumMod val="75000"/>
                  </a:schemeClr>
                </a:solidFill>
                <a:latin typeface="Calibri" pitchFamily="34" charset="0"/>
              </a:rPr>
              <a:t>expensive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buy</a:t>
            </a:r>
            <a:r>
              <a:rPr lang="sv-SE" sz="4000" b="1" dirty="0" smtClean="0">
                <a:solidFill>
                  <a:schemeClr val="accent3">
                    <a:lumMod val="75000"/>
                  </a:schemeClr>
                </a:solidFill>
                <a:latin typeface="Calibri" pitchFamily="34" charset="0"/>
              </a:rPr>
              <a:t> new SW/HW”</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Start </a:t>
            </a:r>
            <a:r>
              <a:rPr lang="sv-SE" sz="3200" dirty="0" err="1" smtClean="0">
                <a:solidFill>
                  <a:schemeClr val="tx1"/>
                </a:solidFill>
                <a:latin typeface="Calibri" pitchFamily="34" charset="0"/>
              </a:rPr>
              <a:t>with</a:t>
            </a:r>
            <a:r>
              <a:rPr lang="sv-SE" sz="3200" dirty="0" smtClean="0">
                <a:solidFill>
                  <a:schemeClr val="tx1"/>
                </a:solidFill>
                <a:latin typeface="Calibri" pitchFamily="34" charset="0"/>
              </a:rPr>
              <a:t> old PC/WS as </a:t>
            </a:r>
            <a:r>
              <a:rPr lang="sv-SE" sz="3200" dirty="0" err="1" smtClean="0">
                <a:solidFill>
                  <a:schemeClr val="tx1"/>
                </a:solidFill>
                <a:latin typeface="Calibri" pitchFamily="34" charset="0"/>
              </a:rPr>
              <a:t>build</a:t>
            </a:r>
            <a:r>
              <a:rPr lang="sv-SE" sz="3200" dirty="0" smtClean="0">
                <a:solidFill>
                  <a:schemeClr val="tx1"/>
                </a:solidFill>
                <a:latin typeface="Calibri" pitchFamily="34" charset="0"/>
              </a:rPr>
              <a:t> server</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Use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opensource</a:t>
            </a:r>
            <a:r>
              <a:rPr lang="sv-SE" sz="3200" dirty="0" smtClean="0">
                <a:solidFill>
                  <a:schemeClr val="tx1"/>
                </a:solidFill>
                <a:latin typeface="Calibri" pitchFamily="34" charset="0"/>
              </a:rPr>
              <a:t> systems like Jenkins, or </a:t>
            </a:r>
            <a:r>
              <a:rPr lang="sv-SE" sz="3200" dirty="0" err="1" smtClean="0">
                <a:solidFill>
                  <a:schemeClr val="tx1"/>
                </a:solidFill>
                <a:latin typeface="Calibri" pitchFamily="34" charset="0"/>
              </a:rPr>
              <a:t>comercial</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with</a:t>
            </a:r>
            <a:r>
              <a:rPr lang="sv-SE" sz="3200" dirty="0" smtClean="0">
                <a:solidFill>
                  <a:schemeClr val="tx1"/>
                </a:solidFill>
                <a:latin typeface="Calibri" pitchFamily="34" charset="0"/>
              </a:rPr>
              <a:t> starter </a:t>
            </a:r>
            <a:r>
              <a:rPr lang="sv-SE" sz="3200" dirty="0" err="1" smtClean="0">
                <a:solidFill>
                  <a:schemeClr val="tx1"/>
                </a:solidFill>
                <a:latin typeface="Calibri" pitchFamily="34" charset="0"/>
              </a:rPr>
              <a:t>licensing</a:t>
            </a:r>
            <a:r>
              <a:rPr lang="sv-SE" sz="3200" dirty="0" smtClean="0">
                <a:solidFill>
                  <a:schemeClr val="tx1"/>
                </a:solidFill>
                <a:latin typeface="Calibri" pitchFamily="34" charset="0"/>
              </a:rPr>
              <a:t>.</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As </a:t>
            </a:r>
            <a:r>
              <a:rPr lang="sv-SE" sz="3200" dirty="0" err="1" smtClean="0">
                <a:solidFill>
                  <a:schemeClr val="tx1"/>
                </a:solidFill>
                <a:latin typeface="Calibri" pitchFamily="34" charset="0"/>
              </a:rPr>
              <a:t>time</a:t>
            </a:r>
            <a:r>
              <a:rPr lang="sv-SE" sz="3200" dirty="0" smtClean="0">
                <a:solidFill>
                  <a:schemeClr val="tx1"/>
                </a:solidFill>
                <a:latin typeface="Calibri" pitchFamily="34" charset="0"/>
              </a:rPr>
              <a:t> goes </a:t>
            </a:r>
            <a:r>
              <a:rPr lang="sv-SE" sz="3200" dirty="0" err="1" smtClean="0">
                <a:solidFill>
                  <a:schemeClr val="tx1"/>
                </a:solidFill>
                <a:latin typeface="Calibri" pitchFamily="34" charset="0"/>
              </a:rPr>
              <a:t>upgrade</a:t>
            </a:r>
            <a:r>
              <a:rPr lang="sv-SE" sz="3200" dirty="0" smtClean="0">
                <a:solidFill>
                  <a:schemeClr val="tx1"/>
                </a:solidFill>
                <a:latin typeface="Calibri" pitchFamily="34" charset="0"/>
              </a:rPr>
              <a:t> as </a:t>
            </a:r>
            <a:r>
              <a:rPr lang="sv-SE" sz="3200" dirty="0" err="1" smtClean="0">
                <a:solidFill>
                  <a:schemeClr val="tx1"/>
                </a:solidFill>
                <a:latin typeface="Calibri" pitchFamily="34" charset="0"/>
              </a:rPr>
              <a:t>needed</a:t>
            </a:r>
            <a:r>
              <a:rPr lang="sv-SE" sz="3200" dirty="0" smtClean="0">
                <a:solidFill>
                  <a:schemeClr val="tx1"/>
                </a:solidFill>
                <a:latin typeface="Calibri" pitchFamily="34" charset="0"/>
              </a:rPr>
              <a:t>. No </a:t>
            </a:r>
            <a:r>
              <a:rPr lang="sv-SE" sz="3200" dirty="0" err="1" smtClean="0">
                <a:solidFill>
                  <a:schemeClr val="tx1"/>
                </a:solidFill>
                <a:latin typeface="Calibri" pitchFamily="34" charset="0"/>
              </a:rPr>
              <a:t>need</a:t>
            </a:r>
            <a:r>
              <a:rPr lang="sv-SE" sz="3200" dirty="0" smtClean="0">
                <a:solidFill>
                  <a:schemeClr val="tx1"/>
                </a:solidFill>
                <a:latin typeface="Calibri" pitchFamily="34" charset="0"/>
              </a:rPr>
              <a:t> for a </a:t>
            </a:r>
            <a:r>
              <a:rPr lang="sv-SE" sz="3200" dirty="0" err="1" smtClean="0">
                <a:solidFill>
                  <a:schemeClr val="tx1"/>
                </a:solidFill>
                <a:latin typeface="Calibri" pitchFamily="34" charset="0"/>
              </a:rPr>
              <a:t>one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point</a:t>
            </a:r>
            <a:r>
              <a:rPr lang="sv-SE" sz="3200" dirty="0" smtClean="0">
                <a:solidFill>
                  <a:schemeClr val="tx1"/>
                </a:solidFill>
                <a:latin typeface="Calibri" pitchFamily="34" charset="0"/>
              </a:rPr>
              <a:t> investment!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23065870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67544" y="1052736"/>
            <a:ext cx="8136903" cy="5112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a:t>
            </a:r>
            <a:r>
              <a:rPr lang="sv-SE" sz="4000" b="1" dirty="0" err="1" smtClean="0">
                <a:solidFill>
                  <a:schemeClr val="accent3">
                    <a:lumMod val="75000"/>
                  </a:schemeClr>
                </a:solidFill>
                <a:latin typeface="Calibri" pitchFamily="34" charset="0"/>
              </a:rPr>
              <a:t>Developers</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should</a:t>
            </a:r>
            <a:r>
              <a:rPr lang="sv-SE" sz="4000" b="1" dirty="0" smtClean="0">
                <a:solidFill>
                  <a:schemeClr val="accent3">
                    <a:lumMod val="75000"/>
                  </a:schemeClr>
                </a:solidFill>
                <a:latin typeface="Calibri" pitchFamily="34" charset="0"/>
              </a:rPr>
              <a:t> be </a:t>
            </a:r>
            <a:r>
              <a:rPr lang="sv-SE" sz="4000" b="1" dirty="0" err="1" smtClean="0">
                <a:solidFill>
                  <a:schemeClr val="accent3">
                    <a:lumMod val="75000"/>
                  </a:schemeClr>
                </a:solidFill>
                <a:latin typeface="Calibri" pitchFamily="34" charset="0"/>
              </a:rPr>
              <a:t>Compiling</a:t>
            </a:r>
            <a:r>
              <a:rPr lang="sv-SE" sz="4000" b="1" dirty="0">
                <a:solidFill>
                  <a:schemeClr val="accent3">
                    <a:lumMod val="75000"/>
                  </a:schemeClr>
                </a:solidFill>
                <a:latin typeface="Calibri" pitchFamily="34" charset="0"/>
              </a:rPr>
              <a:t> </a:t>
            </a:r>
            <a:r>
              <a:rPr lang="sv-SE" sz="4000" b="1" dirty="0" smtClean="0">
                <a:solidFill>
                  <a:schemeClr val="accent3">
                    <a:lumMod val="75000"/>
                  </a:schemeClr>
                </a:solidFill>
                <a:latin typeface="Calibri" pitchFamily="34" charset="0"/>
              </a:rPr>
              <a:t>and </a:t>
            </a:r>
            <a:r>
              <a:rPr lang="sv-SE" sz="4000" b="1" dirty="0" err="1" smtClean="0">
                <a:solidFill>
                  <a:schemeClr val="accent3">
                    <a:lumMod val="75000"/>
                  </a:schemeClr>
                </a:solidFill>
                <a:latin typeface="Calibri" pitchFamily="34" charset="0"/>
              </a:rPr>
              <a:t>Testing</a:t>
            </a:r>
            <a:r>
              <a:rPr lang="sv-SE" sz="4000" b="1" dirty="0" smtClean="0">
                <a:solidFill>
                  <a:schemeClr val="accent3">
                    <a:lumMod val="75000"/>
                  </a:schemeClr>
                </a:solidFill>
                <a:latin typeface="Calibri" pitchFamily="34" charset="0"/>
              </a:rPr>
              <a:t>”</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What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are</a:t>
            </a:r>
            <a:r>
              <a:rPr lang="sv-SE" sz="3200" dirty="0" smtClean="0">
                <a:solidFill>
                  <a:schemeClr val="tx1"/>
                </a:solidFill>
                <a:latin typeface="Calibri" pitchFamily="34" charset="0"/>
              </a:rPr>
              <a:t> team </a:t>
            </a:r>
            <a:r>
              <a:rPr lang="sv-SE" sz="3200" dirty="0" err="1" smtClean="0">
                <a:solidFill>
                  <a:schemeClr val="tx1"/>
                </a:solidFill>
                <a:latin typeface="Calibri" pitchFamily="34" charset="0"/>
              </a:rPr>
              <a:t>members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doing</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if</a:t>
            </a:r>
            <a:r>
              <a:rPr lang="sv-SE" sz="3200" dirty="0" smtClean="0">
                <a:solidFill>
                  <a:schemeClr val="tx1"/>
                </a:solidFill>
                <a:latin typeface="Calibri" pitchFamily="34" charset="0"/>
              </a:rPr>
              <a:t> a CI system is </a:t>
            </a:r>
            <a:r>
              <a:rPr lang="sv-SE" sz="3200" dirty="0" err="1" smtClean="0">
                <a:solidFill>
                  <a:schemeClr val="tx1"/>
                </a:solidFill>
                <a:latin typeface="Calibri" pitchFamily="34" charset="0"/>
              </a:rPr>
              <a:t>doing</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this</a:t>
            </a:r>
            <a:r>
              <a:rPr lang="sv-SE" sz="3200" dirty="0" smtClean="0">
                <a:solidFill>
                  <a:schemeClr val="tx1"/>
                </a:solidFill>
                <a:latin typeface="Calibri" pitchFamily="34" charset="0"/>
              </a:rPr>
              <a:t> for </a:t>
            </a:r>
            <a:r>
              <a:rPr lang="sv-SE" sz="3200" dirty="0" err="1" smtClean="0">
                <a:solidFill>
                  <a:schemeClr val="tx1"/>
                </a:solidFill>
                <a:latin typeface="Calibri" pitchFamily="34" charset="0"/>
              </a:rPr>
              <a:t>them</a:t>
            </a:r>
            <a:r>
              <a:rPr lang="sv-SE" sz="3200" dirty="0" smtClean="0">
                <a:solidFill>
                  <a:schemeClr val="tx1"/>
                </a:solidFill>
                <a:latin typeface="Calibri" pitchFamily="34" charset="0"/>
              </a:rPr>
              <a:t>?</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30058037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67544" y="1052736"/>
            <a:ext cx="8136903" cy="5112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a:t>
            </a:r>
            <a:r>
              <a:rPr lang="sv-SE" sz="4000" b="1" dirty="0" err="1" smtClean="0">
                <a:solidFill>
                  <a:schemeClr val="accent3">
                    <a:lumMod val="75000"/>
                  </a:schemeClr>
                </a:solidFill>
                <a:latin typeface="Calibri" pitchFamily="34" charset="0"/>
              </a:rPr>
              <a:t>Developers</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should</a:t>
            </a:r>
            <a:r>
              <a:rPr lang="sv-SE" sz="4000" b="1" dirty="0" smtClean="0">
                <a:solidFill>
                  <a:schemeClr val="accent3">
                    <a:lumMod val="75000"/>
                  </a:schemeClr>
                </a:solidFill>
                <a:latin typeface="Calibri" pitchFamily="34" charset="0"/>
              </a:rPr>
              <a:t> be </a:t>
            </a:r>
            <a:r>
              <a:rPr lang="sv-SE" sz="4000" b="1" dirty="0" err="1" smtClean="0">
                <a:solidFill>
                  <a:schemeClr val="accent3">
                    <a:lumMod val="75000"/>
                  </a:schemeClr>
                </a:solidFill>
                <a:latin typeface="Calibri" pitchFamily="34" charset="0"/>
              </a:rPr>
              <a:t>Compiling</a:t>
            </a:r>
            <a:r>
              <a:rPr lang="sv-SE" sz="4000" b="1" dirty="0">
                <a:solidFill>
                  <a:schemeClr val="accent3">
                    <a:lumMod val="75000"/>
                  </a:schemeClr>
                </a:solidFill>
                <a:latin typeface="Calibri" pitchFamily="34" charset="0"/>
              </a:rPr>
              <a:t> </a:t>
            </a:r>
            <a:r>
              <a:rPr lang="sv-SE" sz="4000" b="1" dirty="0" smtClean="0">
                <a:solidFill>
                  <a:schemeClr val="accent3">
                    <a:lumMod val="75000"/>
                  </a:schemeClr>
                </a:solidFill>
                <a:latin typeface="Calibri" pitchFamily="34" charset="0"/>
              </a:rPr>
              <a:t>and </a:t>
            </a:r>
            <a:r>
              <a:rPr lang="sv-SE" sz="4000" b="1" dirty="0" err="1" smtClean="0">
                <a:solidFill>
                  <a:schemeClr val="accent3">
                    <a:lumMod val="75000"/>
                  </a:schemeClr>
                </a:solidFill>
                <a:latin typeface="Calibri" pitchFamily="34" charset="0"/>
              </a:rPr>
              <a:t>Testing</a:t>
            </a:r>
            <a:r>
              <a:rPr lang="sv-SE" sz="4000" b="1" dirty="0" smtClean="0">
                <a:solidFill>
                  <a:schemeClr val="accent3">
                    <a:lumMod val="75000"/>
                  </a:schemeClr>
                </a:solidFill>
                <a:latin typeface="Calibri" pitchFamily="34" charset="0"/>
              </a:rPr>
              <a:t>”</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Developers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are</a:t>
            </a:r>
            <a:r>
              <a:rPr lang="sv-SE" sz="3200" dirty="0" smtClean="0">
                <a:solidFill>
                  <a:schemeClr val="tx1"/>
                </a:solidFill>
                <a:latin typeface="Calibri" pitchFamily="34" charset="0"/>
              </a:rPr>
              <a:t> still </a:t>
            </a:r>
            <a:r>
              <a:rPr lang="sv-SE" sz="3200" dirty="0" err="1" smtClean="0">
                <a:solidFill>
                  <a:schemeClr val="tx1"/>
                </a:solidFill>
                <a:latin typeface="Calibri" pitchFamily="34" charset="0"/>
              </a:rPr>
              <a:t>doing</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this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much</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the grunt </a:t>
            </a:r>
            <a:r>
              <a:rPr lang="sv-SE" sz="3200" dirty="0" err="1" smtClean="0">
                <a:solidFill>
                  <a:schemeClr val="tx1"/>
                </a:solidFill>
                <a:latin typeface="Calibri" pitchFamily="34" charset="0"/>
              </a:rPr>
              <a:t>work</a:t>
            </a:r>
            <a:r>
              <a:rPr lang="sv-SE" sz="3200" dirty="0" smtClean="0">
                <a:solidFill>
                  <a:schemeClr val="tx1"/>
                </a:solidFill>
                <a:latin typeface="Calibri" pitchFamily="34" charset="0"/>
              </a:rPr>
              <a:t> is </a:t>
            </a:r>
            <a:r>
              <a:rPr lang="sv-SE" sz="3200" dirty="0" err="1" smtClean="0">
                <a:solidFill>
                  <a:schemeClr val="tx1"/>
                </a:solidFill>
                <a:latin typeface="Calibri" pitchFamily="34" charset="0"/>
              </a:rPr>
              <a:t>however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moved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CI server</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Developers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solve</a:t>
            </a:r>
            <a:r>
              <a:rPr lang="sv-SE" sz="3200" dirty="0" smtClean="0">
                <a:solidFill>
                  <a:schemeClr val="tx1"/>
                </a:solidFill>
                <a:latin typeface="Calibri" pitchFamily="34" charset="0"/>
              </a:rPr>
              <a:t> </a:t>
            </a:r>
            <a:r>
              <a:rPr lang="sv-SE" sz="3200" b="1" dirty="0" smtClean="0">
                <a:solidFill>
                  <a:schemeClr val="accent3">
                    <a:lumMod val="75000"/>
                  </a:schemeClr>
                </a:solidFill>
                <a:latin typeface="Calibri" pitchFamily="34" charset="0"/>
              </a:rPr>
              <a:t>bussiness problems</a:t>
            </a:r>
            <a:r>
              <a:rPr lang="sv-SE" sz="3200" dirty="0" smtClean="0">
                <a:solidFill>
                  <a:schemeClr val="tx1"/>
                </a:solidFill>
                <a:latin typeface="Calibri" pitchFamily="34" charset="0"/>
              </a:rPr>
              <a:t>.</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Makes </a:t>
            </a:r>
            <a:r>
              <a:rPr lang="sv-SE" sz="3200" dirty="0" err="1" smtClean="0">
                <a:solidFill>
                  <a:schemeClr val="tx1"/>
                </a:solidFill>
                <a:latin typeface="Calibri" pitchFamily="34" charset="0"/>
              </a:rPr>
              <a:t>developers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more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productive</a:t>
            </a:r>
            <a:r>
              <a:rPr lang="sv-SE" sz="3200" dirty="0" smtClean="0">
                <a:solidFill>
                  <a:schemeClr val="tx1"/>
                </a:solidFill>
                <a:latin typeface="Calibri" pitchFamily="34" charset="0"/>
              </a:rPr>
              <a:t>.</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Avoids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worked</a:t>
            </a:r>
            <a:r>
              <a:rPr lang="sv-SE" sz="3200" dirty="0" smtClean="0">
                <a:solidFill>
                  <a:schemeClr val="tx1"/>
                </a:solidFill>
                <a:latin typeface="Calibri" pitchFamily="34" charset="0"/>
              </a:rPr>
              <a:t> on my computer” </a:t>
            </a:r>
            <a:r>
              <a:rPr lang="sv-SE" sz="3200" dirty="0" err="1" smtClean="0">
                <a:solidFill>
                  <a:schemeClr val="tx1"/>
                </a:solidFill>
                <a:latin typeface="Calibri" pitchFamily="34" charset="0"/>
              </a:rPr>
              <a:t>syndrome</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136530679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395536" y="1052736"/>
            <a:ext cx="8424936"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a:t>
            </a:r>
            <a:r>
              <a:rPr lang="sv-SE" sz="4000" b="1" dirty="0" err="1" smtClean="0">
                <a:solidFill>
                  <a:schemeClr val="accent3">
                    <a:lumMod val="75000"/>
                  </a:schemeClr>
                </a:solidFill>
                <a:latin typeface="Calibri" pitchFamily="34" charset="0"/>
              </a:rPr>
              <a:t>project</a:t>
            </a:r>
            <a:r>
              <a:rPr lang="sv-SE" sz="4000" b="1" dirty="0" smtClean="0">
                <a:solidFill>
                  <a:schemeClr val="accent3">
                    <a:lumMod val="75000"/>
                  </a:schemeClr>
                </a:solidFill>
                <a:latin typeface="Calibri" pitchFamily="34" charset="0"/>
              </a:rPr>
              <a:t> is </a:t>
            </a:r>
            <a:r>
              <a:rPr lang="sv-SE" sz="4000" b="1" dirty="0" err="1" smtClean="0">
                <a:solidFill>
                  <a:schemeClr val="accent3">
                    <a:lumMod val="75000"/>
                  </a:schemeClr>
                </a:solidFill>
                <a:latin typeface="Calibri" pitchFamily="34" charset="0"/>
              </a:rPr>
              <a:t>too</a:t>
            </a:r>
            <a:r>
              <a:rPr lang="sv-SE" sz="4000" b="1" dirty="0" smtClean="0">
                <a:solidFill>
                  <a:schemeClr val="accent3">
                    <a:lumMod val="75000"/>
                  </a:schemeClr>
                </a:solidFill>
                <a:latin typeface="Calibri" pitchFamily="34" charset="0"/>
              </a:rPr>
              <a:t> far </a:t>
            </a:r>
            <a:r>
              <a:rPr lang="sv-SE" sz="4000" b="1" dirty="0" err="1" smtClean="0">
                <a:solidFill>
                  <a:schemeClr val="accent3">
                    <a:lumMod val="75000"/>
                  </a:schemeClr>
                </a:solidFill>
                <a:latin typeface="Calibri" pitchFamily="34" charset="0"/>
              </a:rPr>
              <a:t>along</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adopt</a:t>
            </a:r>
            <a:r>
              <a:rPr lang="sv-SE" sz="4000" b="1" dirty="0" smtClean="0">
                <a:solidFill>
                  <a:schemeClr val="accent3">
                    <a:lumMod val="75000"/>
                  </a:schemeClr>
                </a:solidFill>
                <a:latin typeface="Calibri" pitchFamily="34" charset="0"/>
              </a:rPr>
              <a:t> CI”</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The transfer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 CI </a:t>
            </a:r>
            <a:r>
              <a:rPr lang="sv-SE" sz="3200" dirty="0" err="1" smtClean="0">
                <a:solidFill>
                  <a:schemeClr val="tx1"/>
                </a:solidFill>
                <a:latin typeface="Calibri" pitchFamily="34" charset="0"/>
              </a:rPr>
              <a:t>environment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will</a:t>
            </a:r>
            <a:r>
              <a:rPr lang="sv-SE" sz="3200" dirty="0" smtClean="0">
                <a:solidFill>
                  <a:schemeClr val="tx1"/>
                </a:solidFill>
                <a:latin typeface="Calibri" pitchFamily="34" charset="0"/>
              </a:rPr>
              <a:t> be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costly</a:t>
            </a:r>
            <a:r>
              <a:rPr lang="sv-SE" sz="3200" dirty="0" smtClean="0">
                <a:solidFill>
                  <a:schemeClr val="tx1"/>
                </a:solidFill>
                <a:latin typeface="Calibri" pitchFamily="34" charset="0"/>
              </a:rPr>
              <a:t> and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problematic</a:t>
            </a:r>
            <a:r>
              <a:rPr lang="sv-SE" sz="3200" dirty="0" smtClean="0">
                <a:solidFill>
                  <a:schemeClr val="tx1"/>
                </a:solidFill>
                <a:latin typeface="Calibri" pitchFamily="34" charset="0"/>
              </a:rPr>
              <a:t> for </a:t>
            </a:r>
            <a:r>
              <a:rPr lang="sv-SE" sz="3200" dirty="0" err="1" smtClean="0">
                <a:solidFill>
                  <a:schemeClr val="tx1"/>
                </a:solidFill>
                <a:latin typeface="Calibri" pitchFamily="34" charset="0"/>
              </a:rPr>
              <a:t>this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project</a:t>
            </a:r>
            <a:r>
              <a:rPr lang="sv-SE" sz="3200" dirty="0" smtClean="0">
                <a:solidFill>
                  <a:schemeClr val="tx1"/>
                </a:solidFill>
                <a:latin typeface="Calibri" pitchFamily="34" charset="0"/>
              </a:rPr>
              <a:t> as it is </a:t>
            </a:r>
            <a:r>
              <a:rPr lang="sv-SE" sz="3200" dirty="0" err="1" smtClean="0">
                <a:solidFill>
                  <a:schemeClr val="tx1"/>
                </a:solidFill>
                <a:latin typeface="Calibri" pitchFamily="34" charset="0"/>
              </a:rPr>
              <a:t>too</a:t>
            </a:r>
            <a:r>
              <a:rPr lang="sv-SE" sz="3200" dirty="0" smtClean="0">
                <a:solidFill>
                  <a:schemeClr val="tx1"/>
                </a:solidFill>
                <a:latin typeface="Calibri" pitchFamily="34" charset="0"/>
              </a:rPr>
              <a:t> far </a:t>
            </a:r>
            <a:r>
              <a:rPr lang="sv-SE" sz="3200" dirty="0" err="1" smtClean="0">
                <a:solidFill>
                  <a:schemeClr val="tx1"/>
                </a:solidFill>
                <a:latin typeface="Calibri" pitchFamily="34" charset="0"/>
              </a:rPr>
              <a:t>gone</a:t>
            </a:r>
            <a:r>
              <a:rPr lang="sv-SE" sz="3200" dirty="0" smtClean="0">
                <a:solidFill>
                  <a:schemeClr val="tx1"/>
                </a:solidFill>
                <a:latin typeface="Calibri" pitchFamily="34" charset="0"/>
              </a:rPr>
              <a:t>!</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35586846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395536" y="1052736"/>
            <a:ext cx="8424936"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a:t>
            </a:r>
            <a:r>
              <a:rPr lang="sv-SE" sz="4000" b="1" dirty="0" err="1" smtClean="0">
                <a:solidFill>
                  <a:schemeClr val="accent3">
                    <a:lumMod val="75000"/>
                  </a:schemeClr>
                </a:solidFill>
                <a:latin typeface="Calibri" pitchFamily="34" charset="0"/>
              </a:rPr>
              <a:t>project</a:t>
            </a:r>
            <a:r>
              <a:rPr lang="sv-SE" sz="4000" b="1" dirty="0" smtClean="0">
                <a:solidFill>
                  <a:schemeClr val="accent3">
                    <a:lumMod val="75000"/>
                  </a:schemeClr>
                </a:solidFill>
                <a:latin typeface="Calibri" pitchFamily="34" charset="0"/>
              </a:rPr>
              <a:t> is </a:t>
            </a:r>
            <a:r>
              <a:rPr lang="sv-SE" sz="4000" b="1" dirty="0" err="1" smtClean="0">
                <a:solidFill>
                  <a:schemeClr val="accent3">
                    <a:lumMod val="75000"/>
                  </a:schemeClr>
                </a:solidFill>
                <a:latin typeface="Calibri" pitchFamily="34" charset="0"/>
              </a:rPr>
              <a:t>too</a:t>
            </a:r>
            <a:r>
              <a:rPr lang="sv-SE" sz="4000" b="1" dirty="0" smtClean="0">
                <a:solidFill>
                  <a:schemeClr val="accent3">
                    <a:lumMod val="75000"/>
                  </a:schemeClr>
                </a:solidFill>
                <a:latin typeface="Calibri" pitchFamily="34" charset="0"/>
              </a:rPr>
              <a:t> far </a:t>
            </a:r>
            <a:r>
              <a:rPr lang="sv-SE" sz="4000" b="1" dirty="0" err="1" smtClean="0">
                <a:solidFill>
                  <a:schemeClr val="accent3">
                    <a:lumMod val="75000"/>
                  </a:schemeClr>
                </a:solidFill>
                <a:latin typeface="Calibri" pitchFamily="34" charset="0"/>
              </a:rPr>
              <a:t>along</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adopt</a:t>
            </a:r>
            <a:r>
              <a:rPr lang="sv-SE" sz="4000" b="1" dirty="0" smtClean="0">
                <a:solidFill>
                  <a:schemeClr val="accent3">
                    <a:lumMod val="75000"/>
                  </a:schemeClr>
                </a:solidFill>
                <a:latin typeface="Calibri" pitchFamily="34" charset="0"/>
              </a:rPr>
              <a:t> CI”</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You</a:t>
            </a:r>
            <a:r>
              <a:rPr lang="sv-SE" sz="3200" dirty="0" smtClean="0">
                <a:solidFill>
                  <a:schemeClr val="tx1"/>
                </a:solidFill>
                <a:latin typeface="Calibri" pitchFamily="34" charset="0"/>
              </a:rPr>
              <a:t> still </a:t>
            </a:r>
            <a:r>
              <a:rPr lang="sv-SE" sz="3200" dirty="0" err="1" smtClean="0">
                <a:solidFill>
                  <a:schemeClr val="tx1"/>
                </a:solidFill>
                <a:latin typeface="Calibri" pitchFamily="34" charset="0"/>
              </a:rPr>
              <a:t>need</a:t>
            </a:r>
            <a:r>
              <a:rPr lang="sv-SE" sz="3200" dirty="0" smtClean="0">
                <a:solidFill>
                  <a:schemeClr val="tx1"/>
                </a:solidFill>
                <a:latin typeface="Calibri" pitchFamily="34" charset="0"/>
              </a:rPr>
              <a:t> source </a:t>
            </a:r>
            <a:r>
              <a:rPr lang="sv-SE" sz="3200" dirty="0" err="1" smtClean="0">
                <a:solidFill>
                  <a:schemeClr val="tx1"/>
                </a:solidFill>
                <a:latin typeface="Calibri" pitchFamily="34" charset="0"/>
              </a:rPr>
              <a:t>control</a:t>
            </a:r>
            <a:endParaRPr lang="sv-SE" sz="3200" dirty="0" smtClean="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You</a:t>
            </a:r>
            <a:r>
              <a:rPr lang="sv-SE" sz="3200" dirty="0" smtClean="0">
                <a:solidFill>
                  <a:schemeClr val="tx1"/>
                </a:solidFill>
                <a:latin typeface="Calibri" pitchFamily="34" charset="0"/>
              </a:rPr>
              <a:t> still </a:t>
            </a:r>
            <a:r>
              <a:rPr lang="sv-SE" sz="3200" dirty="0" err="1" smtClean="0">
                <a:solidFill>
                  <a:schemeClr val="tx1"/>
                </a:solidFill>
                <a:latin typeface="Calibri" pitchFamily="34" charset="0"/>
              </a:rPr>
              <a:t>need</a:t>
            </a:r>
            <a:r>
              <a:rPr lang="sv-SE" sz="3200" dirty="0" smtClean="0">
                <a:solidFill>
                  <a:schemeClr val="tx1"/>
                </a:solidFill>
                <a:latin typeface="Calibri" pitchFamily="34" charset="0"/>
              </a:rPr>
              <a:t> integration</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You</a:t>
            </a:r>
            <a:r>
              <a:rPr lang="sv-SE" sz="3200" dirty="0" smtClean="0">
                <a:solidFill>
                  <a:schemeClr val="tx1"/>
                </a:solidFill>
                <a:latin typeface="Calibri" pitchFamily="34" charset="0"/>
              </a:rPr>
              <a:t> still </a:t>
            </a:r>
            <a:r>
              <a:rPr lang="sv-SE" sz="3200" dirty="0" err="1" smtClean="0">
                <a:solidFill>
                  <a:schemeClr val="tx1"/>
                </a:solidFill>
                <a:latin typeface="Calibri" pitchFamily="34" charset="0"/>
              </a:rPr>
              <a:t>need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build</a:t>
            </a:r>
            <a:endParaRPr lang="sv-SE" sz="3200" dirty="0" smtClean="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Never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late…</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1568444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683568" y="1052736"/>
            <a:ext cx="7920879"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”It is </a:t>
            </a:r>
            <a:r>
              <a:rPr lang="sv-SE" sz="4000" b="1" dirty="0" err="1" smtClean="0">
                <a:solidFill>
                  <a:schemeClr val="accent3">
                    <a:lumMod val="75000"/>
                  </a:schemeClr>
                </a:solidFill>
                <a:latin typeface="Calibri" pitchFamily="34" charset="0"/>
              </a:rPr>
              <a:t>too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dangerous</a:t>
            </a:r>
            <a:r>
              <a:rPr lang="sv-SE" sz="4000" b="1" dirty="0" smtClean="0">
                <a:solidFill>
                  <a:schemeClr val="accent3">
                    <a:lumMod val="75000"/>
                  </a:schemeClr>
                </a:solidFill>
                <a:latin typeface="Calibri" pitchFamily="34" charset="0"/>
              </a:rPr>
              <a:t> not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check in </a:t>
            </a:r>
            <a:r>
              <a:rPr lang="sv-SE" sz="4000" b="1" dirty="0" err="1" smtClean="0">
                <a:solidFill>
                  <a:schemeClr val="accent3">
                    <a:lumMod val="75000"/>
                  </a:schemeClr>
                </a:solidFill>
                <a:latin typeface="Calibri" pitchFamily="34" charset="0"/>
              </a:rPr>
              <a:t>this</a:t>
            </a:r>
            <a:r>
              <a:rPr lang="sv-SE" sz="4000" b="1" dirty="0" smtClean="0">
                <a:solidFill>
                  <a:schemeClr val="accent3">
                    <a:lumMod val="75000"/>
                  </a:schemeClr>
                </a:solidFill>
                <a:latin typeface="Calibri" pitchFamily="34" charset="0"/>
              </a:rPr>
              <a:t> broken/</a:t>
            </a:r>
            <a:r>
              <a:rPr lang="sv-SE" sz="4000" b="1" dirty="0" err="1" smtClean="0">
                <a:solidFill>
                  <a:schemeClr val="accent3">
                    <a:lumMod val="75000"/>
                  </a:schemeClr>
                </a:solidFill>
                <a:latin typeface="Calibri" pitchFamily="34" charset="0"/>
              </a:rPr>
              <a:t>unfinished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code</a:t>
            </a:r>
            <a:r>
              <a:rPr lang="sv-SE" sz="4000" b="1" dirty="0" smtClean="0">
                <a:solidFill>
                  <a:schemeClr val="accent3">
                    <a:lumMod val="75000"/>
                  </a:schemeClr>
                </a:solidFill>
                <a:latin typeface="Calibri" pitchFamily="34" charset="0"/>
              </a:rPr>
              <a:t>!”</a:t>
            </a:r>
          </a:p>
          <a:p>
            <a:pPr marL="1587" indent="0" algn="ctr" eaLnBrk="1" hangingPunct="1">
              <a:lnSpc>
                <a:spcPct val="100000"/>
              </a:lnSpc>
              <a:spcBef>
                <a:spcPts val="638"/>
              </a:spcBef>
              <a:spcAft>
                <a:spcPts val="1425"/>
              </a:spcAft>
              <a:buClrTx/>
            </a:pPr>
            <a:endParaRPr lang="sv-SE" sz="3200" dirty="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We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need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make sure </a:t>
            </a:r>
            <a:r>
              <a:rPr lang="sv-SE" sz="3200" dirty="0" err="1" smtClean="0">
                <a:solidFill>
                  <a:schemeClr val="tx1"/>
                </a:solidFill>
                <a:latin typeface="Calibri" pitchFamily="34" charset="0"/>
              </a:rPr>
              <a:t>code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written</a:t>
            </a:r>
            <a:r>
              <a:rPr lang="sv-SE" sz="3200" dirty="0" smtClean="0">
                <a:solidFill>
                  <a:schemeClr val="tx1"/>
                </a:solidFill>
                <a:latin typeface="Calibri" pitchFamily="34" charset="0"/>
              </a:rPr>
              <a:t> by </a:t>
            </a:r>
            <a:r>
              <a:rPr lang="sv-SE" sz="3200" dirty="0" err="1" smtClean="0">
                <a:solidFill>
                  <a:schemeClr val="tx1"/>
                </a:solidFill>
                <a:latin typeface="Calibri" pitchFamily="34" charset="0"/>
              </a:rPr>
              <a:t>outside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developers</a:t>
            </a:r>
            <a:r>
              <a:rPr lang="sv-SE" sz="3200" dirty="0" smtClean="0">
                <a:solidFill>
                  <a:schemeClr val="tx1"/>
                </a:solidFill>
                <a:latin typeface="Calibri" pitchFamily="34" charset="0"/>
              </a:rPr>
              <a:t> like </a:t>
            </a:r>
            <a:r>
              <a:rPr lang="sv-SE" sz="3200" dirty="0" err="1" smtClean="0">
                <a:solidFill>
                  <a:schemeClr val="tx1"/>
                </a:solidFill>
                <a:latin typeface="Calibri" pitchFamily="34" charset="0"/>
              </a:rPr>
              <a:t>consultants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are</a:t>
            </a:r>
            <a:r>
              <a:rPr lang="sv-SE" sz="3200" dirty="0" smtClean="0">
                <a:solidFill>
                  <a:schemeClr val="tx1"/>
                </a:solidFill>
                <a:latin typeface="Calibri" pitchFamily="34" charset="0"/>
              </a:rPr>
              <a:t> not </a:t>
            </a:r>
            <a:r>
              <a:rPr lang="sv-SE" sz="3200" dirty="0" err="1" smtClean="0">
                <a:solidFill>
                  <a:schemeClr val="tx1"/>
                </a:solidFill>
                <a:latin typeface="Calibri" pitchFamily="34" charset="0"/>
              </a:rPr>
              <a:t>lost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when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they</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leave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They</a:t>
            </a:r>
            <a:r>
              <a:rPr lang="sv-SE" sz="3200" dirty="0" smtClean="0">
                <a:solidFill>
                  <a:schemeClr val="tx1"/>
                </a:solidFill>
                <a:latin typeface="Calibri" pitchFamily="34" charset="0"/>
              </a:rPr>
              <a:t> must check in on a </a:t>
            </a:r>
            <a:r>
              <a:rPr lang="sv-SE" sz="3200" dirty="0" err="1" smtClean="0">
                <a:solidFill>
                  <a:schemeClr val="tx1"/>
                </a:solidFill>
                <a:latin typeface="Calibri" pitchFamily="34" charset="0"/>
              </a:rPr>
              <a:t>regular</a:t>
            </a:r>
            <a:r>
              <a:rPr lang="sv-SE" sz="3200" dirty="0" smtClean="0">
                <a:solidFill>
                  <a:schemeClr val="tx1"/>
                </a:solidFill>
                <a:latin typeface="Calibri" pitchFamily="34" charset="0"/>
              </a:rPr>
              <a:t> basis finished or not!</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26144468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683568" y="1052736"/>
            <a:ext cx="7920879" cy="5184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”It is too dangerous not to check in this broken/unfinished code!”</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2800" dirty="0" smtClean="0">
                <a:solidFill>
                  <a:schemeClr val="tx1"/>
                </a:solidFill>
                <a:latin typeface="Calibri" pitchFamily="34" charset="0"/>
              </a:rPr>
              <a:t>Backup systems make sure </a:t>
            </a:r>
            <a:r>
              <a:rPr lang="sv-SE" sz="2800" dirty="0" err="1" smtClean="0">
                <a:solidFill>
                  <a:schemeClr val="tx1"/>
                </a:solidFill>
                <a:latin typeface="Calibri" pitchFamily="34" charset="0"/>
              </a:rPr>
              <a:t>you</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don’t</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loose</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any</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code</a:t>
            </a:r>
            <a:endParaRPr lang="sv-SE" sz="2800" dirty="0" smtClean="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2800" dirty="0" smtClean="0">
                <a:solidFill>
                  <a:schemeClr val="tx1"/>
                </a:solidFill>
                <a:latin typeface="Calibri" pitchFamily="34" charset="0"/>
              </a:rPr>
              <a:t>Version Control Systems keep a history of changes.</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2800" dirty="0" smtClean="0">
                <a:solidFill>
                  <a:schemeClr val="tx1"/>
                </a:solidFill>
                <a:latin typeface="Calibri" pitchFamily="34" charset="0"/>
              </a:rPr>
              <a:t>In worst case you can always branch the repo.</a:t>
            </a:r>
          </a:p>
          <a:p>
            <a:pPr marL="458787" indent="-457200" algn="ctr" eaLnBrk="1" hangingPunct="1">
              <a:lnSpc>
                <a:spcPct val="100000"/>
              </a:lnSpc>
              <a:spcBef>
                <a:spcPts val="638"/>
              </a:spcBef>
              <a:spcAft>
                <a:spcPts val="1425"/>
              </a:spcAft>
              <a:buClrTx/>
              <a:buFont typeface="Arial" panose="020B0604020202020204" pitchFamily="34" charset="0"/>
              <a:buChar char="•"/>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2906271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A </a:t>
            </a:r>
            <a:r>
              <a:rPr lang="sv-SE" sz="4000" b="1" dirty="0" err="1" smtClean="0">
                <a:solidFill>
                  <a:schemeClr val="accent3">
                    <a:lumMod val="75000"/>
                  </a:schemeClr>
                </a:solidFill>
                <a:latin typeface="Calibri" pitchFamily="34" charset="0"/>
              </a:rPr>
              <a:t>single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code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repository</a:t>
            </a:r>
            <a:r>
              <a:rPr lang="sv-SE" sz="4000" b="1" dirty="0" smtClean="0">
                <a:solidFill>
                  <a:schemeClr val="accent3">
                    <a:lumMod val="75000"/>
                  </a:schemeClr>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It is about...</a:t>
            </a:r>
            <a:endParaRPr lang="sv-SE" sz="3000" dirty="0">
              <a:solidFill>
                <a:srgbClr val="EEECE1"/>
              </a:solidFill>
              <a:latin typeface="Cambria" pitchFamily="18" charset="0"/>
            </a:endParaRPr>
          </a:p>
        </p:txBody>
      </p:sp>
      <p:sp>
        <p:nvSpPr>
          <p:cNvPr id="2" name="Magnetskiva 1"/>
          <p:cNvSpPr/>
          <p:nvPr/>
        </p:nvSpPr>
        <p:spPr>
          <a:xfrm>
            <a:off x="4276150" y="3449505"/>
            <a:ext cx="100811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564904"/>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4437112"/>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2075278"/>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4403912"/>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Vänster-höger 3"/>
          <p:cNvSpPr/>
          <p:nvPr/>
        </p:nvSpPr>
        <p:spPr>
          <a:xfrm rot="162685">
            <a:off x="2914756" y="3465004"/>
            <a:ext cx="720080"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Vänster-höger 12"/>
          <p:cNvSpPr/>
          <p:nvPr/>
        </p:nvSpPr>
        <p:spPr>
          <a:xfrm rot="19841199">
            <a:off x="3221443" y="4850141"/>
            <a:ext cx="720080"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Vänster-höger 13"/>
          <p:cNvSpPr/>
          <p:nvPr/>
        </p:nvSpPr>
        <p:spPr>
          <a:xfrm rot="19841199">
            <a:off x="5573332" y="3403461"/>
            <a:ext cx="720080"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Vänster-höger 14"/>
          <p:cNvSpPr/>
          <p:nvPr/>
        </p:nvSpPr>
        <p:spPr>
          <a:xfrm rot="1152287">
            <a:off x="5722676" y="4741626"/>
            <a:ext cx="720080"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8943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683568" y="1052736"/>
            <a:ext cx="7920879" cy="5616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”It is </a:t>
            </a:r>
            <a:r>
              <a:rPr lang="sv-SE" sz="4000" b="1" dirty="0" err="1" smtClean="0">
                <a:solidFill>
                  <a:schemeClr val="accent3">
                    <a:lumMod val="75000"/>
                  </a:schemeClr>
                </a:solidFill>
                <a:latin typeface="Calibri" pitchFamily="34" charset="0"/>
              </a:rPr>
              <a:t>too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dangerous</a:t>
            </a:r>
            <a:r>
              <a:rPr lang="sv-SE" sz="4000" b="1" dirty="0" smtClean="0">
                <a:solidFill>
                  <a:schemeClr val="accent3">
                    <a:lumMod val="75000"/>
                  </a:schemeClr>
                </a:solidFill>
                <a:latin typeface="Calibri" pitchFamily="34" charset="0"/>
              </a:rPr>
              <a:t> not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check in </a:t>
            </a:r>
            <a:r>
              <a:rPr lang="sv-SE" sz="4000" b="1" dirty="0" err="1" smtClean="0">
                <a:solidFill>
                  <a:schemeClr val="accent3">
                    <a:lumMod val="75000"/>
                  </a:schemeClr>
                </a:solidFill>
                <a:latin typeface="Calibri" pitchFamily="34" charset="0"/>
              </a:rPr>
              <a:t>this</a:t>
            </a:r>
            <a:r>
              <a:rPr lang="sv-SE" sz="4000" b="1" dirty="0" smtClean="0">
                <a:solidFill>
                  <a:schemeClr val="accent3">
                    <a:lumMod val="75000"/>
                  </a:schemeClr>
                </a:solidFill>
                <a:latin typeface="Calibri" pitchFamily="34" charset="0"/>
              </a:rPr>
              <a:t> broken/</a:t>
            </a:r>
            <a:r>
              <a:rPr lang="sv-SE" sz="4000" b="1" dirty="0" err="1" smtClean="0">
                <a:solidFill>
                  <a:schemeClr val="accent3">
                    <a:lumMod val="75000"/>
                  </a:schemeClr>
                </a:solidFill>
                <a:latin typeface="Calibri" pitchFamily="34" charset="0"/>
              </a:rPr>
              <a:t>unfinished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code</a:t>
            </a:r>
            <a:r>
              <a:rPr lang="sv-SE" sz="4000" b="1" dirty="0" smtClean="0">
                <a:solidFill>
                  <a:schemeClr val="accent3">
                    <a:lumMod val="75000"/>
                  </a:schemeClr>
                </a:solidFill>
                <a:latin typeface="Calibri" pitchFamily="34" charset="0"/>
              </a:rPr>
              <a:t>…”</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Check in </a:t>
            </a:r>
            <a:r>
              <a:rPr lang="sv-SE" sz="3200" dirty="0" err="1" smtClean="0">
                <a:solidFill>
                  <a:schemeClr val="tx1"/>
                </a:solidFill>
                <a:latin typeface="Calibri" pitchFamily="34" charset="0"/>
              </a:rPr>
              <a:t>unfinished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code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into</a:t>
            </a:r>
            <a:r>
              <a:rPr lang="sv-SE" sz="3200" dirty="0" smtClean="0">
                <a:solidFill>
                  <a:schemeClr val="tx1"/>
                </a:solidFill>
                <a:latin typeface="Calibri" pitchFamily="34" charset="0"/>
              </a:rPr>
              <a:t> a </a:t>
            </a:r>
            <a:r>
              <a:rPr lang="sv-SE" sz="3200" dirty="0" err="1" smtClean="0">
                <a:solidFill>
                  <a:schemeClr val="tx1"/>
                </a:solidFill>
                <a:latin typeface="Calibri" pitchFamily="34" charset="0"/>
              </a:rPr>
              <a:t>development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branch</a:t>
            </a:r>
            <a:r>
              <a:rPr lang="sv-SE" sz="3200" dirty="0" smtClean="0">
                <a:solidFill>
                  <a:schemeClr val="tx1"/>
                </a:solidFill>
                <a:latin typeface="Calibri" pitchFamily="34" charset="0"/>
              </a:rPr>
              <a:t> and </a:t>
            </a:r>
            <a:r>
              <a:rPr lang="sv-SE" sz="3200" dirty="0" err="1" smtClean="0">
                <a:solidFill>
                  <a:schemeClr val="tx1"/>
                </a:solidFill>
                <a:latin typeface="Calibri" pitchFamily="34" charset="0"/>
              </a:rPr>
              <a:t>merge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into</a:t>
            </a:r>
            <a:r>
              <a:rPr lang="sv-SE" sz="3200" dirty="0" smtClean="0">
                <a:solidFill>
                  <a:schemeClr val="tx1"/>
                </a:solidFill>
                <a:latin typeface="Calibri" pitchFamily="34" charset="0"/>
              </a:rPr>
              <a:t> CI </a:t>
            </a:r>
            <a:r>
              <a:rPr lang="sv-SE" sz="3200" dirty="0" err="1" smtClean="0">
                <a:solidFill>
                  <a:schemeClr val="tx1"/>
                </a:solidFill>
                <a:latin typeface="Calibri" pitchFamily="34" charset="0"/>
              </a:rPr>
              <a:t>branch</a:t>
            </a:r>
            <a:r>
              <a:rPr lang="sv-SE" sz="3200" dirty="0" smtClean="0">
                <a:solidFill>
                  <a:schemeClr val="tx1"/>
                </a:solidFill>
                <a:latin typeface="Calibri" pitchFamily="34" charset="0"/>
              </a:rPr>
              <a:t> as </a:t>
            </a:r>
            <a:r>
              <a:rPr lang="sv-SE" sz="3200" dirty="0" err="1" smtClean="0">
                <a:solidFill>
                  <a:schemeClr val="tx1"/>
                </a:solidFill>
                <a:latin typeface="Calibri" pitchFamily="34" charset="0"/>
              </a:rPr>
              <a:t>you</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feel</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confident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integrate</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2663559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683568" y="1052736"/>
            <a:ext cx="7920879" cy="5616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”It is </a:t>
            </a:r>
            <a:r>
              <a:rPr lang="sv-SE" sz="4000" b="1" dirty="0" err="1" smtClean="0">
                <a:solidFill>
                  <a:schemeClr val="accent3">
                    <a:lumMod val="75000"/>
                  </a:schemeClr>
                </a:solidFill>
                <a:latin typeface="Calibri" pitchFamily="34" charset="0"/>
              </a:rPr>
              <a:t>too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dangerous</a:t>
            </a:r>
            <a:r>
              <a:rPr lang="sv-SE" sz="4000" b="1" dirty="0" smtClean="0">
                <a:solidFill>
                  <a:schemeClr val="accent3">
                    <a:lumMod val="75000"/>
                  </a:schemeClr>
                </a:solidFill>
                <a:latin typeface="Calibri" pitchFamily="34" charset="0"/>
              </a:rPr>
              <a:t> not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check in </a:t>
            </a:r>
            <a:r>
              <a:rPr lang="sv-SE" sz="4000" b="1" dirty="0" err="1" smtClean="0">
                <a:solidFill>
                  <a:schemeClr val="accent3">
                    <a:lumMod val="75000"/>
                  </a:schemeClr>
                </a:solidFill>
                <a:latin typeface="Calibri" pitchFamily="34" charset="0"/>
              </a:rPr>
              <a:t>this</a:t>
            </a:r>
            <a:r>
              <a:rPr lang="sv-SE" sz="4000" b="1" dirty="0" smtClean="0">
                <a:solidFill>
                  <a:schemeClr val="accent3">
                    <a:lumMod val="75000"/>
                  </a:schemeClr>
                </a:solidFill>
                <a:latin typeface="Calibri" pitchFamily="34" charset="0"/>
              </a:rPr>
              <a:t> broken/</a:t>
            </a:r>
            <a:r>
              <a:rPr lang="sv-SE" sz="4000" b="1" dirty="0" err="1" smtClean="0">
                <a:solidFill>
                  <a:schemeClr val="accent3">
                    <a:lumMod val="75000"/>
                  </a:schemeClr>
                </a:solidFill>
                <a:latin typeface="Calibri" pitchFamily="34" charset="0"/>
              </a:rPr>
              <a:t>unfinished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code</a:t>
            </a:r>
            <a:r>
              <a:rPr lang="sv-SE" sz="4000" b="1" dirty="0" smtClean="0">
                <a:solidFill>
                  <a:schemeClr val="accent3">
                    <a:lumMod val="75000"/>
                  </a:schemeClr>
                </a:solidFill>
                <a:latin typeface="Calibri" pitchFamily="34" charset="0"/>
              </a:rPr>
              <a:t>…”</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Use</a:t>
            </a:r>
            <a:r>
              <a:rPr lang="sv-SE" sz="3200" dirty="0" smtClean="0">
                <a:solidFill>
                  <a:schemeClr val="tx1"/>
                </a:solidFill>
                <a:latin typeface="Calibri" pitchFamily="34" charset="0"/>
              </a:rPr>
              <a:t> feature </a:t>
            </a:r>
            <a:r>
              <a:rPr lang="sv-SE" sz="3200" dirty="0" err="1" smtClean="0">
                <a:solidFill>
                  <a:schemeClr val="tx1"/>
                </a:solidFill>
                <a:latin typeface="Calibri" pitchFamily="34" charset="0"/>
              </a:rPr>
              <a:t>toggles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control</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active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code</a:t>
            </a:r>
            <a:r>
              <a:rPr lang="sv-SE" sz="3200" dirty="0" smtClean="0">
                <a:solidFill>
                  <a:schemeClr val="tx1"/>
                </a:solidFill>
                <a:latin typeface="Calibri" pitchFamily="34" charset="0"/>
              </a:rPr>
              <a:t>.</a:t>
            </a:r>
          </a:p>
          <a:p>
            <a:pPr marL="458787" indent="-457200" algn="ctr" eaLnBrk="1" hangingPunct="1">
              <a:lnSpc>
                <a:spcPct val="100000"/>
              </a:lnSpc>
              <a:spcBef>
                <a:spcPts val="638"/>
              </a:spcBef>
              <a:spcAft>
                <a:spcPts val="1425"/>
              </a:spcAft>
              <a:buClrTx/>
              <a:buFont typeface="Arial" panose="020B0604020202020204" pitchFamily="34" charset="0"/>
              <a:buChar char="•"/>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pic>
        <p:nvPicPr>
          <p:cNvPr id="29698" name="Picture 2" descr="Bildresultat för toggl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653136"/>
            <a:ext cx="2607160" cy="1088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2752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Change is </a:t>
            </a:r>
            <a:r>
              <a:rPr lang="sv-SE" sz="4000" b="1" dirty="0" err="1" smtClean="0">
                <a:solidFill>
                  <a:schemeClr val="accent3">
                    <a:lumMod val="75000"/>
                  </a:schemeClr>
                </a:solidFill>
                <a:latin typeface="Calibri" pitchFamily="34" charset="0"/>
              </a:rPr>
              <a:t>always</a:t>
            </a:r>
            <a:r>
              <a:rPr lang="sv-SE" sz="4000" b="1" dirty="0" smtClean="0">
                <a:solidFill>
                  <a:schemeClr val="accent3">
                    <a:lumMod val="75000"/>
                  </a:schemeClr>
                </a:solidFill>
                <a:latin typeface="Calibri" pitchFamily="34" charset="0"/>
              </a:rPr>
              <a:t> hard…</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People will </a:t>
            </a:r>
            <a:r>
              <a:rPr lang="sv-SE" sz="3200" b="1" dirty="0" smtClean="0">
                <a:solidFill>
                  <a:schemeClr val="accent3">
                    <a:lumMod val="75000"/>
                  </a:schemeClr>
                </a:solidFill>
                <a:latin typeface="Calibri" pitchFamily="34" charset="0"/>
              </a:rPr>
              <a:t>always</a:t>
            </a:r>
            <a:r>
              <a:rPr lang="sv-SE" sz="3200" dirty="0" smtClean="0">
                <a:solidFill>
                  <a:schemeClr val="accent3">
                    <a:lumMod val="75000"/>
                  </a:schemeClr>
                </a:solidFill>
                <a:latin typeface="Calibri" pitchFamily="34" charset="0"/>
              </a:rPr>
              <a:t> </a:t>
            </a:r>
            <a:r>
              <a:rPr lang="sv-SE" sz="3200" dirty="0" smtClean="0">
                <a:solidFill>
                  <a:schemeClr val="tx1"/>
                </a:solidFill>
                <a:latin typeface="Calibri" pitchFamily="34" charset="0"/>
              </a:rPr>
              <a:t>resist change!</a:t>
            </a: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 It is a </a:t>
            </a:r>
            <a:r>
              <a:rPr lang="sv-SE" sz="3200" dirty="0" err="1" smtClean="0">
                <a:solidFill>
                  <a:schemeClr val="tx1"/>
                </a:solidFill>
                <a:latin typeface="Calibri" pitchFamily="34" charset="0"/>
              </a:rPr>
              <a:t>natural</a:t>
            </a:r>
            <a:r>
              <a:rPr lang="sv-SE" sz="3200" dirty="0" smtClean="0">
                <a:solidFill>
                  <a:schemeClr val="tx1"/>
                </a:solidFill>
                <a:latin typeface="Calibri" pitchFamily="34" charset="0"/>
              </a:rPr>
              <a:t> part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a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 process!</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sv-SE" sz="3000" dirty="0">
                <a:solidFill>
                  <a:srgbClr val="EEECE1"/>
                </a:solidFill>
                <a:latin typeface="Cambria" pitchFamily="18" charset="0"/>
              </a:rPr>
              <a:t>Working with change</a:t>
            </a:r>
          </a:p>
        </p:txBody>
      </p:sp>
    </p:spTree>
    <p:extLst>
      <p:ext uri="{BB962C8B-B14F-4D97-AF65-F5344CB8AC3E}">
        <p14:creationId xmlns:p14="http://schemas.microsoft.com/office/powerpoint/2010/main" val="28814368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You</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help</a:t>
            </a:r>
            <a:r>
              <a:rPr lang="sv-SE" sz="4000" b="1" dirty="0" smtClean="0">
                <a:solidFill>
                  <a:schemeClr val="accent3">
                    <a:lumMod val="75000"/>
                  </a:schemeClr>
                </a:solidFill>
                <a:latin typeface="Calibri" pitchFamily="34" charset="0"/>
              </a:rPr>
              <a:t>!</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There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are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some</a:t>
            </a:r>
            <a:r>
              <a:rPr lang="sv-SE" sz="3200" dirty="0" smtClean="0">
                <a:solidFill>
                  <a:schemeClr val="tx1"/>
                </a:solidFill>
                <a:latin typeface="Calibri" pitchFamily="34" charset="0"/>
              </a:rPr>
              <a:t> actions </a:t>
            </a:r>
            <a:r>
              <a:rPr lang="sv-SE" sz="3200" dirty="0" err="1" smtClean="0">
                <a:solidFill>
                  <a:schemeClr val="tx1"/>
                </a:solidFill>
                <a:latin typeface="Calibri" pitchFamily="34" charset="0"/>
              </a:rPr>
              <a:t>that</a:t>
            </a:r>
            <a:r>
              <a:rPr lang="sv-SE" sz="3200" dirty="0" smtClean="0">
                <a:solidFill>
                  <a:schemeClr val="tx1"/>
                </a:solidFill>
                <a:latin typeface="Calibri" pitchFamily="34" charset="0"/>
              </a:rPr>
              <a:t> a </a:t>
            </a:r>
            <a:r>
              <a:rPr lang="sv-SE" sz="3200" dirty="0" err="1" smtClean="0">
                <a:solidFill>
                  <a:schemeClr val="tx1"/>
                </a:solidFill>
                <a:latin typeface="Calibri" pitchFamily="34" charset="0"/>
              </a:rPr>
              <a:t>organization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can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take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help</a:t>
            </a:r>
            <a:r>
              <a:rPr lang="sv-SE" sz="3200" dirty="0" smtClean="0">
                <a:solidFill>
                  <a:schemeClr val="tx1"/>
                </a:solidFill>
                <a:latin typeface="Calibri" pitchFamily="34" charset="0"/>
              </a:rPr>
              <a:t> teams </a:t>
            </a:r>
            <a:r>
              <a:rPr lang="sv-SE" sz="3200" dirty="0" err="1" smtClean="0">
                <a:solidFill>
                  <a:schemeClr val="tx1"/>
                </a:solidFill>
                <a:latin typeface="Calibri" pitchFamily="34" charset="0"/>
              </a:rPr>
              <a:t>through</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sv-SE" sz="3000" dirty="0" err="1">
                <a:solidFill>
                  <a:srgbClr val="EEECE1"/>
                </a:solidFill>
                <a:latin typeface="Cambria" pitchFamily="18" charset="0"/>
              </a:rPr>
              <a:t>Working</a:t>
            </a:r>
            <a:r>
              <a:rPr lang="sv-SE" sz="3000" dirty="0">
                <a:solidFill>
                  <a:srgbClr val="EEECE1"/>
                </a:solidFill>
                <a:latin typeface="Cambria" pitchFamily="18" charset="0"/>
              </a:rPr>
              <a:t> </a:t>
            </a:r>
            <a:r>
              <a:rPr lang="sv-SE" sz="3000" dirty="0" err="1">
                <a:solidFill>
                  <a:srgbClr val="EEECE1"/>
                </a:solidFill>
                <a:latin typeface="Cambria" pitchFamily="18" charset="0"/>
              </a:rPr>
              <a:t>with</a:t>
            </a:r>
            <a:r>
              <a:rPr lang="sv-SE" sz="3000" dirty="0">
                <a:solidFill>
                  <a:srgbClr val="EEECE1"/>
                </a:solidFill>
                <a:latin typeface="Cambria" pitchFamily="18" charset="0"/>
              </a:rPr>
              <a:t> </a:t>
            </a:r>
            <a:r>
              <a:rPr lang="sv-SE" sz="3000" dirty="0" err="1">
                <a:solidFill>
                  <a:srgbClr val="EEECE1"/>
                </a:solidFill>
                <a:latin typeface="Cambria" pitchFamily="18" charset="0"/>
              </a:rPr>
              <a:t>change</a:t>
            </a:r>
            <a:endParaRPr lang="sv-SE" sz="3000" dirty="0">
              <a:solidFill>
                <a:srgbClr val="EEECE1"/>
              </a:solidFill>
              <a:latin typeface="Cambria" pitchFamily="18" charset="0"/>
            </a:endParaRPr>
          </a:p>
          <a:p>
            <a:pPr algn="ctr" eaLnBrk="1"/>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11035198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Help</a:t>
            </a:r>
            <a:r>
              <a:rPr lang="sv-SE" sz="4000" b="1" dirty="0" smtClean="0">
                <a:solidFill>
                  <a:schemeClr val="accent3">
                    <a:lumMod val="75000"/>
                  </a:schemeClr>
                </a:solidFill>
                <a:latin typeface="Calibri" pitchFamily="34" charset="0"/>
              </a:rPr>
              <a:t> teams </a:t>
            </a:r>
            <a:r>
              <a:rPr lang="sv-SE" sz="4000" b="1" dirty="0" err="1" smtClean="0">
                <a:solidFill>
                  <a:schemeClr val="accent3">
                    <a:lumMod val="75000"/>
                  </a:schemeClr>
                </a:solidFill>
                <a:latin typeface="Calibri" pitchFamily="34" charset="0"/>
              </a:rPr>
              <a:t>through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change</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Regular</a:t>
            </a:r>
            <a:r>
              <a:rPr lang="sv-SE" sz="3200" dirty="0" smtClean="0">
                <a:solidFill>
                  <a:schemeClr val="tx1"/>
                </a:solidFill>
                <a:latin typeface="Calibri" pitchFamily="34" charset="0"/>
              </a:rPr>
              <a:t> meetings </a:t>
            </a:r>
            <a:r>
              <a:rPr lang="sv-SE" sz="3200" dirty="0" err="1" smtClean="0">
                <a:solidFill>
                  <a:schemeClr val="tx1"/>
                </a:solidFill>
                <a:latin typeface="Calibri" pitchFamily="34" charset="0"/>
              </a:rPr>
              <a:t>discussing</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upcoming</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changes</a:t>
            </a:r>
            <a:r>
              <a:rPr lang="sv-SE" sz="3200" dirty="0" smtClean="0">
                <a:solidFill>
                  <a:schemeClr val="tx1"/>
                </a:solidFill>
                <a:latin typeface="Calibri" pitchFamily="34" charset="0"/>
              </a:rPr>
              <a:t>.</a:t>
            </a: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Make sure </a:t>
            </a:r>
            <a:r>
              <a:rPr lang="sv-SE" sz="3200" dirty="0" err="1" smtClean="0">
                <a:solidFill>
                  <a:schemeClr val="tx1"/>
                </a:solidFill>
                <a:latin typeface="Calibri" pitchFamily="34" charset="0"/>
              </a:rPr>
              <a:t>everyone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knows</a:t>
            </a:r>
            <a:r>
              <a:rPr lang="sv-SE" sz="3200" dirty="0" smtClean="0">
                <a:solidFill>
                  <a:schemeClr val="tx1"/>
                </a:solidFill>
                <a:latin typeface="Calibri" pitchFamily="34" charset="0"/>
              </a:rPr>
              <a:t> a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 is coming</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sv-SE" sz="3000" dirty="0">
                <a:solidFill>
                  <a:srgbClr val="EEECE1"/>
                </a:solidFill>
                <a:latin typeface="Cambria" pitchFamily="18" charset="0"/>
              </a:rPr>
              <a:t>Working with change</a:t>
            </a:r>
          </a:p>
          <a:p>
            <a:pPr algn="ctr" eaLnBrk="1"/>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27219132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Help</a:t>
            </a:r>
            <a:r>
              <a:rPr lang="sv-SE" sz="4000" b="1" dirty="0" smtClean="0">
                <a:solidFill>
                  <a:schemeClr val="accent3">
                    <a:lumMod val="75000"/>
                  </a:schemeClr>
                </a:solidFill>
                <a:latin typeface="Calibri" pitchFamily="34" charset="0"/>
              </a:rPr>
              <a:t> teams </a:t>
            </a:r>
            <a:r>
              <a:rPr lang="sv-SE" sz="4000" b="1" dirty="0" err="1" smtClean="0">
                <a:solidFill>
                  <a:schemeClr val="accent3">
                    <a:lumMod val="75000"/>
                  </a:schemeClr>
                </a:solidFill>
                <a:latin typeface="Calibri" pitchFamily="34" charset="0"/>
              </a:rPr>
              <a:t>through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change</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Regular</a:t>
            </a:r>
            <a:r>
              <a:rPr lang="sv-SE" sz="3200" dirty="0" smtClean="0">
                <a:solidFill>
                  <a:schemeClr val="tx1"/>
                </a:solidFill>
                <a:latin typeface="Calibri" pitchFamily="34" charset="0"/>
              </a:rPr>
              <a:t> meetings </a:t>
            </a:r>
            <a:r>
              <a:rPr lang="sv-SE" sz="3200" dirty="0" err="1" smtClean="0">
                <a:solidFill>
                  <a:schemeClr val="tx1"/>
                </a:solidFill>
                <a:latin typeface="Calibri" pitchFamily="34" charset="0"/>
              </a:rPr>
              <a:t>discussing</a:t>
            </a:r>
            <a:r>
              <a:rPr lang="sv-SE" sz="3200" dirty="0" smtClean="0">
                <a:solidFill>
                  <a:schemeClr val="tx1"/>
                </a:solidFill>
                <a:latin typeface="Calibri" pitchFamily="34" charset="0"/>
              </a:rPr>
              <a:t> + and – </a:t>
            </a:r>
            <a:r>
              <a:rPr lang="sv-SE" sz="3200" dirty="0" err="1" smtClean="0">
                <a:solidFill>
                  <a:schemeClr val="tx1"/>
                </a:solidFill>
                <a:latin typeface="Calibri" pitchFamily="34" charset="0"/>
              </a:rPr>
              <a:t>with</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changes</a:t>
            </a:r>
            <a:r>
              <a:rPr lang="sv-SE" sz="3200" dirty="0" smtClean="0">
                <a:solidFill>
                  <a:schemeClr val="tx1"/>
                </a:solidFill>
                <a:latin typeface="Calibri" pitchFamily="34" charset="0"/>
              </a:rPr>
              <a:t>.</a:t>
            </a: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Retrospectives</a:t>
            </a: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sv-SE" sz="3000" dirty="0" err="1">
                <a:solidFill>
                  <a:srgbClr val="EEECE1"/>
                </a:solidFill>
                <a:latin typeface="Cambria" pitchFamily="18" charset="0"/>
              </a:rPr>
              <a:t>Working</a:t>
            </a:r>
            <a:r>
              <a:rPr lang="sv-SE" sz="3000" dirty="0">
                <a:solidFill>
                  <a:srgbClr val="EEECE1"/>
                </a:solidFill>
                <a:latin typeface="Cambria" pitchFamily="18" charset="0"/>
              </a:rPr>
              <a:t> </a:t>
            </a:r>
            <a:r>
              <a:rPr lang="sv-SE" sz="3000" dirty="0" err="1">
                <a:solidFill>
                  <a:srgbClr val="EEECE1"/>
                </a:solidFill>
                <a:latin typeface="Cambria" pitchFamily="18" charset="0"/>
              </a:rPr>
              <a:t>with</a:t>
            </a:r>
            <a:r>
              <a:rPr lang="sv-SE" sz="3000" dirty="0">
                <a:solidFill>
                  <a:srgbClr val="EEECE1"/>
                </a:solidFill>
                <a:latin typeface="Cambria" pitchFamily="18" charset="0"/>
              </a:rPr>
              <a:t> </a:t>
            </a:r>
            <a:r>
              <a:rPr lang="sv-SE" sz="3000" dirty="0" err="1">
                <a:solidFill>
                  <a:srgbClr val="EEECE1"/>
                </a:solidFill>
                <a:latin typeface="Cambria" pitchFamily="18" charset="0"/>
              </a:rPr>
              <a:t>change</a:t>
            </a:r>
            <a:endParaRPr lang="sv-SE" sz="3000" dirty="0">
              <a:solidFill>
                <a:srgbClr val="EEECE1"/>
              </a:solidFill>
              <a:latin typeface="Cambria" pitchFamily="18" charset="0"/>
            </a:endParaRPr>
          </a:p>
          <a:p>
            <a:pPr algn="ctr" eaLnBrk="1"/>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21320401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Help</a:t>
            </a:r>
            <a:r>
              <a:rPr lang="sv-SE" sz="4000" b="1" dirty="0" smtClean="0">
                <a:solidFill>
                  <a:schemeClr val="accent3">
                    <a:lumMod val="75000"/>
                  </a:schemeClr>
                </a:solidFill>
                <a:latin typeface="Calibri" pitchFamily="34" charset="0"/>
              </a:rPr>
              <a:t> teams </a:t>
            </a:r>
            <a:r>
              <a:rPr lang="sv-SE" sz="4000" b="1" dirty="0" err="1" smtClean="0">
                <a:solidFill>
                  <a:schemeClr val="accent3">
                    <a:lumMod val="75000"/>
                  </a:schemeClr>
                </a:solidFill>
                <a:latin typeface="Calibri" pitchFamily="34" charset="0"/>
              </a:rPr>
              <a:t>through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change</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Provide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reasons</a:t>
            </a:r>
            <a:r>
              <a:rPr lang="sv-SE" sz="3200" dirty="0" smtClean="0">
                <a:solidFill>
                  <a:schemeClr val="tx1"/>
                </a:solidFill>
                <a:latin typeface="Calibri" pitchFamily="34" charset="0"/>
              </a:rPr>
              <a:t> for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using</a:t>
            </a:r>
            <a:r>
              <a:rPr lang="sv-SE" sz="3200" dirty="0" smtClean="0">
                <a:solidFill>
                  <a:schemeClr val="tx1"/>
                </a:solidFill>
                <a:latin typeface="Calibri" pitchFamily="34" charset="0"/>
              </a:rPr>
              <a:t> </a:t>
            </a:r>
            <a:r>
              <a:rPr lang="sv-SE" sz="3200" b="1" dirty="0" err="1" smtClean="0">
                <a:solidFill>
                  <a:schemeClr val="accent3">
                    <a:lumMod val="75000"/>
                  </a:schemeClr>
                </a:solidFill>
                <a:latin typeface="Calibri" pitchFamily="34" charset="0"/>
              </a:rPr>
              <a:t>their</a:t>
            </a:r>
            <a:r>
              <a:rPr lang="sv-SE" sz="3200" b="1" dirty="0" smtClean="0">
                <a:solidFill>
                  <a:schemeClr val="accent3">
                    <a:lumMod val="75000"/>
                  </a:schemeClr>
                </a:solidFill>
                <a:latin typeface="Calibri" pitchFamily="34" charset="0"/>
              </a:rPr>
              <a:t> </a:t>
            </a:r>
            <a:r>
              <a:rPr lang="sv-SE" sz="3200" b="1" dirty="0" err="1" smtClean="0">
                <a:solidFill>
                  <a:schemeClr val="accent3">
                    <a:lumMod val="75000"/>
                  </a:schemeClr>
                </a:solidFill>
                <a:latin typeface="Calibri" pitchFamily="34" charset="0"/>
              </a:rPr>
              <a:t>terminology</a:t>
            </a:r>
            <a:r>
              <a:rPr lang="sv-SE" sz="3200" dirty="0" smtClean="0">
                <a:solidFill>
                  <a:schemeClr val="tx1"/>
                </a:solidFill>
                <a:latin typeface="Calibri" pitchFamily="34" charset="0"/>
              </a:rPr>
              <a:t>!</a:t>
            </a: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Talk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developers</a:t>
            </a:r>
            <a:r>
              <a:rPr lang="sv-SE" sz="3200" dirty="0" smtClean="0">
                <a:solidFill>
                  <a:schemeClr val="tx1"/>
                </a:solidFill>
                <a:latin typeface="Calibri" pitchFamily="34" charset="0"/>
              </a:rPr>
              <a:t> as a ”</a:t>
            </a:r>
            <a:r>
              <a:rPr lang="sv-SE" sz="3200" dirty="0" err="1" smtClean="0">
                <a:solidFill>
                  <a:schemeClr val="tx1"/>
                </a:solidFill>
                <a:latin typeface="Calibri" pitchFamily="34" charset="0"/>
              </a:rPr>
              <a:t>developer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managers as a ”manager”!</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sv-SE" sz="3000" dirty="0">
                <a:solidFill>
                  <a:srgbClr val="EEECE1"/>
                </a:solidFill>
                <a:latin typeface="Cambria" pitchFamily="18" charset="0"/>
              </a:rPr>
              <a:t>Working with change</a:t>
            </a:r>
          </a:p>
          <a:p>
            <a:pPr algn="ctr" eaLnBrk="1"/>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19552332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Help</a:t>
            </a:r>
            <a:r>
              <a:rPr lang="sv-SE" sz="4000" b="1" dirty="0" smtClean="0">
                <a:solidFill>
                  <a:schemeClr val="accent3">
                    <a:lumMod val="75000"/>
                  </a:schemeClr>
                </a:solidFill>
                <a:latin typeface="Calibri" pitchFamily="34" charset="0"/>
              </a:rPr>
              <a:t> teams </a:t>
            </a:r>
            <a:r>
              <a:rPr lang="sv-SE" sz="4000" b="1" dirty="0" err="1" smtClean="0">
                <a:solidFill>
                  <a:schemeClr val="accent3">
                    <a:lumMod val="75000"/>
                  </a:schemeClr>
                </a:solidFill>
                <a:latin typeface="Calibri" pitchFamily="34" charset="0"/>
              </a:rPr>
              <a:t>through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change</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Allow</a:t>
            </a:r>
            <a:r>
              <a:rPr lang="sv-SE" sz="3200" dirty="0" smtClean="0">
                <a:solidFill>
                  <a:schemeClr val="tx1"/>
                </a:solidFill>
                <a:latin typeface="Calibri" pitchFamily="34" charset="0"/>
              </a:rPr>
              <a:t> team </a:t>
            </a:r>
            <a:r>
              <a:rPr lang="sv-SE" sz="3200" dirty="0" err="1" smtClean="0">
                <a:solidFill>
                  <a:schemeClr val="tx1"/>
                </a:solidFill>
                <a:latin typeface="Calibri" pitchFamily="34" charset="0"/>
              </a:rPr>
              <a:t>members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b="1" dirty="0" err="1" smtClean="0">
                <a:solidFill>
                  <a:schemeClr val="accent3">
                    <a:lumMod val="75000"/>
                  </a:schemeClr>
                </a:solidFill>
                <a:latin typeface="Calibri" pitchFamily="34" charset="0"/>
              </a:rPr>
              <a:t>challenge</a:t>
            </a:r>
            <a:r>
              <a:rPr lang="sv-SE" sz="3200" dirty="0" smtClean="0">
                <a:solidFill>
                  <a:schemeClr val="tx1"/>
                </a:solidFill>
                <a:latin typeface="Calibri" pitchFamily="34" charset="0"/>
              </a:rPr>
              <a:t>, </a:t>
            </a:r>
            <a:r>
              <a:rPr lang="sv-SE" sz="3200" b="1" dirty="0" err="1" smtClean="0">
                <a:solidFill>
                  <a:schemeClr val="accent3">
                    <a:lumMod val="75000"/>
                  </a:schemeClr>
                </a:solidFill>
                <a:latin typeface="Calibri" pitchFamily="34" charset="0"/>
              </a:rPr>
              <a:t>question</a:t>
            </a:r>
            <a:r>
              <a:rPr lang="sv-SE" sz="3200" dirty="0" smtClean="0">
                <a:solidFill>
                  <a:schemeClr val="tx1"/>
                </a:solidFill>
                <a:latin typeface="Calibri" pitchFamily="34" charset="0"/>
              </a:rPr>
              <a:t> and </a:t>
            </a:r>
            <a:r>
              <a:rPr lang="sv-SE" sz="3200" b="1" dirty="0" err="1" smtClean="0">
                <a:solidFill>
                  <a:schemeClr val="accent3">
                    <a:lumMod val="75000"/>
                  </a:schemeClr>
                </a:solidFill>
                <a:latin typeface="Calibri" pitchFamily="34" charset="0"/>
              </a:rPr>
              <a:t>provide</a:t>
            </a:r>
            <a:r>
              <a:rPr lang="sv-SE" sz="3200" b="1" dirty="0" smtClean="0">
                <a:solidFill>
                  <a:schemeClr val="accent3">
                    <a:lumMod val="75000"/>
                  </a:schemeClr>
                </a:solidFill>
                <a:latin typeface="Calibri" pitchFamily="34" charset="0"/>
              </a:rPr>
              <a:t> alternatives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the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sv-SE" sz="3000" dirty="0">
                <a:solidFill>
                  <a:srgbClr val="EEECE1"/>
                </a:solidFill>
                <a:latin typeface="Cambria" pitchFamily="18" charset="0"/>
              </a:rPr>
              <a:t>Working with change</a:t>
            </a:r>
          </a:p>
          <a:p>
            <a:pPr algn="ctr" eaLnBrk="1"/>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37948024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Help</a:t>
            </a:r>
            <a:r>
              <a:rPr lang="sv-SE" sz="4000" b="1" dirty="0" smtClean="0">
                <a:solidFill>
                  <a:schemeClr val="accent3">
                    <a:lumMod val="75000"/>
                  </a:schemeClr>
                </a:solidFill>
                <a:latin typeface="Calibri" pitchFamily="34" charset="0"/>
              </a:rPr>
              <a:t> teams </a:t>
            </a:r>
            <a:r>
              <a:rPr lang="sv-SE" sz="4000" b="1" dirty="0" err="1" smtClean="0">
                <a:solidFill>
                  <a:schemeClr val="accent3">
                    <a:lumMod val="75000"/>
                  </a:schemeClr>
                </a:solidFill>
                <a:latin typeface="Calibri" pitchFamily="34" charset="0"/>
              </a:rPr>
              <a:t>through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change</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Finalize</a:t>
            </a:r>
            <a:r>
              <a:rPr lang="sv-SE" sz="3200" dirty="0" smtClean="0">
                <a:solidFill>
                  <a:schemeClr val="tx1"/>
                </a:solidFill>
                <a:latin typeface="Calibri" pitchFamily="34" charset="0"/>
              </a:rPr>
              <a:t> the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sv-SE" sz="3000" dirty="0">
                <a:solidFill>
                  <a:srgbClr val="EEECE1"/>
                </a:solidFill>
                <a:latin typeface="Cambria" pitchFamily="18" charset="0"/>
              </a:rPr>
              <a:t>Working with change</a:t>
            </a:r>
          </a:p>
          <a:p>
            <a:pPr algn="ctr" eaLnBrk="1"/>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13936573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Help</a:t>
            </a:r>
            <a:r>
              <a:rPr lang="sv-SE" sz="4000" b="1" dirty="0" smtClean="0">
                <a:solidFill>
                  <a:schemeClr val="accent3">
                    <a:lumMod val="75000"/>
                  </a:schemeClr>
                </a:solidFill>
                <a:latin typeface="Calibri" pitchFamily="34" charset="0"/>
              </a:rPr>
              <a:t> teams </a:t>
            </a:r>
            <a:r>
              <a:rPr lang="sv-SE" sz="4000" b="1" dirty="0" err="1" smtClean="0">
                <a:solidFill>
                  <a:schemeClr val="accent3">
                    <a:lumMod val="75000"/>
                  </a:schemeClr>
                </a:solidFill>
                <a:latin typeface="Calibri" pitchFamily="34" charset="0"/>
              </a:rPr>
              <a:t>through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change</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Don’t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have</a:t>
            </a:r>
            <a:r>
              <a:rPr lang="sv-SE" sz="3200" dirty="0" smtClean="0">
                <a:solidFill>
                  <a:schemeClr val="tx1"/>
                </a:solidFill>
                <a:latin typeface="Calibri" pitchFamily="34" charset="0"/>
              </a:rPr>
              <a:t> the </a:t>
            </a:r>
            <a:r>
              <a:rPr lang="sv-SE" sz="3200" dirty="0" err="1" smtClean="0">
                <a:solidFill>
                  <a:schemeClr val="tx1"/>
                </a:solidFill>
                <a:latin typeface="Calibri" pitchFamily="34" charset="0"/>
              </a:rPr>
              <a:t>competence</a:t>
            </a:r>
            <a:r>
              <a:rPr lang="sv-SE" sz="3200" dirty="0" smtClean="0">
                <a:solidFill>
                  <a:schemeClr val="tx1"/>
                </a:solidFill>
                <a:latin typeface="Calibri" pitchFamily="34" charset="0"/>
              </a:rPr>
              <a:t>?</a:t>
            </a: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Seek</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help</a:t>
            </a:r>
            <a:r>
              <a:rPr lang="sv-SE" sz="3200" dirty="0" smtClean="0">
                <a:solidFill>
                  <a:schemeClr val="tx1"/>
                </a:solidFill>
                <a:latin typeface="Calibri" pitchFamily="34" charset="0"/>
              </a:rPr>
              <a:t> from </a:t>
            </a:r>
            <a:r>
              <a:rPr lang="sv-SE" sz="3200" dirty="0" err="1" smtClean="0">
                <a:solidFill>
                  <a:schemeClr val="tx1"/>
                </a:solidFill>
                <a:latin typeface="Calibri" pitchFamily="34" charset="0"/>
              </a:rPr>
              <a:t>outside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but</a:t>
            </a:r>
            <a:r>
              <a:rPr lang="sv-SE" sz="3200" dirty="0" smtClean="0">
                <a:solidFill>
                  <a:schemeClr val="tx1"/>
                </a:solidFill>
                <a:latin typeface="Calibri" pitchFamily="34" charset="0"/>
              </a:rPr>
              <a:t> make sure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transfer the </a:t>
            </a:r>
            <a:r>
              <a:rPr lang="sv-SE" sz="3200" dirty="0" err="1" smtClean="0">
                <a:solidFill>
                  <a:schemeClr val="tx1"/>
                </a:solidFill>
                <a:latin typeface="Calibri" pitchFamily="34" charset="0"/>
              </a:rPr>
              <a:t>competence</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sv-SE" sz="3000" dirty="0">
                <a:solidFill>
                  <a:srgbClr val="EEECE1"/>
                </a:solidFill>
                <a:latin typeface="Cambria" pitchFamily="18" charset="0"/>
              </a:rPr>
              <a:t>Working with change</a:t>
            </a:r>
          </a:p>
          <a:p>
            <a:pPr algn="ctr" eaLnBrk="1"/>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31158333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It is about...</a:t>
            </a:r>
            <a:endParaRPr lang="sv-SE" sz="3000" dirty="0">
              <a:solidFill>
                <a:srgbClr val="EEECE1"/>
              </a:solidFill>
              <a:latin typeface="Cambria" pitchFamily="18" charset="0"/>
            </a:endParaRPr>
          </a:p>
        </p:txBody>
      </p:sp>
      <p:sp>
        <p:nvSpPr>
          <p:cNvPr id="2" name="AutoShape 2" descr="Bildresultat för waterfa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3" name="AutoShape 4" descr="Bildresultat för waterf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21" name="TextBox 20"/>
          <p:cNvSpPr txBox="1"/>
          <p:nvPr/>
        </p:nvSpPr>
        <p:spPr>
          <a:xfrm>
            <a:off x="2339753" y="1772816"/>
            <a:ext cx="4320480" cy="769441"/>
          </a:xfrm>
          <a:prstGeom prst="rect">
            <a:avLst/>
          </a:prstGeom>
          <a:noFill/>
        </p:spPr>
        <p:txBody>
          <a:bodyPr wrap="square" rtlCol="0">
            <a:spAutoFit/>
          </a:bodyPr>
          <a:lstStyle/>
          <a:p>
            <a:r>
              <a:rPr lang="sv-SE" sz="4400" dirty="0" smtClean="0"/>
              <a:t>Build Automation</a:t>
            </a:r>
            <a:endParaRPr lang="sv-SE" sz="4400" dirty="0"/>
          </a:p>
        </p:txBody>
      </p:sp>
      <p:pic>
        <p:nvPicPr>
          <p:cNvPr id="22"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342" y="4627641"/>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wps.prenhall.com/wps/media/objects/5475/5606653/images/ch15_web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2772" y="3575212"/>
            <a:ext cx="2717779" cy="1092355"/>
          </a:xfrm>
          <a:prstGeom prst="rect">
            <a:avLst/>
          </a:prstGeom>
          <a:noFill/>
          <a:extLst>
            <a:ext uri="{909E8E84-426E-40DD-AFC4-6F175D3DCCD1}">
              <a14:hiddenFill xmlns:a14="http://schemas.microsoft.com/office/drawing/2010/main">
                <a:solidFill>
                  <a:srgbClr val="FFFFFF"/>
                </a:solidFill>
              </a14:hiddenFill>
            </a:ext>
          </a:extLst>
        </p:spPr>
      </p:pic>
      <p:sp>
        <p:nvSpPr>
          <p:cNvPr id="24" name="Magnetskiva 25"/>
          <p:cNvSpPr/>
          <p:nvPr/>
        </p:nvSpPr>
        <p:spPr>
          <a:xfrm>
            <a:off x="2666414" y="3259489"/>
            <a:ext cx="1008112" cy="1296144"/>
          </a:xfrm>
          <a:prstGeom prst="flowChartMagneticDisk">
            <a:avLst/>
          </a:prstGeom>
          <a:noFill/>
          <a:ln>
            <a:solidFill>
              <a:schemeClr val="accent1">
                <a:shade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ktangel 1"/>
          <p:cNvSpPr/>
          <p:nvPr/>
        </p:nvSpPr>
        <p:spPr>
          <a:xfrm>
            <a:off x="1860686" y="4450529"/>
            <a:ext cx="432048" cy="259451"/>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Rak pil 5"/>
          <p:cNvCxnSpPr/>
          <p:nvPr/>
        </p:nvCxnSpPr>
        <p:spPr>
          <a:xfrm flipV="1">
            <a:off x="1399454" y="4709980"/>
            <a:ext cx="360040" cy="349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ktangel 21"/>
          <p:cNvSpPr/>
          <p:nvPr/>
        </p:nvSpPr>
        <p:spPr>
          <a:xfrm>
            <a:off x="1923170" y="4523441"/>
            <a:ext cx="114832" cy="130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descr="Bildresultat för proce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0368" y="2864573"/>
            <a:ext cx="2152650" cy="208597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Rak pil 5"/>
          <p:cNvCxnSpPr/>
          <p:nvPr/>
        </p:nvCxnSpPr>
        <p:spPr>
          <a:xfrm flipV="1">
            <a:off x="4951010" y="4121389"/>
            <a:ext cx="696916" cy="2155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4185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Setting up your CI environment</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a:solidFill>
                  <a:srgbClr val="EEECE1"/>
                </a:solidFill>
                <a:latin typeface="Cambria" pitchFamily="18" charset="0"/>
              </a:rPr>
              <a:t>Setting up your CI environment</a:t>
            </a:r>
          </a:p>
          <a:p>
            <a:pPr algn="ctr" eaLnBrk="1"/>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6878658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Identify your Artifacts</a:t>
            </a: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Source code</a:t>
            </a: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Build arftifacts</a:t>
            </a: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Third party</a:t>
            </a: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Tools</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a:solidFill>
                  <a:srgbClr val="EEECE1"/>
                </a:solidFill>
                <a:latin typeface="Cambria" pitchFamily="18" charset="0"/>
              </a:rPr>
              <a:t>Setting up your CI environment</a:t>
            </a:r>
          </a:p>
          <a:p>
            <a:pPr algn="ctr" eaLnBrk="1"/>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29667478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19039"/>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Identify your Artifacts:</a:t>
            </a:r>
          </a:p>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Source code</a:t>
            </a:r>
          </a:p>
          <a:p>
            <a:pPr marL="1587" indent="0" algn="ctr" eaLnBrk="1" hangingPunct="1">
              <a:lnSpc>
                <a:spcPct val="100000"/>
              </a:lnSpc>
              <a:spcBef>
                <a:spcPts val="638"/>
              </a:spcBef>
              <a:spcAft>
                <a:spcPts val="1425"/>
              </a:spcAft>
              <a:buClrTx/>
            </a:pPr>
            <a:r>
              <a:rPr lang="sv-SE" sz="3600" dirty="0" smtClean="0">
                <a:solidFill>
                  <a:schemeClr val="tx1"/>
                </a:solidFill>
                <a:latin typeface="Calibri" pitchFamily="34" charset="0"/>
              </a:rPr>
              <a:t>Java, C++, C#, SQL, ...</a:t>
            </a:r>
          </a:p>
          <a:p>
            <a:pPr marL="1587" indent="0" algn="ctr" eaLnBrk="1" hangingPunct="1">
              <a:lnSpc>
                <a:spcPct val="100000"/>
              </a:lnSpc>
              <a:spcBef>
                <a:spcPts val="638"/>
              </a:spcBef>
              <a:spcAft>
                <a:spcPts val="1425"/>
              </a:spcAft>
              <a:buClrTx/>
            </a:pPr>
            <a:r>
              <a:rPr lang="sv-SE" sz="3600" dirty="0" smtClean="0">
                <a:solidFill>
                  <a:schemeClr val="tx1"/>
                </a:solidFill>
                <a:latin typeface="Calibri" pitchFamily="34" charset="0"/>
              </a:rPr>
              <a:t>Config files </a:t>
            </a:r>
            <a:r>
              <a:rPr lang="sv-SE" sz="2400" i="1" dirty="0" smtClean="0">
                <a:solidFill>
                  <a:schemeClr val="tx1"/>
                </a:solidFill>
                <a:latin typeface="Calibri" pitchFamily="34" charset="0"/>
              </a:rPr>
              <a:t>(”Configuration As Code”) ,</a:t>
            </a:r>
            <a:endParaRPr lang="sv-SE" sz="2800" i="1" dirty="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600" dirty="0" smtClean="0">
                <a:solidFill>
                  <a:schemeClr val="tx1"/>
                </a:solidFill>
                <a:latin typeface="Calibri" pitchFamily="34" charset="0"/>
              </a:rPr>
              <a:t>Build files </a:t>
            </a:r>
            <a:r>
              <a:rPr lang="sv-SE" sz="2400" i="1" dirty="0" smtClean="0">
                <a:solidFill>
                  <a:schemeClr val="tx1"/>
                </a:solidFill>
                <a:latin typeface="Calibri" pitchFamily="34" charset="0"/>
              </a:rPr>
              <a:t>(Maven, ANT, Gradle etc)</a:t>
            </a:r>
            <a:endParaRPr lang="sv-SE" sz="2000" i="1"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a:solidFill>
                  <a:srgbClr val="EEECE1"/>
                </a:solidFill>
                <a:latin typeface="Cambria" pitchFamily="18" charset="0"/>
              </a:rPr>
              <a:t>Setting up your CI environment</a:t>
            </a:r>
          </a:p>
          <a:p>
            <a:pPr algn="ctr" eaLnBrk="1"/>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13470583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19039"/>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Identify your Artifacts:</a:t>
            </a:r>
          </a:p>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Source code</a:t>
            </a:r>
          </a:p>
          <a:p>
            <a:pPr marL="1587" indent="0" algn="ctr" eaLnBrk="1" hangingPunct="1">
              <a:lnSpc>
                <a:spcPct val="100000"/>
              </a:lnSpc>
              <a:spcBef>
                <a:spcPts val="638"/>
              </a:spcBef>
              <a:spcAft>
                <a:spcPts val="1425"/>
              </a:spcAft>
              <a:buClrTx/>
            </a:pPr>
            <a:r>
              <a:rPr lang="sv-SE" sz="3600" dirty="0" smtClean="0">
                <a:solidFill>
                  <a:schemeClr val="tx1"/>
                </a:solidFill>
                <a:latin typeface="Calibri" pitchFamily="34" charset="0"/>
              </a:rPr>
              <a:t>Create a source structure in your VCS that is logical to work with!</a:t>
            </a:r>
            <a:endParaRPr lang="sv-SE" sz="2000" i="1"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a:solidFill>
                  <a:srgbClr val="EEECE1"/>
                </a:solidFill>
                <a:latin typeface="Cambria" pitchFamily="18" charset="0"/>
              </a:rPr>
              <a:t>Setting up your CI environment</a:t>
            </a:r>
          </a:p>
          <a:p>
            <a:pPr algn="ctr" eaLnBrk="1"/>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37992749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19039"/>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Identify your Artifacts:</a:t>
            </a:r>
          </a:p>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Build artifacts</a:t>
            </a:r>
          </a:p>
          <a:p>
            <a:pPr marL="1587" indent="0" algn="ctr" eaLnBrk="1" hangingPunct="1">
              <a:lnSpc>
                <a:spcPct val="100000"/>
              </a:lnSpc>
              <a:spcBef>
                <a:spcPts val="638"/>
              </a:spcBef>
              <a:spcAft>
                <a:spcPts val="1425"/>
              </a:spcAft>
              <a:buClrTx/>
            </a:pPr>
            <a:r>
              <a:rPr lang="sv-SE" sz="3600" dirty="0" smtClean="0">
                <a:solidFill>
                  <a:schemeClr val="tx1"/>
                </a:solidFill>
                <a:latin typeface="Calibri" pitchFamily="34" charset="0"/>
              </a:rPr>
              <a:t>Identify the results of your builds, i.e. Jar, War, Ear, Dll files.</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a:solidFill>
                  <a:srgbClr val="EEECE1"/>
                </a:solidFill>
                <a:latin typeface="Cambria" pitchFamily="18" charset="0"/>
              </a:rPr>
              <a:t>Setting up your CI environment</a:t>
            </a:r>
          </a:p>
          <a:p>
            <a:pPr algn="ctr" eaLnBrk="1"/>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41276322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19039"/>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Setup a build process</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Build </a:t>
            </a:r>
            <a:r>
              <a:rPr lang="sv-SE" sz="4000" b="1" dirty="0" smtClean="0">
                <a:solidFill>
                  <a:schemeClr val="accent3">
                    <a:lumMod val="75000"/>
                  </a:schemeClr>
                </a:solidFill>
                <a:latin typeface="Calibri" pitchFamily="34" charset="0"/>
              </a:rPr>
              <a:t>Process</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3600" dirty="0" smtClean="0">
                <a:solidFill>
                  <a:schemeClr val="tx1"/>
                </a:solidFill>
                <a:latin typeface="Calibri" pitchFamily="34" charset="0"/>
              </a:rPr>
              <a:t>Setup a </a:t>
            </a:r>
            <a:r>
              <a:rPr lang="sv-SE" sz="3600" b="1" dirty="0" smtClean="0">
                <a:solidFill>
                  <a:srgbClr val="77933C"/>
                </a:solidFill>
                <a:latin typeface="Calibri" pitchFamily="34" charset="0"/>
              </a:rPr>
              <a:t>simple</a:t>
            </a:r>
            <a:r>
              <a:rPr lang="sv-SE" sz="3600" dirty="0" smtClean="0">
                <a:solidFill>
                  <a:schemeClr val="tx1"/>
                </a:solidFill>
                <a:latin typeface="Calibri" pitchFamily="34" charset="0"/>
              </a:rPr>
              <a:t> build process,</a:t>
            </a:r>
          </a:p>
          <a:p>
            <a:pPr marL="1587" indent="0" algn="ctr" eaLnBrk="1" hangingPunct="1">
              <a:lnSpc>
                <a:spcPct val="100000"/>
              </a:lnSpc>
              <a:spcBef>
                <a:spcPts val="638"/>
              </a:spcBef>
              <a:spcAft>
                <a:spcPts val="1425"/>
              </a:spcAft>
              <a:buClrTx/>
            </a:pPr>
            <a:r>
              <a:rPr lang="sv-SE" sz="3600" dirty="0" smtClean="0">
                <a:solidFill>
                  <a:schemeClr val="tx1"/>
                </a:solidFill>
                <a:latin typeface="Calibri" pitchFamily="34" charset="0"/>
              </a:rPr>
              <a:t>Just the basics to begin with.</a:t>
            </a:r>
            <a:endParaRPr lang="sv-SE" sz="36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a:solidFill>
                  <a:srgbClr val="EEECE1"/>
                </a:solidFill>
                <a:latin typeface="Cambria" pitchFamily="18" charset="0"/>
              </a:rPr>
              <a:t>Setting up your CI environment</a:t>
            </a:r>
          </a:p>
          <a:p>
            <a:pPr algn="ctr" eaLnBrk="1"/>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2244410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84262</TotalTime>
  <Words>3969</Words>
  <Application>Microsoft Office PowerPoint</Application>
  <PresentationFormat>On-screen Show (4:3)</PresentationFormat>
  <Paragraphs>655</Paragraphs>
  <Slides>95</Slides>
  <Notes>94</Notes>
  <HiddenSlides>1</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Office Theme</vt:lpstr>
      <vt:lpstr>Continuous Integration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Edument 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Lavesson</dc:creator>
  <cp:lastModifiedBy>Nylund Jukka (Consultant)</cp:lastModifiedBy>
  <cp:revision>2210</cp:revision>
  <dcterms:created xsi:type="dcterms:W3CDTF">2012-05-18T07:39:38Z</dcterms:created>
  <dcterms:modified xsi:type="dcterms:W3CDTF">2017-08-17T07:35:13Z</dcterms:modified>
</cp:coreProperties>
</file>