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Relationship Id="rId22" Type="http://schemas.openxmlformats.org/officeDocument/2006/relationships/image" Target="../media/image182.png"/><Relationship Id="rId23" Type="http://schemas.openxmlformats.org/officeDocument/2006/relationships/image" Target="../media/image183.png"/><Relationship Id="rId24" Type="http://schemas.openxmlformats.org/officeDocument/2006/relationships/image" Target="../media/image184.png"/><Relationship Id="rId25" Type="http://schemas.openxmlformats.org/officeDocument/2006/relationships/image" Target="../media/image185.png"/><Relationship Id="rId26" Type="http://schemas.openxmlformats.org/officeDocument/2006/relationships/image" Target="../media/image186.png"/><Relationship Id="rId27" Type="http://schemas.openxmlformats.org/officeDocument/2006/relationships/image" Target="../media/image187.png"/><Relationship Id="rId28" Type="http://schemas.openxmlformats.org/officeDocument/2006/relationships/image" Target="../media/image18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30" Type="http://schemas.openxmlformats.org/officeDocument/2006/relationships/image" Target="../media/image1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1386" y="5693081"/>
            <a:ext cx="3828571" cy="2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827" y="7652850"/>
            <a:ext cx="10190476" cy="2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882" y="6315867"/>
            <a:ext cx="1200000" cy="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675" y="6646391"/>
            <a:ext cx="2333333" cy="4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882" y="7402662"/>
            <a:ext cx="1180952" cy="38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675" y="7733182"/>
            <a:ext cx="2019048" cy="771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9882" y="8780601"/>
            <a:ext cx="1000000" cy="3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7977" y="9074142"/>
            <a:ext cx="1323810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262" y="5498669"/>
            <a:ext cx="220243" cy="220243"/>
            <a:chOff x="742262" y="5498669"/>
            <a:chExt cx="220243" cy="2202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895" y="5399303"/>
              <a:ext cx="440486" cy="4404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262" y="5498669"/>
              <a:ext cx="220243" cy="2202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3517" y="5498669"/>
            <a:ext cx="217792" cy="217792"/>
            <a:chOff x="1143517" y="5498669"/>
            <a:chExt cx="217792" cy="2177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8291" y="5403443"/>
              <a:ext cx="435585" cy="43558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3517" y="5498669"/>
              <a:ext cx="217792" cy="2177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167" y="657143"/>
            <a:ext cx="14228571" cy="4476190"/>
            <a:chOff x="704167" y="657143"/>
            <a:chExt cx="14228571" cy="44761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6359755" y="-1533987"/>
              <a:ext cx="28457143" cy="895238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4167" y="657143"/>
              <a:ext cx="14228571" cy="44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2230" y="1012030"/>
            <a:ext cx="1400000" cy="476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74018" y="3993534"/>
            <a:ext cx="2171429" cy="4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94973" y="-226748"/>
            <a:ext cx="2761905" cy="10739210"/>
            <a:chOff x="16494973" y="-226748"/>
            <a:chExt cx="2761905" cy="10739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973" y="-226748"/>
              <a:ext cx="2761905" cy="10739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4693" y="4395204"/>
            <a:ext cx="4961905" cy="13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9173" y="3848646"/>
            <a:ext cx="2253506" cy="659737"/>
            <a:chOff x="6389173" y="3848646"/>
            <a:chExt cx="2253506" cy="6597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3992" y="3549019"/>
              <a:ext cx="4507011" cy="131947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9173" y="3848646"/>
              <a:ext cx="2253506" cy="6597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3963" y="3930652"/>
            <a:ext cx="1409524" cy="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7987" y="3633604"/>
            <a:ext cx="2820391" cy="2820391"/>
            <a:chOff x="3337987" y="3633604"/>
            <a:chExt cx="2820391" cy="2820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8326" y="2403943"/>
              <a:ext cx="5640782" cy="564078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987" y="3633604"/>
              <a:ext cx="2820391" cy="28203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95586" y="3860259"/>
            <a:ext cx="2580952" cy="2514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597" y="4295522"/>
            <a:ext cx="7873016" cy="3111194"/>
            <a:chOff x="6742597" y="4295522"/>
            <a:chExt cx="7873016" cy="31111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9542" y="2771055"/>
              <a:ext cx="15746032" cy="62223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597" y="4295522"/>
              <a:ext cx="7873016" cy="31111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117" y="1570307"/>
            <a:ext cx="3876190" cy="866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932" y="5522237"/>
            <a:ext cx="2876190" cy="22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45939" y="4653213"/>
            <a:ext cx="2395813" cy="2395813"/>
            <a:chOff x="7145939" y="4653213"/>
            <a:chExt cx="2395813" cy="23958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145939" y="4653213"/>
              <a:ext cx="2395813" cy="23958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35014" y="4494541"/>
            <a:ext cx="2713158" cy="2713158"/>
            <a:chOff x="11435014" y="4494541"/>
            <a:chExt cx="2713158" cy="2713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108411" y="3165877"/>
              <a:ext cx="5426316" cy="542631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1435014" y="4494541"/>
              <a:ext cx="2713158" cy="2713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3241" y="4682768"/>
            <a:ext cx="2336704" cy="2336704"/>
            <a:chOff x="11623241" y="4682768"/>
            <a:chExt cx="2336704" cy="23367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623241" y="4682768"/>
              <a:ext cx="2336704" cy="23367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4511" y="4884038"/>
            <a:ext cx="1934164" cy="1934164"/>
            <a:chOff x="11824511" y="4884038"/>
            <a:chExt cx="1934164" cy="19341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824511" y="4884038"/>
              <a:ext cx="1934164" cy="19341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4195" y="5558426"/>
            <a:ext cx="1270365" cy="147032"/>
            <a:chOff x="9944195" y="5558426"/>
            <a:chExt cx="1270365" cy="1470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44195" y="5558426"/>
              <a:ext cx="1270365" cy="1470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7249" y="6015558"/>
            <a:ext cx="1270365" cy="147032"/>
            <a:chOff x="10007249" y="6015558"/>
            <a:chExt cx="1270365" cy="1470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007249" y="6015558"/>
              <a:ext cx="1270365" cy="14703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5199" y="5501285"/>
            <a:ext cx="1400000" cy="67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09193" y="5501285"/>
            <a:ext cx="1323810" cy="6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27002" y="2804970"/>
            <a:ext cx="4041152" cy="576166"/>
            <a:chOff x="8627002" y="2804970"/>
            <a:chExt cx="4041152" cy="5761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8433" y="2543866"/>
              <a:ext cx="8082304" cy="115233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27002" y="2804970"/>
              <a:ext cx="4041152" cy="57616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00578" y="2776147"/>
            <a:ext cx="2409524" cy="5619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62945" y="7614393"/>
            <a:ext cx="1571429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2121" y="5002516"/>
            <a:ext cx="497630" cy="140341"/>
            <a:chOff x="1162121" y="5002516"/>
            <a:chExt cx="497630" cy="14034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62121" y="5002516"/>
              <a:ext cx="140341" cy="140341"/>
              <a:chOff x="1162121" y="5002516"/>
              <a:chExt cx="140341" cy="14034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00017" y="4940412"/>
                <a:ext cx="280682" cy="280682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62121" y="5002516"/>
                <a:ext cx="140341" cy="14034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20972" y="5002516"/>
              <a:ext cx="138779" cy="138779"/>
              <a:chOff x="1520972" y="5002516"/>
              <a:chExt cx="138779" cy="13877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58868" y="4940412"/>
                <a:ext cx="277558" cy="277558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20972" y="5002516"/>
                <a:ext cx="138779" cy="13877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35304" y="2843552"/>
            <a:ext cx="158026" cy="1586450"/>
            <a:chOff x="11835304" y="2843552"/>
            <a:chExt cx="158026" cy="1586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5304" y="2843552"/>
              <a:ext cx="158026" cy="15864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5717" y="2376879"/>
            <a:ext cx="2476190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6502" y="5882556"/>
            <a:ext cx="158026" cy="1586450"/>
            <a:chOff x="9466502" y="5882556"/>
            <a:chExt cx="158026" cy="15864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466502" y="5882556"/>
              <a:ext cx="158026" cy="15864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07700" y="2843552"/>
            <a:ext cx="158026" cy="1586450"/>
            <a:chOff x="7107700" y="2843552"/>
            <a:chExt cx="158026" cy="15864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700" y="2843552"/>
              <a:ext cx="158026" cy="15864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6189" y="2028316"/>
            <a:ext cx="4180952" cy="9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22010" y="4070039"/>
            <a:ext cx="2329406" cy="2329406"/>
            <a:chOff x="6022010" y="4070039"/>
            <a:chExt cx="2329406" cy="23294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7644" y="3055673"/>
              <a:ext cx="4658811" cy="465881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2010" y="4070039"/>
              <a:ext cx="2329406" cy="2329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80812" y="4070039"/>
            <a:ext cx="2329406" cy="2329406"/>
            <a:chOff x="8380812" y="4070039"/>
            <a:chExt cx="2329406" cy="23294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6446" y="3055673"/>
              <a:ext cx="4658811" cy="465881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0812" y="4070039"/>
              <a:ext cx="2329406" cy="232940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74889" y="5104763"/>
            <a:ext cx="1876190" cy="447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85468" y="4445336"/>
            <a:ext cx="1009524" cy="7238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48039" y="5104763"/>
            <a:ext cx="1638095" cy="4476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44270" y="4384680"/>
            <a:ext cx="952381" cy="7238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49614" y="4130531"/>
            <a:ext cx="2329406" cy="2329406"/>
            <a:chOff x="10749614" y="4130531"/>
            <a:chExt cx="2329406" cy="2329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35247" y="3116165"/>
              <a:ext cx="4658811" cy="465881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49614" y="4130531"/>
              <a:ext cx="2329406" cy="23294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14260" y="4070039"/>
            <a:ext cx="2329406" cy="2329406"/>
            <a:chOff x="13114260" y="4070039"/>
            <a:chExt cx="2329406" cy="23294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99893" y="3055673"/>
              <a:ext cx="4658811" cy="465881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14260" y="4070039"/>
              <a:ext cx="2329406" cy="232940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53426" y="5104763"/>
            <a:ext cx="1885714" cy="4476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413072" y="4445336"/>
            <a:ext cx="942857" cy="7238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34668" y="5026982"/>
            <a:ext cx="1209524" cy="4476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77718" y="4384680"/>
            <a:ext cx="933333" cy="7238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66139" y="2376879"/>
            <a:ext cx="2476190" cy="38095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245925" y="7659925"/>
            <a:ext cx="2438095" cy="3809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99950" y="5882556"/>
            <a:ext cx="158026" cy="1586450"/>
            <a:chOff x="14199950" y="5882556"/>
            <a:chExt cx="158026" cy="15864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4199950" y="5882556"/>
              <a:ext cx="158026" cy="158645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979334" y="7659925"/>
            <a:ext cx="1847619" cy="3809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658" y="1131906"/>
            <a:ext cx="7590476" cy="8123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9848" y="281425"/>
            <a:ext cx="5561905" cy="97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9072" y="914537"/>
            <a:ext cx="3800000" cy="6914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7987" y="3633604"/>
            <a:ext cx="2820391" cy="2820391"/>
            <a:chOff x="3337987" y="3633604"/>
            <a:chExt cx="2820391" cy="2820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326" y="2403943"/>
              <a:ext cx="5640782" cy="564078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7987" y="3633604"/>
              <a:ext cx="2820391" cy="28203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5584" y="3860261"/>
            <a:ext cx="2561905" cy="2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5699" y="3305331"/>
            <a:ext cx="1685714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59899" y="3956233"/>
            <a:ext cx="2253506" cy="659737"/>
            <a:chOff x="6359899" y="3956233"/>
            <a:chExt cx="2253506" cy="6597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4719" y="3656605"/>
              <a:ext cx="4507011" cy="131947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899" y="3956233"/>
              <a:ext cx="2253506" cy="6597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68469" y="4502791"/>
            <a:ext cx="4914286" cy="135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4690" y="4026587"/>
            <a:ext cx="1409524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72906"/>
            <a:chOff x="0" y="0"/>
            <a:chExt cx="18285714" cy="60729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729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6753" y="7364496"/>
            <a:ext cx="6847619" cy="980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070" y="6390806"/>
            <a:ext cx="2400000" cy="9047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8818" y="0"/>
            <a:ext cx="18364532" cy="6391088"/>
            <a:chOff x="-78818" y="0"/>
            <a:chExt cx="18364532" cy="63910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18" y="0"/>
              <a:ext cx="18364532" cy="63910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069" y="6714989"/>
            <a:ext cx="3809524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7115" y="8014563"/>
            <a:ext cx="7114286" cy="13714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6266" y="6778047"/>
            <a:ext cx="2400000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1696" y="7524642"/>
            <a:ext cx="8171429" cy="1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5429"/>
            <a:ext cx="9142857" cy="6199350"/>
            <a:chOff x="0" y="15429"/>
            <a:chExt cx="9142857" cy="61993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429"/>
              <a:ext cx="9142857" cy="61993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0"/>
            <a:ext cx="9174384" cy="6214778"/>
            <a:chOff x="9142857" y="0"/>
            <a:chExt cx="9174384" cy="62147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0"/>
              <a:ext cx="9174384" cy="6214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214" y="1791516"/>
            <a:ext cx="2361905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0351" y="3425228"/>
            <a:ext cx="10400000" cy="44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6667" y="-278139"/>
            <a:ext cx="4989286" cy="10797186"/>
            <a:chOff x="-266667" y="-278139"/>
            <a:chExt cx="4989286" cy="10797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33829" y="-5651958"/>
              <a:ext cx="9978571" cy="2159437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6667" y="-278139"/>
              <a:ext cx="4989286" cy="107971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4131" y="2989641"/>
            <a:ext cx="5714286" cy="7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41882" y="4800009"/>
            <a:ext cx="4476190" cy="9047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1882" y="6375600"/>
            <a:ext cx="4476190" cy="9047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580" y="5878300"/>
            <a:ext cx="5276190" cy="12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1791" y="6796886"/>
            <a:ext cx="8352381" cy="2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167" y="657143"/>
            <a:ext cx="14228571" cy="4476190"/>
            <a:chOff x="704167" y="657143"/>
            <a:chExt cx="14228571" cy="44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59755" y="-1533987"/>
              <a:ext cx="28457143" cy="89523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167" y="657143"/>
              <a:ext cx="14228571" cy="44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2230" y="1012030"/>
            <a:ext cx="1400000" cy="4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0104" y="3993534"/>
            <a:ext cx="2009524" cy="4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262" y="5498669"/>
            <a:ext cx="220243" cy="220243"/>
            <a:chOff x="742262" y="5498669"/>
            <a:chExt cx="220243" cy="220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95" y="5399303"/>
              <a:ext cx="440486" cy="44048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262" y="5498669"/>
              <a:ext cx="220243" cy="2202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3517" y="5498669"/>
            <a:ext cx="217792" cy="217792"/>
            <a:chOff x="1143517" y="5498669"/>
            <a:chExt cx="217792" cy="2177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291" y="5403443"/>
              <a:ext cx="435585" cy="4355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517" y="5498669"/>
              <a:ext cx="217792" cy="21779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20625" y="8355991"/>
            <a:ext cx="5447619" cy="1133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4960" y="1767458"/>
            <a:ext cx="6081780" cy="1311734"/>
            <a:chOff x="5554960" y="1767458"/>
            <a:chExt cx="6081780" cy="13117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4960" y="1767458"/>
              <a:ext cx="6081780" cy="13117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66667" y="-278139"/>
            <a:ext cx="7485119" cy="10797186"/>
            <a:chOff x="-266667" y="-278139"/>
            <a:chExt cx="7485119" cy="107971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25298" y="-5599596"/>
              <a:ext cx="14970238" cy="215943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66667" y="-278139"/>
              <a:ext cx="7485119" cy="107971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440" y="936250"/>
            <a:ext cx="1657143" cy="11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4259" y="1894544"/>
            <a:ext cx="904762" cy="6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4259" y="3928868"/>
            <a:ext cx="857143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4259" y="5963192"/>
            <a:ext cx="847619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4259" y="7997516"/>
            <a:ext cx="838095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8236" y="2159088"/>
            <a:ext cx="170138" cy="170138"/>
            <a:chOff x="4668236" y="2159088"/>
            <a:chExt cx="170138" cy="170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8236" y="2159088"/>
              <a:ext cx="170138" cy="170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68236" y="4194057"/>
            <a:ext cx="170138" cy="170138"/>
            <a:chOff x="4668236" y="4194057"/>
            <a:chExt cx="170138" cy="170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8236" y="4194057"/>
              <a:ext cx="170138" cy="170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77598" y="8262705"/>
            <a:ext cx="170138" cy="170138"/>
            <a:chOff x="4677598" y="8262705"/>
            <a:chExt cx="170138" cy="1701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7598" y="8262705"/>
              <a:ext cx="170138" cy="1701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77598" y="6190931"/>
            <a:ext cx="170138" cy="170138"/>
            <a:chOff x="4677598" y="6190931"/>
            <a:chExt cx="170138" cy="1701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7598" y="6190931"/>
              <a:ext cx="170138" cy="1701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2226" y="1905344"/>
            <a:ext cx="1238095" cy="4761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19648" y="2544382"/>
            <a:ext cx="933333" cy="3619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42658" y="4573829"/>
            <a:ext cx="1076190" cy="361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16467" y="6538306"/>
            <a:ext cx="1314286" cy="3619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116467" y="8591677"/>
            <a:ext cx="1304762" cy="3619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54960" y="3736646"/>
            <a:ext cx="6081780" cy="1311734"/>
            <a:chOff x="5554960" y="3736646"/>
            <a:chExt cx="6081780" cy="13117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54960" y="3736646"/>
              <a:ext cx="6081780" cy="13117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54960" y="5705835"/>
            <a:ext cx="6081780" cy="1311734"/>
            <a:chOff x="5554960" y="5705835"/>
            <a:chExt cx="6081780" cy="131173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54960" y="5705835"/>
              <a:ext cx="6081780" cy="13117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54960" y="7675023"/>
            <a:ext cx="6081780" cy="1311734"/>
            <a:chOff x="5554960" y="7675023"/>
            <a:chExt cx="6081780" cy="13117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4960" y="7675023"/>
              <a:ext cx="6081780" cy="131173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280722" y="2185236"/>
            <a:ext cx="1457143" cy="56190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280722" y="4166957"/>
            <a:ext cx="1704762" cy="5619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138851" y="6096195"/>
            <a:ext cx="2047619" cy="5619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186141" y="8007039"/>
            <a:ext cx="2028571" cy="5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3399" y="4528377"/>
            <a:ext cx="3533333" cy="13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059" y="3998877"/>
            <a:ext cx="2253506" cy="659737"/>
            <a:chOff x="6563059" y="3998877"/>
            <a:chExt cx="2253506" cy="6597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7879" y="3699249"/>
              <a:ext cx="4507011" cy="131947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3059" y="3998877"/>
              <a:ext cx="2253506" cy="6597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89144" y="4040256"/>
            <a:ext cx="828571" cy="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7987" y="3633604"/>
            <a:ext cx="2820391" cy="2820391"/>
            <a:chOff x="3337987" y="3633604"/>
            <a:chExt cx="2820391" cy="2820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8326" y="2403943"/>
              <a:ext cx="5640782" cy="564078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987" y="3633604"/>
              <a:ext cx="2820391" cy="28203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95586" y="3860259"/>
            <a:ext cx="2800000" cy="25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7973" y="3899182"/>
            <a:ext cx="7257143" cy="2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4892" y="2845123"/>
            <a:ext cx="931532" cy="743209"/>
            <a:chOff x="5584892" y="2845123"/>
            <a:chExt cx="931532" cy="7432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584892" y="2845123"/>
              <a:ext cx="931532" cy="7432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91794" y="6338918"/>
            <a:ext cx="931532" cy="743209"/>
            <a:chOff x="14691794" y="6338918"/>
            <a:chExt cx="931532" cy="7432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1794" y="6338918"/>
              <a:ext cx="931532" cy="7432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3231"/>
            <a:ext cx="4705524" cy="7495638"/>
            <a:chOff x="0" y="1553231"/>
            <a:chExt cx="4705524" cy="74956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53231"/>
              <a:ext cx="4705524" cy="7495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3054" y="1553231"/>
            <a:ext cx="4819534" cy="7495638"/>
            <a:chOff x="-63054" y="1553231"/>
            <a:chExt cx="4819534" cy="74956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3054" y="1553231"/>
              <a:ext cx="4819534" cy="7495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024" y="-129686"/>
            <a:ext cx="4925167" cy="10633460"/>
            <a:chOff x="-172024" y="-129686"/>
            <a:chExt cx="4925167" cy="10633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24020" y="-5234063"/>
              <a:ext cx="9850333" cy="212669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2024" y="-129686"/>
              <a:ext cx="4925167" cy="1063346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8353" y="3996201"/>
            <a:ext cx="2219048" cy="5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5972" y="4582049"/>
            <a:ext cx="7400000" cy="438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8353" y="5650344"/>
            <a:ext cx="2142857" cy="5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85972" y="6236182"/>
            <a:ext cx="6895238" cy="4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8353" y="7469392"/>
            <a:ext cx="2133333" cy="5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85972" y="8055229"/>
            <a:ext cx="5590476" cy="4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0450" y="2193059"/>
            <a:ext cx="6657143" cy="1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76164" y="4087427"/>
            <a:ext cx="404104" cy="404104"/>
            <a:chOff x="6376164" y="4087427"/>
            <a:chExt cx="404104" cy="4041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8132" y="3909395"/>
              <a:ext cx="808209" cy="80820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6164" y="4087427"/>
              <a:ext cx="404104" cy="404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6164" y="5722516"/>
            <a:ext cx="399608" cy="399608"/>
            <a:chOff x="6376164" y="5722516"/>
            <a:chExt cx="399608" cy="3996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02272" y="5548625"/>
              <a:ext cx="799215" cy="79921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76164" y="5722516"/>
              <a:ext cx="399608" cy="3996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6164" y="7511801"/>
            <a:ext cx="399608" cy="399608"/>
            <a:chOff x="6376164" y="7511801"/>
            <a:chExt cx="399608" cy="3996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02272" y="7337909"/>
              <a:ext cx="799215" cy="79921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6164" y="7511801"/>
              <a:ext cx="399608" cy="39960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53336" y="4110801"/>
            <a:ext cx="485714" cy="3714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44556" y="5743106"/>
            <a:ext cx="457143" cy="3714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44556" y="7532927"/>
            <a:ext cx="457143" cy="3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494973" y="-226748"/>
            <a:ext cx="2761905" cy="10739210"/>
            <a:chOff x="16494973" y="-226748"/>
            <a:chExt cx="2761905" cy="10739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973" y="-226748"/>
              <a:ext cx="2761905" cy="10739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0217" y="4494262"/>
            <a:ext cx="4123810" cy="13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0928" y="3947704"/>
            <a:ext cx="2253506" cy="659737"/>
            <a:chOff x="6480928" y="3947704"/>
            <a:chExt cx="2253506" cy="6597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5747" y="3648076"/>
              <a:ext cx="4507011" cy="131947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0928" y="3947704"/>
              <a:ext cx="2253506" cy="6597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5719" y="4029709"/>
            <a:ext cx="1409524" cy="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7987" y="3633604"/>
            <a:ext cx="2820391" cy="2820391"/>
            <a:chOff x="3337987" y="3633604"/>
            <a:chExt cx="2820391" cy="2820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8326" y="2403943"/>
              <a:ext cx="5640782" cy="564078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987" y="3633604"/>
              <a:ext cx="2820391" cy="28203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95586" y="3860259"/>
            <a:ext cx="2619048" cy="2514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94987" y="513336"/>
            <a:ext cx="7050022" cy="4833216"/>
            <a:chOff x="7294987" y="513336"/>
            <a:chExt cx="7050022" cy="4833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4987" y="513336"/>
              <a:ext cx="7050022" cy="4833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5236" y="2246221"/>
            <a:ext cx="3495238" cy="11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167" y="6473082"/>
            <a:ext cx="9666667" cy="30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22167" y="7419034"/>
            <a:ext cx="2407276" cy="1072158"/>
            <a:chOff x="8922167" y="7419034"/>
            <a:chExt cx="2407276" cy="1072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2167" y="7419034"/>
              <a:ext cx="2407276" cy="1072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14" y="5185252"/>
            <a:ext cx="10731786" cy="101911"/>
            <a:chOff x="-609414" y="5185252"/>
            <a:chExt cx="10731786" cy="1019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609414" y="5185252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5236" y="1729870"/>
            <a:ext cx="3495238" cy="11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6585" y="2069850"/>
            <a:ext cx="5951208" cy="5951208"/>
            <a:chOff x="7656585" y="2069850"/>
            <a:chExt cx="5951208" cy="59512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6585" y="2069850"/>
              <a:ext cx="5951208" cy="59512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51465" y="3275443"/>
            <a:ext cx="3561448" cy="3561448"/>
            <a:chOff x="8851465" y="3275443"/>
            <a:chExt cx="3561448" cy="35614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916604" y="3347903"/>
              <a:ext cx="3431170" cy="3431170"/>
              <a:chOff x="8916604" y="3347903"/>
              <a:chExt cx="3431170" cy="343117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16604" y="3347903"/>
                <a:ext cx="3431170" cy="343117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559728" y="3275443"/>
              <a:ext cx="144922" cy="144922"/>
              <a:chOff x="10559728" y="3275443"/>
              <a:chExt cx="144922" cy="14492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59728" y="3275443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559728" y="6691969"/>
              <a:ext cx="144922" cy="144922"/>
              <a:chOff x="10559728" y="6691969"/>
              <a:chExt cx="144922" cy="1449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559728" y="6691969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267991" y="5011760"/>
              <a:ext cx="144922" cy="144922"/>
              <a:chOff x="12267991" y="5011760"/>
              <a:chExt cx="144922" cy="14492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2267991" y="5011760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851465" y="5011760"/>
              <a:ext cx="144922" cy="144922"/>
              <a:chOff x="8851465" y="5011760"/>
              <a:chExt cx="144922" cy="14492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851465" y="5011760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67653" y="6198952"/>
              <a:ext cx="144922" cy="144922"/>
              <a:chOff x="11767653" y="6198952"/>
              <a:chExt cx="144922" cy="14492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8100000">
                <a:off x="11767653" y="6198952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409361" y="3715572"/>
              <a:ext cx="144922" cy="144922"/>
              <a:chOff x="9409361" y="3715572"/>
              <a:chExt cx="144922" cy="14492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8100000">
                <a:off x="9409361" y="3715572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03058" y="6257528"/>
              <a:ext cx="144922" cy="144922"/>
              <a:chOff x="9403058" y="6257528"/>
              <a:chExt cx="144922" cy="14492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8100000">
                <a:off x="9403058" y="6257528"/>
                <a:ext cx="144922" cy="14492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818907" y="3841679"/>
              <a:ext cx="144922" cy="144922"/>
              <a:chOff x="11818907" y="3841679"/>
              <a:chExt cx="144922" cy="14492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8100000">
                <a:off x="11818907" y="3841679"/>
                <a:ext cx="144922" cy="14492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9431991" y="3840015"/>
            <a:ext cx="2418038" cy="2418038"/>
            <a:chOff x="9431991" y="3840015"/>
            <a:chExt cx="2418038" cy="24180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6904" y="2681254"/>
              <a:ext cx="4836077" cy="4836077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1991" y="3840015"/>
              <a:ext cx="2418038" cy="241803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89924" y="4615353"/>
            <a:ext cx="1771429" cy="90476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354347" y="5659364"/>
            <a:ext cx="958178" cy="958178"/>
            <a:chOff x="7354347" y="5659364"/>
            <a:chExt cx="958178" cy="95817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884217" y="5188504"/>
              <a:ext cx="1916356" cy="191635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7354347" y="5659364"/>
              <a:ext cx="958178" cy="95817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3029" y="3806495"/>
            <a:ext cx="1904762" cy="40000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65603" y="8647478"/>
            <a:ext cx="2133333" cy="40000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09483" y="6104933"/>
            <a:ext cx="1942857" cy="40000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31025" y="1539188"/>
            <a:ext cx="1923810" cy="40000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287023" y="1723846"/>
            <a:ext cx="958178" cy="958178"/>
            <a:chOff x="9287023" y="1723846"/>
            <a:chExt cx="958178" cy="95817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8816894" y="1252986"/>
              <a:ext cx="1916356" cy="191635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9287023" y="1723846"/>
              <a:ext cx="958178" cy="95817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985567" y="4999016"/>
            <a:ext cx="9524" cy="379275"/>
            <a:chOff x="7985567" y="4999016"/>
            <a:chExt cx="9524" cy="37927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85567" y="4999016"/>
              <a:ext cx="9524" cy="37927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28704" y="3605483"/>
            <a:ext cx="958178" cy="958178"/>
            <a:chOff x="13128704" y="3605483"/>
            <a:chExt cx="958178" cy="95817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2658574" y="3134624"/>
              <a:ext cx="1916356" cy="191635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3128704" y="3605483"/>
              <a:ext cx="958178" cy="95817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454735" y="7284922"/>
            <a:ext cx="958178" cy="958178"/>
            <a:chOff x="11454735" y="7284922"/>
            <a:chExt cx="958178" cy="95817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10984606" y="6814062"/>
              <a:ext cx="1916356" cy="1916356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1454735" y="7284922"/>
              <a:ext cx="958178" cy="9581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2020-12-07T21:34:47Z</dcterms:created>
  <dcterms:modified xsi:type="dcterms:W3CDTF">2020-12-07T21:34:47Z</dcterms:modified>
</cp:coreProperties>
</file>