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bara Glemser" initials="BG" lastIdx="2" clrIdx="0">
    <p:extLst>
      <p:ext uri="{19B8F6BF-5375-455C-9EA6-DF929625EA0E}">
        <p15:presenceInfo xmlns:p15="http://schemas.microsoft.com/office/powerpoint/2012/main" userId="S-1-5-21-993699268-1817460616-2248349936-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03T14:06:40.073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03T14:06:53.909" idx="2">
    <p:pos x="2528" y="2125"/>
    <p:text>@Franz was hattest du noch für Märkte genommen?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FCD75-8559-417E-A690-C96C82B77836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81779-E60C-4045-B623-24B5A210A2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295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Jeder hatte 2 Warengruppen, für welche er die einzelnen Aufgaben gemacht hat </a:t>
            </a:r>
            <a:r>
              <a:rPr lang="de-DE" dirty="0">
                <a:sym typeface="Wingdings" panose="05000000000000000000" pitchFamily="2" charset="2"/>
              </a:rPr>
              <a:t> dadurch hat jeder alles gemacht im Team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81779-E60C-4045-B623-24B5A210A25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64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sind alle variablen welche wir zusätzlich hinzugefügt habe</a:t>
            </a:r>
          </a:p>
          <a:p>
            <a:r>
              <a:rPr lang="de-DE" dirty="0"/>
              <a:t>Kreuzfahrtschiffe </a:t>
            </a:r>
            <a:r>
              <a:rPr lang="de-DE" dirty="0">
                <a:sym typeface="Wingdings" panose="05000000000000000000" pitchFamily="2" charset="2"/>
              </a:rPr>
              <a:t> hier sind die regulären Fähren nicht berücksichtigt, sondern wirklich nur die Kreuzfahrtschiffe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81779-E60C-4045-B623-24B5A210A25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144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81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15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937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0967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834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289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439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478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37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90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82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17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9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75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81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13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90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4FCD00C-2A94-476E-98B3-DECDEEA43852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930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28EF1-23A5-4C7D-9150-E26E20D9E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9400"/>
          </a:xfrm>
        </p:spPr>
        <p:txBody>
          <a:bodyPr/>
          <a:lstStyle/>
          <a:p>
            <a:r>
              <a:rPr lang="de-DE" dirty="0"/>
              <a:t>Team 12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4AB1FF-46B0-4175-8FBF-AA9170942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67" y="2966789"/>
            <a:ext cx="6400800" cy="1947333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Franz Glanz</a:t>
            </a:r>
          </a:p>
          <a:p>
            <a:r>
              <a:rPr lang="de-DE" dirty="0">
                <a:solidFill>
                  <a:schemeClr val="tx1"/>
                </a:solidFill>
              </a:rPr>
              <a:t>Barbara Glemser</a:t>
            </a:r>
          </a:p>
          <a:p>
            <a:r>
              <a:rPr lang="de-DE" dirty="0">
                <a:solidFill>
                  <a:schemeClr val="tx1"/>
                </a:solidFill>
              </a:rPr>
              <a:t>Julius </a:t>
            </a:r>
            <a:r>
              <a:rPr lang="de-DE" dirty="0" err="1">
                <a:solidFill>
                  <a:schemeClr val="tx1"/>
                </a:solidFill>
              </a:rPr>
              <a:t>Markull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5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1F840C5-1705-4781-9505-38577DEF8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03" y="0"/>
            <a:ext cx="8534400" cy="1507067"/>
          </a:xfrm>
        </p:spPr>
        <p:txBody>
          <a:bodyPr/>
          <a:lstStyle/>
          <a:p>
            <a:r>
              <a:rPr lang="de-DE" dirty="0"/>
              <a:t>Eigene variablen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33F88D3-B68C-417F-926F-60996C99F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03" y="1928673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de-DE" dirty="0">
                <a:solidFill>
                  <a:schemeClr val="tx1"/>
                </a:solidFill>
              </a:rPr>
              <a:t>Anläufe von Kreuzfahrtschiffen in Kiel </a:t>
            </a:r>
          </a:p>
          <a:p>
            <a:r>
              <a:rPr lang="de-DE" dirty="0">
                <a:solidFill>
                  <a:schemeClr val="tx1"/>
                </a:solidFill>
              </a:rPr>
              <a:t>Verbraucherpreisindex</a:t>
            </a:r>
          </a:p>
          <a:p>
            <a:r>
              <a:rPr lang="de-DE" dirty="0">
                <a:solidFill>
                  <a:schemeClr val="tx1"/>
                </a:solidFill>
              </a:rPr>
              <a:t>Heimspiele von Holstein Kiel</a:t>
            </a:r>
          </a:p>
          <a:p>
            <a:r>
              <a:rPr lang="de-DE" dirty="0">
                <a:solidFill>
                  <a:schemeClr val="tx1"/>
                </a:solidFill>
              </a:rPr>
              <a:t>Ferientage</a:t>
            </a:r>
          </a:p>
          <a:p>
            <a:r>
              <a:rPr lang="de-DE" dirty="0">
                <a:solidFill>
                  <a:schemeClr val="tx1"/>
                </a:solidFill>
              </a:rPr>
              <a:t>Märkte (Weihnachtsmarkt, )</a:t>
            </a:r>
          </a:p>
          <a:p>
            <a:r>
              <a:rPr lang="de-DE" dirty="0">
                <a:solidFill>
                  <a:schemeClr val="tx1"/>
                </a:solidFill>
              </a:rPr>
              <a:t>Ostertag</a:t>
            </a:r>
          </a:p>
          <a:p>
            <a:r>
              <a:rPr lang="de-DE" dirty="0">
                <a:solidFill>
                  <a:schemeClr val="tx1"/>
                </a:solidFill>
              </a:rPr>
              <a:t>Silvester</a:t>
            </a:r>
          </a:p>
          <a:p>
            <a:r>
              <a:rPr lang="de-DE" dirty="0">
                <a:solidFill>
                  <a:schemeClr val="tx1"/>
                </a:solidFill>
              </a:rPr>
              <a:t>Jahreszeiten</a:t>
            </a:r>
          </a:p>
          <a:p>
            <a:r>
              <a:rPr lang="de-DE" dirty="0">
                <a:solidFill>
                  <a:schemeClr val="tx1"/>
                </a:solidFill>
              </a:rPr>
              <a:t>Monat</a:t>
            </a:r>
          </a:p>
          <a:p>
            <a:r>
              <a:rPr lang="de-DE" dirty="0">
                <a:solidFill>
                  <a:schemeClr val="tx1"/>
                </a:solidFill>
              </a:rPr>
              <a:t>Zwischen den Jahren (27-31.12)</a:t>
            </a:r>
          </a:p>
        </p:txBody>
      </p:sp>
    </p:spTree>
    <p:extLst>
      <p:ext uri="{BB962C8B-B14F-4D97-AF65-F5344CB8AC3E}">
        <p14:creationId xmlns:p14="http://schemas.microsoft.com/office/powerpoint/2010/main" val="372116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36BE9-1FD1-4357-BE89-F2339B50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de-DE" dirty="0"/>
              <a:t>Feature Kreuzfahrtanlauf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EC0FD74-FF33-4940-A89A-027A0D8AA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5" t="1404" r="2917" b="1799"/>
          <a:stretch/>
        </p:blipFill>
        <p:spPr>
          <a:xfrm>
            <a:off x="684212" y="1222310"/>
            <a:ext cx="7532168" cy="441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0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36BE9-1FD1-4357-BE89-F2339B50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de-DE" dirty="0"/>
              <a:t>Feature Sommer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C32CA0-B5EA-4935-BEE2-A216C9347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193782"/>
            <a:ext cx="7239000" cy="5210175"/>
          </a:xfrm>
          <a:prstGeom prst="rect">
            <a:avLst/>
          </a:prstGeo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5C45C5E-7C47-4EBC-BDDD-6FB57397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644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F1681-68AD-49EB-B156-E8B68E21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8846"/>
            <a:ext cx="8534400" cy="1176390"/>
          </a:xfrm>
        </p:spPr>
        <p:txBody>
          <a:bodyPr>
            <a:normAutofit fontScale="90000"/>
          </a:bodyPr>
          <a:lstStyle/>
          <a:p>
            <a:r>
              <a:rPr lang="de-DE" dirty="0"/>
              <a:t>Optimierung der linearen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AB93AE-81D1-491C-A14C-E9078370E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79" y="2108770"/>
            <a:ext cx="8534400" cy="3615267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Eigenes Modell für jede Warengruppe</a:t>
            </a:r>
          </a:p>
          <a:p>
            <a:r>
              <a:rPr lang="de-DE" dirty="0">
                <a:solidFill>
                  <a:schemeClr val="tx1"/>
                </a:solidFill>
              </a:rPr>
              <a:t>Feature </a:t>
            </a:r>
            <a:r>
              <a:rPr lang="de-DE" dirty="0" err="1">
                <a:solidFill>
                  <a:schemeClr val="tx1"/>
                </a:solidFill>
              </a:rPr>
              <a:t>selection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SGD-Regression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958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72AE4B-28D7-4CA2-9B89-BF383F4C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65426"/>
            <a:ext cx="9651590" cy="1227761"/>
          </a:xfrm>
        </p:spPr>
        <p:txBody>
          <a:bodyPr/>
          <a:lstStyle/>
          <a:p>
            <a:r>
              <a:rPr lang="de-DE" dirty="0"/>
              <a:t>Gleichung der Linearen Regression</a:t>
            </a:r>
            <a:br>
              <a:rPr lang="de-DE" dirty="0"/>
            </a:br>
            <a:r>
              <a:rPr lang="de-DE" dirty="0"/>
              <a:t>des Kuchenmodells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9DE000-0620-4B0F-89FF-B6EAC791D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26924"/>
            <a:ext cx="8534400" cy="3615267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y = 137.88 + 0.00*x1 + 0.00*x2 + 0.00*x3 + 0.00*x4 + 127.14*x5 + 0.00*x6 + 33.36*x7 + 54.23*x8 + 28.14*x9 + -6.61*x10 + 7.90*x11 + 11.44*x12 + 13.91*x13 + 8.23*x14 + 8.22*x15 + 18.16*x16 + 55.99*x17 + 51.50*x18 + -126.18*x19 + 57.38*x20 + -49.81*x21 + -20.51*x22 + 1314.39*x23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Adjusted R²: 0.7117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Legende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x1=</a:t>
            </a:r>
            <a:r>
              <a:rPr lang="de-DE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Warengruppe_1, x2=Warengruppe_2, x3=Warengruppe_3, x4=Warengruppe_4, x5=Warengruppe_5, x6=Warengruppe_6, x7=</a:t>
            </a:r>
            <a:r>
              <a:rPr lang="de-DE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Temp_Mild</a:t>
            </a:r>
            <a:r>
              <a:rPr lang="de-DE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x8=</a:t>
            </a:r>
            <a:r>
              <a:rPr lang="de-DE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Temp_Warm</a:t>
            </a:r>
            <a:r>
              <a:rPr lang="de-DE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x9=</a:t>
            </a:r>
            <a:r>
              <a:rPr lang="de-DE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Temp_Hot</a:t>
            </a:r>
            <a:r>
              <a:rPr lang="de-DE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x10=</a:t>
            </a:r>
            <a:r>
              <a:rPr lang="de-DE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Weather_Good</a:t>
            </a:r>
            <a:r>
              <a:rPr lang="de-DE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,, x11=</a:t>
            </a:r>
            <a:r>
              <a:rPr lang="de-DE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Weather_Moderate</a:t>
            </a:r>
            <a:r>
              <a:rPr lang="de-DE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x12=</a:t>
            </a:r>
            <a:r>
              <a:rPr lang="de-DE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Weather_Severe</a:t>
            </a:r>
            <a:r>
              <a:rPr lang="de-DE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x13=</a:t>
            </a:r>
            <a:r>
              <a:rPr lang="de-DE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KielerWoche</a:t>
            </a:r>
            <a:r>
              <a:rPr lang="de-DE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x14=Mittwoch, x15=Donnerstag, x16=Freitag‘, x17=Samstag, x18=Sonntag,, x19=VPI, x20=Feiertag, 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X21=</a:t>
            </a:r>
            <a:r>
              <a:rPr lang="de-DE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Weihnachtsmarkt, x22=Markt, x23=Silvester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5909718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326</Words>
  <Application>Microsoft Office PowerPoint</Application>
  <PresentationFormat>Breitbild</PresentationFormat>
  <Paragraphs>33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Calibri</vt:lpstr>
      <vt:lpstr>Century Gothic</vt:lpstr>
      <vt:lpstr>Consolas</vt:lpstr>
      <vt:lpstr>Wingdings 3</vt:lpstr>
      <vt:lpstr>Segment</vt:lpstr>
      <vt:lpstr>Team 12</vt:lpstr>
      <vt:lpstr>Eigene variablen</vt:lpstr>
      <vt:lpstr>Feature Kreuzfahrtanlauf</vt:lpstr>
      <vt:lpstr>Feature Sommer</vt:lpstr>
      <vt:lpstr>Optimierung der linearen Regression</vt:lpstr>
      <vt:lpstr>Gleichung der Linearen Regression des Kuchenmodells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12</dc:title>
  <dc:creator>Barbara Glemser</dc:creator>
  <cp:lastModifiedBy>julius klose</cp:lastModifiedBy>
  <cp:revision>8</cp:revision>
  <dcterms:created xsi:type="dcterms:W3CDTF">2025-01-03T12:59:57Z</dcterms:created>
  <dcterms:modified xsi:type="dcterms:W3CDTF">2025-01-06T20:28:24Z</dcterms:modified>
</cp:coreProperties>
</file>