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Glemser" initials="BG" lastIdx="2" clrIdx="0">
    <p:extLst>
      <p:ext uri="{19B8F6BF-5375-455C-9EA6-DF929625EA0E}">
        <p15:presenceInfo xmlns:p15="http://schemas.microsoft.com/office/powerpoint/2012/main" userId="S-1-5-21-993699268-1817460616-2248349936-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40.0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53.909" idx="2">
    <p:pos x="2528" y="2125"/>
    <p:text>@Franz was hattest du noch für Märkte genommen?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CD75-8559-417E-A690-C96C82B77836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1779-E60C-4045-B623-24B5A210A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hatte 2 Warengruppen, für welche er die einzelnen Aufgaben gemacht hat </a:t>
            </a:r>
            <a:r>
              <a:rPr lang="de-DE" dirty="0">
                <a:sym typeface="Wingdings" panose="05000000000000000000" pitchFamily="2" charset="2"/>
              </a:rPr>
              <a:t> dadurch hat jeder alles gemacht im 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9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3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28EF1-23A5-4C7D-9150-E26E20D9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400"/>
          </a:xfrm>
        </p:spPr>
        <p:txBody>
          <a:bodyPr/>
          <a:lstStyle/>
          <a:p>
            <a:r>
              <a:rPr lang="de-DE" dirty="0"/>
              <a:t>Team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AB1FF-46B0-4175-8FBF-AA917094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7" y="2966789"/>
            <a:ext cx="6400800" cy="1947333"/>
          </a:xfrm>
        </p:spPr>
        <p:txBody>
          <a:bodyPr/>
          <a:lstStyle/>
          <a:p>
            <a:r>
              <a:rPr lang="de-DE" dirty="0"/>
              <a:t>Franz Glanz</a:t>
            </a:r>
          </a:p>
          <a:p>
            <a:r>
              <a:rPr lang="de-DE" dirty="0"/>
              <a:t>Barbara Glemser</a:t>
            </a:r>
          </a:p>
          <a:p>
            <a:r>
              <a:rPr lang="de-DE" dirty="0"/>
              <a:t>Julius </a:t>
            </a:r>
            <a:r>
              <a:rPr lang="de-DE" dirty="0" err="1"/>
              <a:t>Markull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F840C5-1705-4781-9505-38577DE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/>
              <a:t>Eigene variablen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F88D3-B68C-417F-926F-60996C9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Anläufe von Kreuzfahrtschiffen in Kiel </a:t>
            </a:r>
          </a:p>
          <a:p>
            <a:r>
              <a:rPr lang="de-DE" dirty="0"/>
              <a:t>Verbraucherpreisindex</a:t>
            </a:r>
          </a:p>
          <a:p>
            <a:r>
              <a:rPr lang="de-DE" dirty="0"/>
              <a:t>Heimspiele von Holstein Kiel</a:t>
            </a:r>
          </a:p>
          <a:p>
            <a:r>
              <a:rPr lang="de-DE" dirty="0"/>
              <a:t>Ferientage</a:t>
            </a:r>
          </a:p>
          <a:p>
            <a:r>
              <a:rPr lang="de-DE" dirty="0"/>
              <a:t>Märkte (Weihnachtsmarkt, )</a:t>
            </a:r>
          </a:p>
          <a:p>
            <a:r>
              <a:rPr lang="de-DE" dirty="0"/>
              <a:t>Ostertag</a:t>
            </a:r>
          </a:p>
          <a:p>
            <a:r>
              <a:rPr lang="de-DE" dirty="0"/>
              <a:t>Silvester</a:t>
            </a:r>
          </a:p>
          <a:p>
            <a:r>
              <a:rPr lang="de-DE" dirty="0"/>
              <a:t>Jahreszeiten</a:t>
            </a:r>
          </a:p>
          <a:p>
            <a:r>
              <a:rPr lang="de-DE" dirty="0"/>
              <a:t>Monat</a:t>
            </a:r>
          </a:p>
          <a:p>
            <a:r>
              <a:rPr lang="de-DE" dirty="0"/>
              <a:t>Zwischen den Jahren (27-31.12)</a:t>
            </a:r>
          </a:p>
        </p:txBody>
      </p:sp>
    </p:spTree>
    <p:extLst>
      <p:ext uri="{BB962C8B-B14F-4D97-AF65-F5344CB8AC3E}">
        <p14:creationId xmlns:p14="http://schemas.microsoft.com/office/powerpoint/2010/main" val="37211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Kreuzfahrtanlauf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EC0FD74-FF33-4940-A89A-027A0D8A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" t="1404" r="2917" b="1799"/>
          <a:stretch/>
        </p:blipFill>
        <p:spPr>
          <a:xfrm>
            <a:off x="684212" y="1222310"/>
            <a:ext cx="7532168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85</Words>
  <Application>Microsoft Office PowerPoint</Application>
  <PresentationFormat>Breitbild</PresentationFormat>
  <Paragraphs>21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Wingdings</vt:lpstr>
      <vt:lpstr>Wingdings 3</vt:lpstr>
      <vt:lpstr>Segment</vt:lpstr>
      <vt:lpstr>Team 12</vt:lpstr>
      <vt:lpstr>Eigene variablen</vt:lpstr>
      <vt:lpstr>Feature Kreuzfahrtanlauf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Barbara Glemser</dc:creator>
  <cp:lastModifiedBy>Barbara Glemser</cp:lastModifiedBy>
  <cp:revision>4</cp:revision>
  <dcterms:created xsi:type="dcterms:W3CDTF">2025-01-03T12:59:57Z</dcterms:created>
  <dcterms:modified xsi:type="dcterms:W3CDTF">2025-01-03T17:22:11Z</dcterms:modified>
</cp:coreProperties>
</file>