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rbara Glemser" initials="BG" lastIdx="2" clrIdx="0">
    <p:extLst>
      <p:ext uri="{19B8F6BF-5375-455C-9EA6-DF929625EA0E}">
        <p15:presenceInfo xmlns:p15="http://schemas.microsoft.com/office/powerpoint/2012/main" userId="S-1-5-21-993699268-1817460616-2248349936-101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101" d="100"/>
          <a:sy n="101" d="100"/>
        </p:scale>
        <p:origin x="36" y="-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1-03T14:06:40.073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1-03T14:06:53.909" idx="2">
    <p:pos x="2528" y="2125"/>
    <p:text>@Franz was hattest du noch für Märkte genommen?</p:text>
    <p:extLst>
      <p:ext uri="{C676402C-5697-4E1C-873F-D02D1690AC5C}">
        <p15:threadingInfo xmlns:p15="http://schemas.microsoft.com/office/powerpoint/2012/main" timeZoneBias="-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1FCD75-8559-417E-A690-C96C82B77836}" type="datetimeFigureOut">
              <a:rPr lang="de-DE" smtClean="0"/>
              <a:t>06.01.2025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681779-E60C-4045-B623-24B5A210A2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2295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Jeder hatte 2 Warengruppen, für welche er die einzelnen Aufgaben gemacht hat </a:t>
            </a:r>
            <a:r>
              <a:rPr lang="de-DE" dirty="0">
                <a:sym typeface="Wingdings" panose="05000000000000000000" pitchFamily="2" charset="2"/>
              </a:rPr>
              <a:t> dadurch hat jeder alles gemacht im Team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681779-E60C-4045-B623-24B5A210A259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764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Das sind alle variablen welche wir zusätzlich hinzugefügt habe</a:t>
            </a:r>
          </a:p>
          <a:p>
            <a:r>
              <a:rPr lang="de-DE" dirty="0"/>
              <a:t>Kreuzfahrtschiffe </a:t>
            </a:r>
            <a:r>
              <a:rPr lang="de-DE" dirty="0">
                <a:sym typeface="Wingdings" panose="05000000000000000000" pitchFamily="2" charset="2"/>
              </a:rPr>
              <a:t> hier sind die regulären Fähren nicht berücksichtigt, sondern wirklich nur die Kreuzfahrtschiffe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681779-E60C-4045-B623-24B5A210A259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9144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D00C-2A94-476E-98B3-DECDEEA43852}" type="datetimeFigureOut">
              <a:rPr lang="de-DE" smtClean="0"/>
              <a:t>06.01.2025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0CCB-6B80-42A6-B8CC-4A476BD72F62}" type="slidenum">
              <a:rPr lang="de-DE" smtClean="0"/>
              <a:t>‹Nr.›</a:t>
            </a:fld>
            <a:endParaRPr lang="de-DE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7815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D00C-2A94-476E-98B3-DECDEEA43852}" type="datetimeFigureOut">
              <a:rPr lang="de-DE" smtClean="0"/>
              <a:t>06.01.2025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0CCB-6B80-42A6-B8CC-4A476BD72F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8158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D00C-2A94-476E-98B3-DECDEEA43852}" type="datetimeFigureOut">
              <a:rPr lang="de-DE" smtClean="0"/>
              <a:t>06.01.2025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0CCB-6B80-42A6-B8CC-4A476BD72F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49370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D00C-2A94-476E-98B3-DECDEEA43852}" type="datetimeFigureOut">
              <a:rPr lang="de-DE" smtClean="0"/>
              <a:t>06.01.2025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0CCB-6B80-42A6-B8CC-4A476BD72F62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309673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D00C-2A94-476E-98B3-DECDEEA43852}" type="datetimeFigureOut">
              <a:rPr lang="de-DE" smtClean="0"/>
              <a:t>06.01.2025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0CCB-6B80-42A6-B8CC-4A476BD72F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88345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D00C-2A94-476E-98B3-DECDEEA43852}" type="datetimeFigureOut">
              <a:rPr lang="de-DE" smtClean="0"/>
              <a:t>06.01.2025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0CCB-6B80-42A6-B8CC-4A476BD72F62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12898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D00C-2A94-476E-98B3-DECDEEA43852}" type="datetimeFigureOut">
              <a:rPr lang="de-DE" smtClean="0"/>
              <a:t>06.01.2025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0CCB-6B80-42A6-B8CC-4A476BD72F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54391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D00C-2A94-476E-98B3-DECDEEA43852}" type="datetimeFigureOut">
              <a:rPr lang="de-DE" smtClean="0"/>
              <a:t>06.01.2025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0CCB-6B80-42A6-B8CC-4A476BD72F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94784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D00C-2A94-476E-98B3-DECDEEA43852}" type="datetimeFigureOut">
              <a:rPr lang="de-DE" smtClean="0"/>
              <a:t>06.01.2025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0CCB-6B80-42A6-B8CC-4A476BD72F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7376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D00C-2A94-476E-98B3-DECDEEA43852}" type="datetimeFigureOut">
              <a:rPr lang="de-DE" smtClean="0"/>
              <a:t>06.01.2025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0CCB-6B80-42A6-B8CC-4A476BD72F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9902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D00C-2A94-476E-98B3-DECDEEA43852}" type="datetimeFigureOut">
              <a:rPr lang="de-DE" smtClean="0"/>
              <a:t>06.01.2025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0CCB-6B80-42A6-B8CC-4A476BD72F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3822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D00C-2A94-476E-98B3-DECDEEA43852}" type="datetimeFigureOut">
              <a:rPr lang="de-DE" smtClean="0"/>
              <a:t>06.01.2025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0CCB-6B80-42A6-B8CC-4A476BD72F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3177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D00C-2A94-476E-98B3-DECDEEA43852}" type="datetimeFigureOut">
              <a:rPr lang="de-DE" smtClean="0"/>
              <a:t>06.01.2025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0CCB-6B80-42A6-B8CC-4A476BD72F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394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D00C-2A94-476E-98B3-DECDEEA43852}" type="datetimeFigureOut">
              <a:rPr lang="de-DE" smtClean="0"/>
              <a:t>06.01.2025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0CCB-6B80-42A6-B8CC-4A476BD72F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2759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D00C-2A94-476E-98B3-DECDEEA43852}" type="datetimeFigureOut">
              <a:rPr lang="de-DE" smtClean="0"/>
              <a:t>06.01.2025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0CCB-6B80-42A6-B8CC-4A476BD72F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7812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D00C-2A94-476E-98B3-DECDEEA43852}" type="datetimeFigureOut">
              <a:rPr lang="de-DE" smtClean="0"/>
              <a:t>06.01.2025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0CCB-6B80-42A6-B8CC-4A476BD72F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5132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D00C-2A94-476E-98B3-DECDEEA43852}" type="datetimeFigureOut">
              <a:rPr lang="de-DE" smtClean="0"/>
              <a:t>06.01.2025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0CCB-6B80-42A6-B8CC-4A476BD72F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5909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4FCD00C-2A94-476E-98B3-DECDEEA43852}" type="datetimeFigureOut">
              <a:rPr lang="de-DE" smtClean="0"/>
              <a:t>06.01.2025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8070CCB-6B80-42A6-B8CC-4A476BD72F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09302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C28EF1-23A5-4C7D-9150-E26E20D9EA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99400"/>
          </a:xfrm>
        </p:spPr>
        <p:txBody>
          <a:bodyPr/>
          <a:lstStyle/>
          <a:p>
            <a:r>
              <a:rPr lang="de-DE" dirty="0"/>
              <a:t>Team 12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74AB1FF-46B0-4175-8FBF-AA91709428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67" y="2966789"/>
            <a:ext cx="6400800" cy="1947333"/>
          </a:xfrm>
        </p:spPr>
        <p:txBody>
          <a:bodyPr/>
          <a:lstStyle/>
          <a:p>
            <a:r>
              <a:rPr lang="de-DE" dirty="0"/>
              <a:t>Franz Glanz</a:t>
            </a:r>
          </a:p>
          <a:p>
            <a:r>
              <a:rPr lang="de-DE" dirty="0"/>
              <a:t>Barbara Glemser</a:t>
            </a:r>
          </a:p>
          <a:p>
            <a:r>
              <a:rPr lang="de-DE" dirty="0"/>
              <a:t>Julius </a:t>
            </a:r>
            <a:r>
              <a:rPr lang="de-DE" dirty="0" err="1"/>
              <a:t>Markull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5254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1F840C5-1705-4781-9505-38577DEF8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903" y="0"/>
            <a:ext cx="8534400" cy="1507067"/>
          </a:xfrm>
        </p:spPr>
        <p:txBody>
          <a:bodyPr/>
          <a:lstStyle/>
          <a:p>
            <a:r>
              <a:rPr lang="de-DE" dirty="0"/>
              <a:t>Eigene variablen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333F88D3-B68C-417F-926F-60996C99F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03" y="1928673"/>
            <a:ext cx="8534400" cy="3615267"/>
          </a:xfrm>
        </p:spPr>
        <p:txBody>
          <a:bodyPr>
            <a:normAutofit fontScale="92500" lnSpcReduction="20000"/>
          </a:bodyPr>
          <a:lstStyle/>
          <a:p>
            <a:r>
              <a:rPr lang="de-DE" dirty="0"/>
              <a:t>Anläufe von Kreuzfahrtschiffen in Kiel </a:t>
            </a:r>
          </a:p>
          <a:p>
            <a:r>
              <a:rPr lang="de-DE" dirty="0"/>
              <a:t>Verbraucherpreisindex</a:t>
            </a:r>
          </a:p>
          <a:p>
            <a:r>
              <a:rPr lang="de-DE" dirty="0"/>
              <a:t>Heimspiele von Holstein Kiel</a:t>
            </a:r>
          </a:p>
          <a:p>
            <a:r>
              <a:rPr lang="de-DE" dirty="0"/>
              <a:t>Ferientage</a:t>
            </a:r>
          </a:p>
          <a:p>
            <a:r>
              <a:rPr lang="de-DE" dirty="0"/>
              <a:t>Märkte (Weihnachtsmarkt, )</a:t>
            </a:r>
          </a:p>
          <a:p>
            <a:r>
              <a:rPr lang="de-DE" dirty="0"/>
              <a:t>Ostertag</a:t>
            </a:r>
          </a:p>
          <a:p>
            <a:r>
              <a:rPr lang="de-DE" dirty="0"/>
              <a:t>Silvester</a:t>
            </a:r>
          </a:p>
          <a:p>
            <a:r>
              <a:rPr lang="de-DE" dirty="0"/>
              <a:t>Jahreszeiten</a:t>
            </a:r>
          </a:p>
          <a:p>
            <a:r>
              <a:rPr lang="de-DE" dirty="0"/>
              <a:t>Monat</a:t>
            </a:r>
          </a:p>
          <a:p>
            <a:r>
              <a:rPr lang="de-DE" dirty="0"/>
              <a:t>Zwischen den Jahren (27-31.12)</a:t>
            </a:r>
          </a:p>
        </p:txBody>
      </p:sp>
    </p:spTree>
    <p:extLst>
      <p:ext uri="{BB962C8B-B14F-4D97-AF65-F5344CB8AC3E}">
        <p14:creationId xmlns:p14="http://schemas.microsoft.com/office/powerpoint/2010/main" val="3721167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636BE9-1FD1-4357-BE89-F2339B509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0"/>
            <a:ext cx="8534400" cy="1507067"/>
          </a:xfrm>
        </p:spPr>
        <p:txBody>
          <a:bodyPr/>
          <a:lstStyle/>
          <a:p>
            <a:r>
              <a:rPr lang="de-DE" dirty="0"/>
              <a:t>Feature Kreuzfahrtanlauf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1EC0FD74-FF33-4940-A89A-027A0D8AAD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05" t="1404" r="2917" b="1799"/>
          <a:stretch/>
        </p:blipFill>
        <p:spPr>
          <a:xfrm>
            <a:off x="684212" y="1222310"/>
            <a:ext cx="7532168" cy="441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806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636BE9-1FD1-4357-BE89-F2339B509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0"/>
            <a:ext cx="8534400" cy="1507067"/>
          </a:xfrm>
        </p:spPr>
        <p:txBody>
          <a:bodyPr/>
          <a:lstStyle/>
          <a:p>
            <a:r>
              <a:rPr lang="de-DE" dirty="0"/>
              <a:t>Feature Sommer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4C32CA0-B5EA-4935-BEE2-A216C9347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1193782"/>
            <a:ext cx="7239000" cy="5210175"/>
          </a:xfrm>
          <a:prstGeom prst="rect">
            <a:avLst/>
          </a:prstGeom>
        </p:spPr>
      </p:pic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35C45C5E-7C47-4EBC-BDDD-6FB573971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36441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72AE4B-28D7-4CA2-9B89-BF383F4CD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765426"/>
            <a:ext cx="9651590" cy="1227761"/>
          </a:xfrm>
        </p:spPr>
        <p:txBody>
          <a:bodyPr/>
          <a:lstStyle/>
          <a:p>
            <a:r>
              <a:rPr lang="de-DE" dirty="0"/>
              <a:t>Gleichung der Linearen Regression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9DE000-0620-4B0F-89FF-B6EAC791D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226924"/>
            <a:ext cx="8534400" cy="3615267"/>
          </a:xfrm>
        </p:spPr>
        <p:txBody>
          <a:bodyPr>
            <a:normAutofit fontScale="92500" lnSpcReduction="10000"/>
          </a:bodyPr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y = 137.88 + 0.00*x1 + 0.00*x2 + 0.00*x3 + 0.00*x4 + 127.14*x5 + 0.00*x6 + 33.36*x7 + 54.23*x8 + 28.14*x9 + -6.61*x10 + 7.90*x11 + 11.44*x12 + 13.91*x13 + 8.23*x14 + 8.22*x15 + 18.16*x16 + 55.99*x17 + 51.50*x18 + -126.18*x19 + 57.38*x20 + -49.81*x21 + -20.51*x22 + 1314.39*x23 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Adjusted R²: 0.7117</a:t>
            </a: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Legende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  <a:r>
              <a:rPr lang="de-DE" sz="1200" dirty="0">
                <a:solidFill>
                  <a:schemeClr val="tx1"/>
                </a:solidFill>
                <a:latin typeface="Consolas" panose="020B0609020204030204" pitchFamily="49" charset="0"/>
              </a:rPr>
              <a:t>x1=</a:t>
            </a:r>
            <a:r>
              <a:rPr lang="de-DE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Warengruppe_1, x2=Warengruppe_2, x3=Warengruppe_3, x4=Warengruppe_4, x5=Warengruppe_5, x6=Warengruppe_6, x7=</a:t>
            </a:r>
            <a:r>
              <a:rPr lang="de-DE" sz="12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Temp_Mild</a:t>
            </a:r>
            <a:r>
              <a:rPr lang="de-DE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 x8=</a:t>
            </a:r>
            <a:r>
              <a:rPr lang="de-DE" sz="12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Temp_Warm</a:t>
            </a:r>
            <a:r>
              <a:rPr lang="de-DE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 x9=</a:t>
            </a:r>
            <a:r>
              <a:rPr lang="de-DE" sz="12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Temp_Hot</a:t>
            </a:r>
            <a:r>
              <a:rPr lang="de-DE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 x10=</a:t>
            </a:r>
            <a:r>
              <a:rPr lang="de-DE" sz="12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Weather_Good</a:t>
            </a:r>
            <a:r>
              <a:rPr lang="de-DE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,, x11=</a:t>
            </a:r>
            <a:r>
              <a:rPr lang="de-DE" sz="12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Weather_Moderate</a:t>
            </a:r>
            <a:r>
              <a:rPr lang="de-DE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 x12=</a:t>
            </a:r>
            <a:r>
              <a:rPr lang="de-DE" sz="12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Weather_Severe</a:t>
            </a:r>
            <a:r>
              <a:rPr lang="de-DE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 x13=</a:t>
            </a:r>
            <a:r>
              <a:rPr lang="de-DE" sz="12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KielerWoche</a:t>
            </a:r>
            <a:r>
              <a:rPr lang="de-DE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 x14=Mittwoch, x15=Donnerstag, x16=Freitag‘, x17=Samstag, x18=Sonntag,, x19=VPI, x20=Feiertag, </a:t>
            </a:r>
            <a:r>
              <a:rPr lang="de-DE" sz="1200" dirty="0">
                <a:solidFill>
                  <a:schemeClr val="tx1"/>
                </a:solidFill>
                <a:latin typeface="Consolas" panose="020B0609020204030204" pitchFamily="49" charset="0"/>
              </a:rPr>
              <a:t>X21=</a:t>
            </a:r>
            <a:r>
              <a:rPr lang="de-DE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Weihnachtsmarkt, x22=Markt, x23=Silvester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65909718"/>
      </p:ext>
    </p:extLst>
  </p:cSld>
  <p:clrMapOvr>
    <a:masterClrMapping/>
  </p:clrMapOvr>
</p:sld>
</file>

<file path=ppt/theme/theme1.xml><?xml version="1.0" encoding="utf-8"?>
<a:theme xmlns:a="http://schemas.openxmlformats.org/drawingml/2006/main" name="Segment">
  <a:themeElements>
    <a:clrScheme name="Segment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gment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gment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311</Words>
  <Application>Microsoft Office PowerPoint</Application>
  <PresentationFormat>Breitbild</PresentationFormat>
  <Paragraphs>29</Paragraphs>
  <Slides>5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Calibri</vt:lpstr>
      <vt:lpstr>Century Gothic</vt:lpstr>
      <vt:lpstr>Consolas</vt:lpstr>
      <vt:lpstr>Wingdings 3</vt:lpstr>
      <vt:lpstr>Segment</vt:lpstr>
      <vt:lpstr>Team 12</vt:lpstr>
      <vt:lpstr>Eigene variablen</vt:lpstr>
      <vt:lpstr>Feature Kreuzfahrtanlauf</vt:lpstr>
      <vt:lpstr>Feature Sommer</vt:lpstr>
      <vt:lpstr>Gleichung der Linearen Regression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12</dc:title>
  <dc:creator>Barbara Glemser</dc:creator>
  <cp:lastModifiedBy>julius klose</cp:lastModifiedBy>
  <cp:revision>7</cp:revision>
  <dcterms:created xsi:type="dcterms:W3CDTF">2025-01-03T12:59:57Z</dcterms:created>
  <dcterms:modified xsi:type="dcterms:W3CDTF">2025-01-06T20:10:17Z</dcterms:modified>
</cp:coreProperties>
</file>