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bara Glemser" initials="BG" lastIdx="2" clrIdx="0">
    <p:extLst>
      <p:ext uri="{19B8F6BF-5375-455C-9EA6-DF929625EA0E}">
        <p15:presenceInfo xmlns:p15="http://schemas.microsoft.com/office/powerpoint/2012/main" userId="S-1-5-21-993699268-1817460616-2248349936-10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1-03T14:06:40.073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1-03T14:06:53.909" idx="2">
    <p:pos x="2528" y="2125"/>
    <p:text>@Franz was hattest du noch für Märkte genommen?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FCD75-8559-417E-A690-C96C82B77836}" type="datetimeFigureOut">
              <a:rPr lang="de-DE" smtClean="0"/>
              <a:t>03.01.2025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81779-E60C-4045-B623-24B5A210A2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295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Jeder hatte 2 Warengruppen, für welche er die einzelnen Aufgaben gemacht hat </a:t>
            </a:r>
            <a:r>
              <a:rPr lang="de-DE" dirty="0">
                <a:sym typeface="Wingdings" panose="05000000000000000000" pitchFamily="2" charset="2"/>
              </a:rPr>
              <a:t> dadurch hat jeder alles gemacht im Team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81779-E60C-4045-B623-24B5A210A25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764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sind alle variablen welche wir zusätzlich hinzugefügt habe</a:t>
            </a:r>
          </a:p>
          <a:p>
            <a:r>
              <a:rPr lang="de-DE" dirty="0"/>
              <a:t>Kreuzfahrtschiffe </a:t>
            </a:r>
            <a:r>
              <a:rPr lang="de-DE" dirty="0">
                <a:sym typeface="Wingdings" panose="05000000000000000000" pitchFamily="2" charset="2"/>
              </a:rPr>
              <a:t> hier sind die regulären Fähren nicht berücksichtigt, sondern wirklich nur die Kreuzfahrtschiffe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81779-E60C-4045-B623-24B5A210A25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9144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D00C-2A94-476E-98B3-DECDEEA43852}" type="datetimeFigureOut">
              <a:rPr lang="de-DE" smtClean="0"/>
              <a:t>03.01.2025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0CCB-6B80-42A6-B8CC-4A476BD72F6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815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D00C-2A94-476E-98B3-DECDEEA43852}" type="datetimeFigureOut">
              <a:rPr lang="de-DE" smtClean="0"/>
              <a:t>03.01.2025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0CCB-6B80-42A6-B8CC-4A476BD72F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158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D00C-2A94-476E-98B3-DECDEEA43852}" type="datetimeFigureOut">
              <a:rPr lang="de-DE" smtClean="0"/>
              <a:t>03.01.2025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0CCB-6B80-42A6-B8CC-4A476BD72F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4937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D00C-2A94-476E-98B3-DECDEEA43852}" type="datetimeFigureOut">
              <a:rPr lang="de-DE" smtClean="0"/>
              <a:t>03.01.2025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0CCB-6B80-42A6-B8CC-4A476BD72F62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0967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D00C-2A94-476E-98B3-DECDEEA43852}" type="datetimeFigureOut">
              <a:rPr lang="de-DE" smtClean="0"/>
              <a:t>03.01.2025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0CCB-6B80-42A6-B8CC-4A476BD72F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8834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D00C-2A94-476E-98B3-DECDEEA43852}" type="datetimeFigureOut">
              <a:rPr lang="de-DE" smtClean="0"/>
              <a:t>03.01.2025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0CCB-6B80-42A6-B8CC-4A476BD72F6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289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D00C-2A94-476E-98B3-DECDEEA43852}" type="datetimeFigureOut">
              <a:rPr lang="de-DE" smtClean="0"/>
              <a:t>03.01.2025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0CCB-6B80-42A6-B8CC-4A476BD72F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5439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D00C-2A94-476E-98B3-DECDEEA43852}" type="datetimeFigureOut">
              <a:rPr lang="de-DE" smtClean="0"/>
              <a:t>03.01.2025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0CCB-6B80-42A6-B8CC-4A476BD72F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9478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D00C-2A94-476E-98B3-DECDEEA43852}" type="datetimeFigureOut">
              <a:rPr lang="de-DE" smtClean="0"/>
              <a:t>03.01.2025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0CCB-6B80-42A6-B8CC-4A476BD72F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7376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D00C-2A94-476E-98B3-DECDEEA43852}" type="datetimeFigureOut">
              <a:rPr lang="de-DE" smtClean="0"/>
              <a:t>03.01.2025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0CCB-6B80-42A6-B8CC-4A476BD72F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9902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D00C-2A94-476E-98B3-DECDEEA43852}" type="datetimeFigureOut">
              <a:rPr lang="de-DE" smtClean="0"/>
              <a:t>03.01.2025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0CCB-6B80-42A6-B8CC-4A476BD72F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382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D00C-2A94-476E-98B3-DECDEEA43852}" type="datetimeFigureOut">
              <a:rPr lang="de-DE" smtClean="0"/>
              <a:t>03.01.2025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0CCB-6B80-42A6-B8CC-4A476BD72F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3177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D00C-2A94-476E-98B3-DECDEEA43852}" type="datetimeFigureOut">
              <a:rPr lang="de-DE" smtClean="0"/>
              <a:t>03.01.2025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0CCB-6B80-42A6-B8CC-4A476BD72F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39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D00C-2A94-476E-98B3-DECDEEA43852}" type="datetimeFigureOut">
              <a:rPr lang="de-DE" smtClean="0"/>
              <a:t>03.01.2025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0CCB-6B80-42A6-B8CC-4A476BD72F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2759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D00C-2A94-476E-98B3-DECDEEA43852}" type="datetimeFigureOut">
              <a:rPr lang="de-DE" smtClean="0"/>
              <a:t>03.01.2025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0CCB-6B80-42A6-B8CC-4A476BD72F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812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D00C-2A94-476E-98B3-DECDEEA43852}" type="datetimeFigureOut">
              <a:rPr lang="de-DE" smtClean="0"/>
              <a:t>03.01.2025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0CCB-6B80-42A6-B8CC-4A476BD72F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513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D00C-2A94-476E-98B3-DECDEEA43852}" type="datetimeFigureOut">
              <a:rPr lang="de-DE" smtClean="0"/>
              <a:t>03.01.2025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0CCB-6B80-42A6-B8CC-4A476BD72F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909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4FCD00C-2A94-476E-98B3-DECDEEA43852}" type="datetimeFigureOut">
              <a:rPr lang="de-DE" smtClean="0"/>
              <a:t>03.01.2025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8070CCB-6B80-42A6-B8CC-4A476BD72F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0930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C28EF1-23A5-4C7D-9150-E26E20D9E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99400"/>
          </a:xfrm>
        </p:spPr>
        <p:txBody>
          <a:bodyPr/>
          <a:lstStyle/>
          <a:p>
            <a:r>
              <a:rPr lang="de-DE" dirty="0"/>
              <a:t>Team 12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74AB1FF-46B0-4175-8FBF-AA91709428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Franz Glanz</a:t>
            </a:r>
          </a:p>
          <a:p>
            <a:r>
              <a:rPr lang="de-DE" dirty="0"/>
              <a:t>Barbara Glemser</a:t>
            </a:r>
          </a:p>
          <a:p>
            <a:r>
              <a:rPr lang="de-DE" dirty="0"/>
              <a:t>Julius </a:t>
            </a:r>
            <a:r>
              <a:rPr lang="de-DE" dirty="0" err="1"/>
              <a:t>Markull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254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1F840C5-1705-4781-9505-38577DEF8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03" y="0"/>
            <a:ext cx="8534400" cy="1507067"/>
          </a:xfrm>
        </p:spPr>
        <p:txBody>
          <a:bodyPr/>
          <a:lstStyle/>
          <a:p>
            <a:r>
              <a:rPr lang="de-DE" dirty="0"/>
              <a:t>Eigene variablen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33F88D3-B68C-417F-926F-60996C99F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03" y="1928673"/>
            <a:ext cx="8534400" cy="3615267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Anläufe von Kreuzfahrtschiffen in Kiel </a:t>
            </a:r>
          </a:p>
          <a:p>
            <a:r>
              <a:rPr lang="de-DE" dirty="0"/>
              <a:t>Verbraucherpreisindex</a:t>
            </a:r>
          </a:p>
          <a:p>
            <a:r>
              <a:rPr lang="de-DE" dirty="0"/>
              <a:t>Heimspiele von Holstein Kiel</a:t>
            </a:r>
          </a:p>
          <a:p>
            <a:r>
              <a:rPr lang="de-DE" dirty="0"/>
              <a:t>Ferientage</a:t>
            </a:r>
          </a:p>
          <a:p>
            <a:r>
              <a:rPr lang="de-DE" dirty="0"/>
              <a:t>Märkte (Weihnachtsmarkt, )</a:t>
            </a:r>
          </a:p>
          <a:p>
            <a:r>
              <a:rPr lang="de-DE" dirty="0"/>
              <a:t>Ostertag</a:t>
            </a:r>
          </a:p>
          <a:p>
            <a:r>
              <a:rPr lang="de-DE" dirty="0"/>
              <a:t>Silvester</a:t>
            </a:r>
          </a:p>
          <a:p>
            <a:r>
              <a:rPr lang="de-DE" dirty="0"/>
              <a:t>Jahreszeiten</a:t>
            </a:r>
          </a:p>
          <a:p>
            <a:r>
              <a:rPr lang="de-DE" dirty="0"/>
              <a:t>Monat</a:t>
            </a:r>
          </a:p>
          <a:p>
            <a:r>
              <a:rPr lang="de-DE" dirty="0"/>
              <a:t>Zwischen den Jahren (27-31.12)</a:t>
            </a:r>
          </a:p>
        </p:txBody>
      </p:sp>
    </p:spTree>
    <p:extLst>
      <p:ext uri="{BB962C8B-B14F-4D97-AF65-F5344CB8AC3E}">
        <p14:creationId xmlns:p14="http://schemas.microsoft.com/office/powerpoint/2010/main" val="3721167411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83</Words>
  <Application>Microsoft Office PowerPoint</Application>
  <PresentationFormat>Breitbild</PresentationFormat>
  <Paragraphs>20</Paragraphs>
  <Slides>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Calibri</vt:lpstr>
      <vt:lpstr>Century Gothic</vt:lpstr>
      <vt:lpstr>Wingdings</vt:lpstr>
      <vt:lpstr>Wingdings 3</vt:lpstr>
      <vt:lpstr>Segment</vt:lpstr>
      <vt:lpstr>Team 12</vt:lpstr>
      <vt:lpstr>Eigene variablen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12</dc:title>
  <dc:creator>Barbara Glemser</dc:creator>
  <cp:lastModifiedBy>Barbara Glemser</cp:lastModifiedBy>
  <cp:revision>3</cp:revision>
  <dcterms:created xsi:type="dcterms:W3CDTF">2025-01-03T12:59:57Z</dcterms:created>
  <dcterms:modified xsi:type="dcterms:W3CDTF">2025-01-03T13:11:59Z</dcterms:modified>
</cp:coreProperties>
</file>