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890BF-2FCB-693F-3343-0F6BF208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9B5200-6609-BD43-D157-BC0639F7E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E4D1-77A8-9DD6-4DE8-E0C3EF39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93D0B-B566-B6B6-CBC1-2563B27D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B7F28-9993-042A-CC02-A970402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4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D0E79-2A1B-C3A4-713C-C7C0462B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A4C93-EE09-DDE2-6D31-57BD379D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D480E-4139-C37C-9D27-F00CAD40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AF15E8-72AA-500A-8574-87FCD973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04CF9-413E-BA8E-A044-97A175F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7B90A9-DFEC-A5C9-111F-0E19FDB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2777CF-13B6-C7F9-81AD-9AA12BE4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ACD8E-D868-0EB1-CC38-1F0D5B2D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1B5B2-0854-1F10-AFFB-94FF1A99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E8A3D-4526-5DC2-55C8-3ADEAA1B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884D0-D1EC-D6FA-7B51-29F5377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FC898-3D50-E19F-B329-21DAFEA8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0EE0F-CF8F-812A-7927-7C9A63CE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DA959-C8AE-618F-B26F-F4063B06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9B7CA-278E-4226-8A80-708EF61D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7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F20A8-112F-1692-2208-8710CEA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73CC1-0D52-0C56-DA49-E8E1003A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2E71D-7BF3-63E6-F93E-81A86CB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3F668-5529-19CD-16F3-F95C914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C08BA-BAD7-E9F4-A1F8-B38B6CFC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9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31AC5-7E3C-7F5F-0792-41924A1B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E3AF6-A2E5-C0B6-8380-CE3922D46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1133D-836F-D54C-F8E4-B3AED5E00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8D335-5A37-E762-F4C3-3D9A483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8B0762-9FAA-11D4-7D3E-1CE998AB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257B3-C42D-64A3-4A6D-E47E34B9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D49F2-0E80-07BB-033F-A0135B5D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BB6C4-4B12-515D-9D13-219E54D4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A5B120-DC5B-24D6-B7A2-273A338C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3AD818-4369-104F-DF59-67318283D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4AF154-537A-857E-EA17-42EE4DAD8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67354A-9F49-9062-0DFA-BFF31BD8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A43CD-2125-665F-72A1-049C1F3B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4071C6-AD44-A5D0-D44C-AAA0185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8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AC55A-FBD7-024C-81CC-9DEB876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63B17D-13FE-19EC-5D67-CD89AC21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8234D-A128-EF92-98D4-0315255B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E1065F-9076-5A9C-41EB-B42C9CDE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77385C-9BD7-DE3D-2503-22F5F14F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C2EB76-35C6-2A66-3072-8E8993FA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64130-C227-8804-8FE7-1A175FDF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C5075-27F6-C6CA-2163-1CD19E9D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470AE-3BD8-58CD-2E64-E1F05E25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BA27A8-2F84-2F6B-47B8-55C2DC5FA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AFA183-E061-AB09-4AAA-89B6DB9F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4B544-5A40-D0E0-16D1-2ECEC790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7BC00-99AA-2D43-7832-8647E6F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10746-46FE-3685-5E48-63E45CE0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4A69F-F00D-B715-7103-03BC33BBF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B8C66-1E93-DA49-5F27-9EF91FFD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2B3D6-9C65-31FD-07D1-E9863EF8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91D14-FA43-2DCD-8064-379F57E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ED952-908A-58C2-79D5-5AD324F5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46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5C6467-928F-643F-CB50-D65EA96C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991F5-2079-BBEA-05FB-710F5FF9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D85B8-948E-299A-67AE-75A5D7E41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3693-0436-4532-82DE-48FAC3465D88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B057E-61E4-30DA-745C-F661DF14E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FC483-F2D3-072A-896B-5ADDD1B6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F86F-E881-4718-A24D-5EF33390A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E08E05C-653D-4C66-9268-CB957712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17745" b="1078"/>
          <a:stretch/>
        </p:blipFill>
        <p:spPr>
          <a:xfrm>
            <a:off x="306748" y="1176621"/>
            <a:ext cx="6550452" cy="49697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559DA2-D955-573E-4A76-39DF8BD81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0"/>
          <a:stretch/>
        </p:blipFill>
        <p:spPr>
          <a:xfrm>
            <a:off x="7569582" y="899411"/>
            <a:ext cx="3253317" cy="489585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934E955-59F5-D79E-C98A-520B7C896241}"/>
              </a:ext>
            </a:extLst>
          </p:cNvPr>
          <p:cNvSpPr/>
          <p:nvPr/>
        </p:nvSpPr>
        <p:spPr>
          <a:xfrm>
            <a:off x="9254003" y="2316938"/>
            <a:ext cx="1045029" cy="318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66408C0-D7FE-FE51-5117-4EF782E85183}"/>
              </a:ext>
            </a:extLst>
          </p:cNvPr>
          <p:cNvCxnSpPr>
            <a:cxnSpLocks/>
          </p:cNvCxnSpPr>
          <p:nvPr/>
        </p:nvCxnSpPr>
        <p:spPr>
          <a:xfrm>
            <a:off x="4131987" y="5022757"/>
            <a:ext cx="21639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E1DE985-627D-B82B-1C59-4EF4C4CB753F}"/>
              </a:ext>
            </a:extLst>
          </p:cNvPr>
          <p:cNvCxnSpPr>
            <a:cxnSpLocks/>
          </p:cNvCxnSpPr>
          <p:nvPr/>
        </p:nvCxnSpPr>
        <p:spPr>
          <a:xfrm>
            <a:off x="4131987" y="5157537"/>
            <a:ext cx="591267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65AAC6E-C82F-32A6-9C3C-A71C4F096675}"/>
              </a:ext>
            </a:extLst>
          </p:cNvPr>
          <p:cNvCxnSpPr>
            <a:cxnSpLocks/>
          </p:cNvCxnSpPr>
          <p:nvPr/>
        </p:nvCxnSpPr>
        <p:spPr>
          <a:xfrm>
            <a:off x="4131987" y="4156480"/>
            <a:ext cx="18010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99DD7A8-B3F8-D1C2-746F-FD3C436186B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656641" y="4156480"/>
            <a:ext cx="547494" cy="1627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38A5D66-3F53-A424-C2DC-20F9BF5533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53363" y="4851381"/>
            <a:ext cx="486539" cy="1433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40E111E-3526-D8FA-B14F-DA6917DB3F7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653363" y="5164412"/>
            <a:ext cx="478624" cy="2191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BD07A4-2C6B-F04C-F7F2-5A100852D80A}"/>
              </a:ext>
            </a:extLst>
          </p:cNvPr>
          <p:cNvCxnSpPr>
            <a:cxnSpLocks/>
          </p:cNvCxnSpPr>
          <p:nvPr/>
        </p:nvCxnSpPr>
        <p:spPr>
          <a:xfrm>
            <a:off x="8313249" y="4285022"/>
            <a:ext cx="0" cy="37186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BF4AE2-F301-75C5-DBEC-47185F73FA21}"/>
              </a:ext>
            </a:extLst>
          </p:cNvPr>
          <p:cNvCxnSpPr>
            <a:cxnSpLocks/>
          </p:cNvCxnSpPr>
          <p:nvPr/>
        </p:nvCxnSpPr>
        <p:spPr>
          <a:xfrm flipH="1">
            <a:off x="7888634" y="4087826"/>
            <a:ext cx="23123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70459D-176B-DC2C-5CDA-A5A6727A162F}"/>
              </a:ext>
            </a:extLst>
          </p:cNvPr>
          <p:cNvCxnSpPr>
            <a:cxnSpLocks/>
          </p:cNvCxnSpPr>
          <p:nvPr/>
        </p:nvCxnSpPr>
        <p:spPr>
          <a:xfrm flipV="1">
            <a:off x="8291429" y="3162670"/>
            <a:ext cx="0" cy="7355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7F7D97C-229E-D5BD-4F37-D81A2B522304}"/>
              </a:ext>
            </a:extLst>
          </p:cNvPr>
          <p:cNvSpPr txBox="1"/>
          <p:nvPr/>
        </p:nvSpPr>
        <p:spPr>
          <a:xfrm>
            <a:off x="8285073" y="2785706"/>
            <a:ext cx="805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Decke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21B241-6BD9-0400-8811-4CADC68D73AE}"/>
              </a:ext>
            </a:extLst>
          </p:cNvPr>
          <p:cNvSpPr txBox="1"/>
          <p:nvPr/>
        </p:nvSpPr>
        <p:spPr>
          <a:xfrm>
            <a:off x="8313249" y="4656891"/>
            <a:ext cx="805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Boden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6737075-50C6-F966-AFA2-59295299DB0E}"/>
              </a:ext>
            </a:extLst>
          </p:cNvPr>
          <p:cNvSpPr txBox="1"/>
          <p:nvPr/>
        </p:nvSpPr>
        <p:spPr>
          <a:xfrm>
            <a:off x="7083043" y="3915690"/>
            <a:ext cx="805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Wand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B5A0717-5D51-23E9-F33B-15232DEB020F}"/>
              </a:ext>
            </a:extLst>
          </p:cNvPr>
          <p:cNvSpPr txBox="1"/>
          <p:nvPr/>
        </p:nvSpPr>
        <p:spPr>
          <a:xfrm>
            <a:off x="1850372" y="4134545"/>
            <a:ext cx="1806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Wand: 	1.2 m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F6F60F9-5A59-578C-15D9-A66FC9E23BF6}"/>
              </a:ext>
            </a:extLst>
          </p:cNvPr>
          <p:cNvSpPr txBox="1"/>
          <p:nvPr/>
        </p:nvSpPr>
        <p:spPr>
          <a:xfrm>
            <a:off x="1847094" y="5198885"/>
            <a:ext cx="1806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Decke:	7.5 m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392F983-7FEA-2596-AE66-53B5410EBF5B}"/>
              </a:ext>
            </a:extLst>
          </p:cNvPr>
          <p:cNvSpPr txBox="1"/>
          <p:nvPr/>
        </p:nvSpPr>
        <p:spPr>
          <a:xfrm>
            <a:off x="1850372" y="4666715"/>
            <a:ext cx="18029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Boden:	2.3 m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ED4FA5-7DDA-98DA-89FB-24E782DEE50C}"/>
              </a:ext>
            </a:extLst>
          </p:cNvPr>
          <p:cNvSpPr txBox="1"/>
          <p:nvPr/>
        </p:nvSpPr>
        <p:spPr>
          <a:xfrm>
            <a:off x="3994485" y="110003"/>
            <a:ext cx="334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CIR - Reflexionen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DCC1D47-1D9D-6FE1-F13E-512121AD1975}"/>
              </a:ext>
            </a:extLst>
          </p:cNvPr>
          <p:cNvSpPr txBox="1"/>
          <p:nvPr/>
        </p:nvSpPr>
        <p:spPr>
          <a:xfrm>
            <a:off x="254462" y="6309256"/>
            <a:ext cx="20383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ns</a:t>
            </a:r>
            <a:r>
              <a:rPr lang="de-DE" dirty="0"/>
              <a:t>  </a:t>
            </a:r>
            <a:r>
              <a:rPr lang="de-DE" dirty="0" err="1"/>
              <a:t>approx</a:t>
            </a:r>
            <a:r>
              <a:rPr lang="de-DE" dirty="0"/>
              <a:t>. 0.3 m</a:t>
            </a:r>
          </a:p>
        </p:txBody>
      </p:sp>
    </p:spTree>
    <p:extLst>
      <p:ext uri="{BB962C8B-B14F-4D97-AF65-F5344CB8AC3E}">
        <p14:creationId xmlns:p14="http://schemas.microsoft.com/office/powerpoint/2010/main" val="145175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Schmidt</dc:creator>
  <cp:lastModifiedBy>Julian Schmidt</cp:lastModifiedBy>
  <cp:revision>1</cp:revision>
  <dcterms:created xsi:type="dcterms:W3CDTF">2023-07-10T12:10:20Z</dcterms:created>
  <dcterms:modified xsi:type="dcterms:W3CDTF">2023-07-10T13:14:20Z</dcterms:modified>
</cp:coreProperties>
</file>