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F4FF"/>
    <a:srgbClr val="5399FF"/>
    <a:srgbClr val="0D0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5" d="100"/>
          <a:sy n="55" d="100"/>
        </p:scale>
        <p:origin x="1710" y="276"/>
      </p:cViewPr>
      <p:guideLst>
        <p:guide orient="horz" pos="4032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05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12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43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5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4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82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9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51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77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0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E5B6-2FA2-407E-B68B-6E2ECA6ED568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09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D0DF80-B970-461B-B806-FB79EE733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820" y="2183526"/>
            <a:ext cx="9601200" cy="9601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FBB5B7-DA50-4F50-B716-DD746A500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564" y="-299545"/>
            <a:ext cx="9601200" cy="9601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D9F2145-AA09-4F42-80ED-174C9008A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526"/>
            <a:ext cx="9601200" cy="9601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5B2CCD-4854-4337-ADB9-53E565B156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3537"/>
          <a:stretch/>
        </p:blipFill>
        <p:spPr>
          <a:xfrm>
            <a:off x="-3394234" y="2349061"/>
            <a:ext cx="2988976" cy="6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1BE79FA-9F8A-4283-9B7C-4617083538A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9F2145-AA09-4F42-80ED-174C9008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883979"/>
            <a:ext cx="9601200" cy="9601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EFD274C-66DE-4864-88A0-C5BB4F675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217"/>
          <a:stretch/>
        </p:blipFill>
        <p:spPr>
          <a:xfrm>
            <a:off x="3674070" y="7299434"/>
            <a:ext cx="2253055" cy="26610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410E8E-5068-417C-9928-11FAA24BE7C4}"/>
              </a:ext>
            </a:extLst>
          </p:cNvPr>
          <p:cNvSpPr txBox="1"/>
          <p:nvPr/>
        </p:nvSpPr>
        <p:spPr>
          <a:xfrm>
            <a:off x="-2" y="557470"/>
            <a:ext cx="9601200" cy="1107996"/>
          </a:xfrm>
          <a:prstGeom prst="rect">
            <a:avLst/>
          </a:prstGeom>
          <a:noFill/>
          <a:effectLst>
            <a:glow rad="127000">
              <a:srgbClr val="5399FF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effectLst>
                  <a:glow rad="152400">
                    <a:srgbClr val="17F4FF"/>
                  </a:glow>
                </a:effectLst>
                <a:latin typeface="Arcade Rounded" panose="00000400000000000000" pitchFamily="1" charset="0"/>
              </a:rPr>
              <a:t>Jedi</a:t>
            </a:r>
            <a:r>
              <a:rPr lang="pt-BR" sz="6600" dirty="0">
                <a:solidFill>
                  <a:schemeClr val="bg1"/>
                </a:solidFill>
                <a:effectLst>
                  <a:glow rad="152400">
                    <a:srgbClr val="17F4FF"/>
                  </a:glow>
                </a:effectLst>
                <a:latin typeface="Arcade Rounded" panose="00000400000000000000" pitchFamily="1" charset="0"/>
              </a:rPr>
              <a:t> </a:t>
            </a:r>
            <a:r>
              <a:rPr lang="pt-BR" sz="6600" dirty="0" err="1">
                <a:solidFill>
                  <a:schemeClr val="bg1"/>
                </a:solidFill>
                <a:effectLst>
                  <a:glow rad="152400">
                    <a:srgbClr val="17F4FF"/>
                  </a:glow>
                </a:effectLst>
                <a:latin typeface="Arcade Rounded" panose="00000400000000000000" pitchFamily="1" charset="0"/>
              </a:rPr>
              <a:t>css</a:t>
            </a:r>
            <a:endParaRPr lang="pt-BR" sz="6600" dirty="0">
              <a:solidFill>
                <a:schemeClr val="bg1"/>
              </a:solidFill>
              <a:effectLst>
                <a:glow rad="152400">
                  <a:srgbClr val="17F4FF"/>
                </a:glow>
              </a:effectLst>
              <a:latin typeface="Arcade Rounded" panose="00000400000000000000" pitchFamily="1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24DF644-2831-4219-A1F3-FE69BDAE3426}"/>
              </a:ext>
            </a:extLst>
          </p:cNvPr>
          <p:cNvSpPr/>
          <p:nvPr/>
        </p:nvSpPr>
        <p:spPr>
          <a:xfrm>
            <a:off x="-3" y="2112579"/>
            <a:ext cx="9601203" cy="1166649"/>
          </a:xfrm>
          <a:prstGeom prst="rect">
            <a:avLst/>
          </a:prstGeom>
          <a:solidFill>
            <a:srgbClr val="5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E7E799-6464-4D56-BB73-FABFFD243531}"/>
              </a:ext>
            </a:extLst>
          </p:cNvPr>
          <p:cNvSpPr txBox="1"/>
          <p:nvPr/>
        </p:nvSpPr>
        <p:spPr>
          <a:xfrm>
            <a:off x="-6" y="234196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A ASCENSÃO DO ESTILO WEB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912AA6D-F065-419C-86BE-0C9BAF3A6A5A}"/>
              </a:ext>
            </a:extLst>
          </p:cNvPr>
          <p:cNvSpPr/>
          <p:nvPr/>
        </p:nvSpPr>
        <p:spPr>
          <a:xfrm>
            <a:off x="2380581" y="11089697"/>
            <a:ext cx="4840026" cy="1166649"/>
          </a:xfrm>
          <a:prstGeom prst="rect">
            <a:avLst/>
          </a:prstGeom>
          <a:solidFill>
            <a:srgbClr val="5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68ADF0-6908-4793-9EDB-740E5878A0CB}"/>
              </a:ext>
            </a:extLst>
          </p:cNvPr>
          <p:cNvSpPr txBox="1"/>
          <p:nvPr/>
        </p:nvSpPr>
        <p:spPr>
          <a:xfrm>
            <a:off x="1947035" y="11442188"/>
            <a:ext cx="570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cade Rounded" panose="00000400000000000000" pitchFamily="1" charset="0"/>
              </a:rPr>
              <a:t>Juliana portela</a:t>
            </a:r>
          </a:p>
        </p:txBody>
      </p:sp>
    </p:spTree>
    <p:extLst>
      <p:ext uri="{BB962C8B-B14F-4D97-AF65-F5344CB8AC3E}">
        <p14:creationId xmlns:p14="http://schemas.microsoft.com/office/powerpoint/2010/main" val="389941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276999" y="3547241"/>
            <a:ext cx="78142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1600" dirty="0"/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632FA060-DD88-457E-8499-5B4BDC1517CC}"/>
              </a:ext>
            </a:extLst>
          </p:cNvPr>
          <p:cNvSpPr/>
          <p:nvPr/>
        </p:nvSpPr>
        <p:spPr>
          <a:xfrm>
            <a:off x="1276999" y="2173408"/>
            <a:ext cx="4808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err="1">
                <a:latin typeface="+mj-lt"/>
              </a:rPr>
              <a:t>Lorem</a:t>
            </a:r>
            <a:r>
              <a:rPr lang="pt-BR" sz="3200" dirty="0">
                <a:latin typeface="+mj-lt"/>
              </a:rPr>
              <a:t> ipsum </a:t>
            </a:r>
            <a:r>
              <a:rPr lang="pt-BR" sz="3200" dirty="0" err="1">
                <a:latin typeface="+mj-lt"/>
              </a:rPr>
              <a:t>dolor</a:t>
            </a:r>
            <a:r>
              <a:rPr lang="pt-BR" sz="3200" dirty="0">
                <a:latin typeface="+mj-lt"/>
              </a:rPr>
              <a:t> </a:t>
            </a:r>
            <a:r>
              <a:rPr lang="pt-BR" sz="3200" dirty="0" err="1">
                <a:latin typeface="+mj-lt"/>
              </a:rPr>
              <a:t>sit</a:t>
            </a:r>
            <a:r>
              <a:rPr lang="pt-BR" sz="3200" dirty="0">
                <a:latin typeface="+mj-lt"/>
              </a:rPr>
              <a:t> </a:t>
            </a:r>
            <a:r>
              <a:rPr lang="pt-BR" sz="3200" dirty="0" err="1">
                <a:latin typeface="+mj-lt"/>
              </a:rPr>
              <a:t>amet</a:t>
            </a:r>
            <a:endParaRPr lang="pt-BR" sz="3200" dirty="0">
              <a:latin typeface="+mj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9" y="682046"/>
            <a:ext cx="7115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 err="1">
                <a:latin typeface="Impact" panose="020B0806030902050204" pitchFamily="34" charset="0"/>
              </a:rPr>
              <a:t>Lorem</a:t>
            </a:r>
            <a:r>
              <a:rPr lang="pt-BR" sz="4800" dirty="0">
                <a:latin typeface="Impact" panose="020B0806030902050204" pitchFamily="34" charset="0"/>
              </a:rPr>
              <a:t> ipsum </a:t>
            </a:r>
            <a:r>
              <a:rPr lang="pt-BR" sz="4800" dirty="0" err="1">
                <a:latin typeface="Impact" panose="020B0806030902050204" pitchFamily="34" charset="0"/>
              </a:rPr>
              <a:t>dolor</a:t>
            </a:r>
            <a:r>
              <a:rPr lang="pt-BR" sz="4800" dirty="0">
                <a:latin typeface="Impact" panose="020B0806030902050204" pitchFamily="34" charset="0"/>
              </a:rPr>
              <a:t> </a:t>
            </a:r>
            <a:r>
              <a:rPr lang="pt-BR" sz="4800" dirty="0" err="1">
                <a:latin typeface="Impact" panose="020B0806030902050204" pitchFamily="34" charset="0"/>
              </a:rPr>
              <a:t>sit</a:t>
            </a:r>
            <a:r>
              <a:rPr lang="pt-BR" sz="4800" dirty="0">
                <a:latin typeface="Impact" panose="020B0806030902050204" pitchFamily="34" charset="0"/>
              </a:rPr>
              <a:t> </a:t>
            </a:r>
            <a:r>
              <a:rPr lang="pt-BR" sz="4800" dirty="0" err="1">
                <a:latin typeface="Impact" panose="020B0806030902050204" pitchFamily="34" charset="0"/>
              </a:rPr>
              <a:t>amet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260646-ADD8-477A-A8B9-C40F714FC5DD}"/>
              </a:ext>
            </a:extLst>
          </p:cNvPr>
          <p:cNvSpPr/>
          <p:nvPr/>
        </p:nvSpPr>
        <p:spPr>
          <a:xfrm rot="10800000" flipV="1">
            <a:off x="1124253" y="-12765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33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1344590" y="6400800"/>
            <a:ext cx="691202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CSS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346170" y="1737985"/>
            <a:ext cx="4201587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239157" y="7847350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9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01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90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994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58</Words>
  <Application>Microsoft Office PowerPoint</Application>
  <PresentationFormat>Papel A3 (297 x 420 mm)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Arcade Rounded</vt:lpstr>
      <vt:lpstr>Arial</vt:lpstr>
      <vt:lpstr>Arial Black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Portela, Juliana</dc:creator>
  <cp:lastModifiedBy>Portela, Juliana</cp:lastModifiedBy>
  <cp:revision>10</cp:revision>
  <dcterms:created xsi:type="dcterms:W3CDTF">2023-12-30T19:17:22Z</dcterms:created>
  <dcterms:modified xsi:type="dcterms:W3CDTF">2023-12-30T21:12:14Z</dcterms:modified>
</cp:coreProperties>
</file>