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37C4"/>
    <a:srgbClr val="008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3"/>
    <p:restoredTop sz="94697"/>
  </p:normalViewPr>
  <p:slideViewPr>
    <p:cSldViewPr snapToGrid="0">
      <p:cViewPr varScale="1">
        <p:scale>
          <a:sx n="119" d="100"/>
          <a:sy n="119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0:36:11.10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0,'72'0,"1"0,5 0,3 0,5 0,-1 0,-6 0,-3 0,-11 0,-4 0,27 0,-23 0,-17 0,-4 0,8 0,7 0,1 0,-9 2,-17 0,-13 0,-10 1,-6-1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35.9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24575,'62'34'0,"1"1"0,3 3 0,6 5 0,8 5 0,-18-9 0,5 3 0,3 3 0,4 3 0,1 1 0,3 2-410,-4-3 0,3 3 1,2 1-1,3 2 1,0 1-1,2 1 0,1 0 1,0 1 81,-9-5 0,0 0 0,1 0 1,2 2-1,-1 0 0,2 0 1,1 2-1,0-1 0,2 2 1,1-1 74,-11-6 1,1 0 0,1 1 0,1 1 0,1 0 0,0 0 0,1 1 0,1-1 0,-1 1 0,2 0 0,-1-1 0,0 0 0,1 0-1,2 1 1,1 0 0,0 0 0,0 0 0,1 1 0,0-1 0,1 0 0,0-1 0,0 1 0,0-1 0,0-1 0,1 1 0,-1-2 156,2 1 0,-1-1 0,1 1 0,0-1 0,0-1 0,1 1 0,-1-1 1,1-1-1,0 0 0,0-1 0,0 0 0,0-1 0,0-1 96,-2-1 0,0-1 0,1 0 0,0 0 0,0-1 0,0 0 0,0-2 0,-1 0 0,1-1 0,-1-1 0,-1-1 0,0-1 0,-1-2-125,7 2 0,0-2 1,1-1-1,-1-1 0,0-1 1,-1-2-1,-1 0 0,-3-2 1,-3 0-1,-2-2 0,-5-1 125,23 7 0,-7-2 0,-3-2 0,-4-2 0,-1-3 0,-1-1 0,7-2 0,4-1 0,-4-3 0,-16-3 0,-24-6 0,-21-5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4.4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73 24575,'8'-35'0,"-4"20"0,2-8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4.6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24575,'6'10'0,"-1"-2"0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4.872"/>
    </inkml:context>
    <inkml:brush xml:id="br0">
      <inkml:brushProperty name="width" value="0.2" units="cm"/>
      <inkml:brushProperty name="height" value="0.2" units="cm"/>
      <inkml:brushProperty name="color" value="#C337C4"/>
    </inkml:brush>
  </inkml:definitions>
  <inkml:trace contextRef="#ctx0" brushRef="#br0">1 0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5.088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5.2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55 1 24575,'-27'0'0,"14"0"0,-2-1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5.438"/>
    </inkml:context>
    <inkml:brush xml:id="br0">
      <inkml:brushProperty name="width" value="0.2" units="cm"/>
      <inkml:brushProperty name="height" value="0.2" units="cm"/>
      <inkml:brushProperty name="color" value="#C337C4"/>
    </inkml:brush>
  </inkml:definitions>
  <inkml:trace contextRef="#ctx0" brushRef="#br0">1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5.60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5.8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0 320 24575,'30'-66'0,"-2"12"0,1 1 0,5-13 0,12-14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5.97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28 24575,'36'-14'0,"-20"7"0,7 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6.1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24575,'37'37'0,"-18"-22"0,-1 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37.0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1073 1 24575,'46'32'0,"18"16"0,-23-13 0,3 3 0,4 6 0,-1 4 0,0 3 0,-2 2 0,-5 0 0,-4 2 0,-5-5 0,-4 0 0,13 36 0,-17-20 0,-15-20 0,-13-14 0,-32-8 0,-9-11 0,-12-2 0,-34 3 0,-14-2-594,13-3 0,-8 0 1,-2-2 593,17-2 0,-2 0 0,0-1 0,-1 0 0,1-1 0,-2-1 0,4-1 0,7 0 0,-26 0 0,13-1 0,28 0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6.3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24575,'14'4'0,"-3"0"0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6.5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11 24575,'58'-6'0,"-11"2"0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6.72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26 24575,'49'-12'0,"-29"7"0,16-3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6.906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4 0 24575,'-2'19'0,"1"-4"0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7.72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7.338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8.122"/>
    </inkml:context>
    <inkml:brush xml:id="br0">
      <inkml:brushProperty name="width" value="0.2" units="cm"/>
      <inkml:brushProperty name="height" value="0.2" units="cm"/>
      <inkml:brushProperty name="color" value="#FFC000"/>
    </inkml:brush>
  </inkml:definitions>
  <inkml:trace contextRef="#ctx0" brushRef="#br0">1 0 24575,'0'0'0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5:21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48 110 24575,'-2'72'0,"2"-7"0,1-27 0,2-1 0,1-4 0,0-2 0,0-3 0,0-2 0,-1-4 0,-2 0 0,0 2 0,-1 2 0,0 4 0,-1 0 0,0 0 0,0-3 0,1 0 0,-1 1 0,1 2 0,0 2 0,1 2 0,-1-1 0,1-1 0,-1 0 0,0 0 0,0 0 0,0-1 0,-1-2 0,1-2 0,-2 0 0,2 1 0,-2 2 0,2 1 0,-1 0 0,1-3 0,0 0 0,1-1 0,1-1 0,0-1 0,2-3 0,2-2 0,-1-2 0,1 0 0,-2 0 0,0-3 0,0-1 0,-1-1 0,0-2 0,0-2 0,2 1 0,3 0 0,4 1 0,3 1 0,5 1 0,5-2 0,6 1 0,7-1 0,6 0 0,5 1 0,3-1 0,0-2 0,-4-4 0,-3-2 0,-4-2 0,-2-2 0,-2 1 0,-3-1 0,-3 1 0,0 0 0,2 0 0,4 1 0,11 1 0,12 1 0,10 0 0,-30-1 0,1-1 0,2 0 0,-1-1 0,1 0 0,-1 1 0,38-1 0,-10 1 0,-8 1 0,-2 1 0,0 0 0,-1-1 0,-4 0 0,-4 1 0,0 2 0,1 0 0,4-1 0,5 0 0,9-2 0,-24-1 0,16 0 0,-26-1 0,10-1 0,-2 1 0,-6-1 0,-2 0 0,2 0 0,1 0 0,0 0 0,1 0 0,-1 0 0,-1-1 0,-2 1 0,-2 0 0,-3-1 0,-2 1 0,2 0 0,0 1 0,1-1 0,1-1 0,0-2 0,-1 0 0,1-1 0,-1 2 0,-1 1 0,-1 1 0,0 0 0,2-1 0,1 1 0,2-2 0,2-1 0,4-2 0,2 1 0,0 1 0,1 1 0,-2 0 0,0 1 0,1-1 0,5-1 0,3 1 0,-1-1 0,-6 1 0,-7 0 0,1 0 0,0 1 0,2 0 0,-3 1 0,-7 0 0,-8 0 0,-5 0 0,-1 1 0,3 0 0,0-1 0,-1 1 0,-3-2 0,-2 0 0,0-2 0,-1-1 0,-2 0 0,-3-1 0,-1-2 0,0-4 0,1-3 0,1-3 0,-1-1 0,0 0 0,-1 0 0,-1 1 0,-2 2 0,-1 0 0,0 0 0,-2 0 0,-2-1 0,-2-1 0,-1-1 0,-3-3 0,0-3 0,-2-7 0,2 8 0,-1-8 0,3 9 0,-1-6 0,0 0 0,1 3 0,-1 2 0,1 1 0,-1 1 0,1 0 0,1-1 0,0-2 0,1-4 0,-1-5 0,0-2 0,0 1 0,2 1 0,1 3 0,1 3 0,0 3 0,-1 3 0,1 3 0,0 2 0,-1 1 0,2 0 0,-2-2 0,1-2 0,0-3 0,-1 0 0,-1-2 0,0-5 0,1 8 0,-1-10 0,1 10 0,0-5 0,0 4 0,-1 3 0,1 5 0,0 3 0,0 2 0,0 0 0,-2-1 0,0-2 0,-2 0 0,0-1 0,0 1 0,2 2 0,1 0 0,-1 1 0,0 0 0,-1 1 0,-4-4 0,-5-2 0,-2-1 0,-1-1 0,3 3 0,0 3 0,1 2 0,-1 1 0,-3 2 0,-2 1 0,-6 1 0,-4 1 0,-3 0 0,-3 0 0,1 0 0,-2 0 0,0 1 0,0 1 0,-1 0 0,-3 1 0,-4 1 0,1-1 0,2 1 0,1-1 0,-1 1 0,-3 0 0,-7-1 0,-3 1 0,0 0 0,-10 0 0,25 0 0,-19 1 0,16 1 0,-15 1 0,-6 0 0,1-1 0,1-1 0,1-1 0,0-1 0,-2 1 0,-7 1 0,-7 0 0,36 0 0,-1-1 0,-2 1 0,-1 0 0,-3-1 0,0 1 0,-1-1 0,0 1 0,1-1 0,0 1 0,3-1 0,1 0 0,-32 1 0,3-1 0,2-1 0,-1 0 0,6 0 0,7-1 0,3 1 0,-1-1 0,-7 1 0,-7-1 0,3 0 0,8 1 0,8 1 0,10-1 0,2 1 0,-1-1 0,-2 1 0,-2-1 0,0 0 0,2 0 0,3 0 0,3 0 0,3 1 0,3-1 0,3 0 0,-3 0 0,-3 0 0,-6 1 0,-4-1 0,-1 0 0,3 0 0,7 0 0,6 0 0,8 0 0,5 0 0,3 0 0,3 0 0,2 0 0,1 0 0,-1 0 0,0 1 0,-2-1 0,-1 1 0,0 0 0,2 0 0,3-1 0,1 1 0,1 1 0,0 0 0,0 0 0,1-1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5:55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1529 0 24575,'-10'7'0,"-15"17"0,-26 30 0,11-8 0,-6 6 0,4-2 0,-5 4 0,-1 1-428,-5 7 0,-2 1 0,-2 1 428,-4 4 0,-1 1 0,-1 1 0,-2 1 0,0 1 0,2-1 0,6-4 0,3 0 0,1-1 0,4-2 0,1 0 0,4-1 104,6-5 1,1-1-1,4-1-104,-6 14 0,5-4 0,7-13 0,3-5 0,-10 22 0,15-31 0,5-14 971,0-3-971,-1 6 0,0 3 0,1 2 0,5-13 0,4-7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6:00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24575,'0'16'0,"1"5"0,2 8 0,2 6 0,4 3 0,2-1 0,4 1 0,-7-18 0,0-2 0,-7-16 0,1 1 0,1-1 0,-1 0 0,0 1 0,-1-1 0,-2 4 0,-1 5 0,0 3 0,0-1 0,1-5 0,0-4 0,2-4 0,3-2 0,2-1 0,6-3 0,5-2 0,6-6 0,12-7 0,18-11 0,-12 6 0,19-8 0,-32 19-1696,-2 0 0,-13 8 0,-12 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14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24575,'-2'46'0,"-2"34"0,2-21 0,1 6 0,4 18 0,2 3 0,3 9 0,3-2 0,1-12 0,1-5 0,-1-18 0,0-7 0,0 3 0,-9-36 0,-3-15 0,0-4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6:48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1529 0 24575,'-10'7'0,"-15"17"0,-26 30 0,11-8 0,-6 6 0,4-2 0,-5 4 0,-1 1-428,-5 7 0,-2 1 0,-2 1 428,-4 4 0,-1 1 0,-1 1 0,-2 1 0,0 1 0,2-1 0,6-4 0,3 0 0,1-1 0,4-2 0,1 0 0,4-1 104,6-5 1,1-1-1,4-1-104,-6 14 0,5-4 0,7-13 0,3-5 0,-10 22 0,15-31 0,5-14 971,0-3-971,-1 6 0,0 3 0,1 2 0,5-13 0,4-7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6:48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24575,'0'16'0,"1"5"0,2 8 0,2 6 0,4 3 0,2-1 0,4 1 0,-7-18 0,0-2 0,-7-16 0,1 1 0,1-1 0,-1 0 0,0 1 0,-1-1 0,-2 4 0,-1 5 0,0 3 0,0-1 0,1-5 0,0-4 0,2-4 0,3-2 0,2-1 0,6-3 0,5-2 0,6-6 0,12-7 0,18-11 0,-12 6 0,19-8 0,-32 19-1696,-2 0 0,-13 8 0,-12 6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7:36:40.2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741 0 21199,'-20'3'0,"-33"14"806,6 7 0,-5 8-806,-20 18 0,-3 12 0,15-6 0,1 7 0,3 9-317,9 6 0,3 9 0,4 3 1,6-5 316,3-3 0,7-4 0,8 6 0,8 4 0,5 8 0,10-2 0,15-13 0,24-10 0,16-13 0,6-1 0,-7-4 0,4-2 0,5-2 0,5-6 0,11-5 0,5-7 0,5-5 0,1-5-337,-12-8 1,2-5 0,2-3 0,0-3 0,-1-3 336,-2-3 0,1-3 0,0-3 0,-1-2 0,-2-2 0,15-5 0,0-3 0,-4-3 0,-5-1 170,6-6 1,-7-3-1,-10 0-170,0-7 0,-16 1 0,-3-18 0,-52 26 1270,-18 18-1270,-7 9 2664,-22 10-2664,-29 13 267,-26 17-267,37-9 0,-1 3 0,0 4 0,1 5 0,4 3 0,4 5 0,2 6 0,7 6 0,6 9 0,8 5 0,7 11 0,12 6 0,12-18 0,7 4 0,8-1-485,10 9 1,9 1 0,8-2 484,-1-14 0,7-1 0,4-2 0,4-2-617,11 3 0,5-2 0,4-3 1,3-5 616,-12-13 0,3-3 0,2-3 0,1-3 0,1-2 0,4-3 0,3-2 0,1-3 0,-4-2 0,-6-3 0,8 4 0,-6-4 0,-3-4 0,17-7 0,1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17:36:41.0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544 1 24575,'16'46'0,"35"36"0,-3-20 0,9 4 0,-5-11 0,6 3 0,1-2 0,3 1 0,1-1 0,-2-3 0,-7-7 0,-2-3 0,-4-3 0,5 2 0,-10-6 0,-12-4 0,-37-15 0,-42-2 0,-10-1 0,-13 2 0,2-1 0,-6 2 0,-4 0-404,7-2 1,-3 0-1,-2 0 1,0 0 403,-6 0 0,-1 1 0,2-2 0,7-1 0,-26 6 0,12-3 0,23-7 0,1-1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15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24575,'42'58'0,"-10"-21"0,3 0 0,14 11 0,5 0 0,4 1 0,1-1 0,-3-6 0,-4-4 0,12 4 0,-13-34 0,-6-40 0,24-18 0,-29 18 0,0-1 0,31-32 0,-17 4 0,-19 10 0,-14 13 0,-10 13 0,-8 14 0,-39 91 0,14-1 0,2 15 0,4-19 0,-1 8 0,2 5 0,5 2-640,6-3 1,4 5 0,3 2 0,3 1 0,4-1 639,1-12 0,3 2 0,2 0 0,3 0 0,2-3 0,3-3 0,6 7 0,2-2 0,4-2 0,4-6 0,4-6-116,11 1 0,5-5 1,3-10-1,1-13 116,10-15 0,3-13 0,-7-9 0,0-7 0,-7-9 0,26-24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18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1 24575,'-6'66'0,"-4"21"0,4-26 0,0 4 0,-1 6 0,1 0 0,1-3 0,3-1 0,4-7 0,3-3 0,11 25 0,3-26 0,1-23 0,-3-20 0,9-7 0,28-6 0,28 0 0,15 1 0,-12 2 0,-31 0 0,-29-1 0,-18-1 0,-6-2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29.2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71 24575,'82'-7'0,"-4"0"0,13 0 0,-7 1 0,6 0 0,3 1 0,-15 0 0,2 1 0,0-1 0,-3 2 0,18-2 0,-3 1 0,-7 1-1967,3 1 1,-15 1 0,-9 1 0,-55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30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24575,'38'0'0,"36"-1"0,-17 0 0,3 0 0,4 0 0,-3 0 0,23 0 0,-37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38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201 0 24575,'-22'21'0,"-12"17"0,-12 21 0,1 15 0,11-3 0,19-18 0,10-20 0,9-20 0,14-15 0,-11 1 0,10-5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38.5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24575,'4'27'0,"21"47"0,3-6 0,7 10 0,0-6 0,4 4 0,4 2-1028,-5-12 1,2 2 0,3-1 0,0 0 1027,4 1 0,1 0 0,1-2 0,0-2 0,11 13 0,1-4 0,-2-6 634,9 6 0,-7-11-634,11 0-1349,-58-73 1,-16-5-1,-8-12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39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64 24575,'67'-6'0,"-14"1"0,5-2 0,15 0 0,4-1 0,4-1 0,-4 1 0,13-1 0,-36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0:36:14.63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0,'53'0,"0"0,46 0,-18 0,-14 0,-4 0,-13 0,-11 0,-1 0,-8 0,3 0,-1 0,-2 0,-5 0,-6 0,-5 0,2 0,-3 0,10 0,-3 0,1 0,-2 0,-2 0,-3 0,2 0,-2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40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393 1 24575,'-37'29'0,"-20"27"0,20-16 0,-1 6 0,-4 10 0,3 3 0,3 2 0,4 0 0,9-6 0,4-2 0,-3 30 0,14-31 0,6-27 0,4-19 0,-2-8 0,3-2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53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 24575,'38'-6'0,"8"2"0,9 1 0,-2 2 0,-13 0 0,-18 1 0,-14-1 0,-3 0 0,6 0 0,7-2 0,5 1 0,0 0 0,-6 2 0,-6 1 0,-6 0 0,-3-1 0,-2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0:40.0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17.5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1 123 24575,'80'-2'0,"0"1"0,-1 0 0,-7-1 0,6 0 0,5 1 0,4-1 0,4 0 0,4 0 0,-8 0 0,4 0 0,3 1 0,3-1 0,3 0 0,3 0 0,2 1 0,1-1 0,3 0-235,-23 1 1,3 0 0,2 0 0,1 0 0,2 0 0,1-1 0,1 1 0,1 0 0,1 0 0,1 0 0,0 0 0,0 0 0,1 0 0,0 0 29,-4 0 0,1 0 0,0 0 0,2 0 1,0 0-1,0 0 0,1 0 0,1 0 0,0 0 1,0 0-1,1 0 0,-1 0 0,1 1 0,-1-1 1,1 0-1,-1 0 12,-3 0 0,1 0 0,0 0 1,0 1-1,1-1 0,0 0 0,0 0 1,0 0-1,0 1 0,0-1 0,0 0 1,-1 0-1,0 0 0,-1 0 0,0 0 1,0 1-1,-2-1 90,1-1 1,1 1-1,0 0 1,1 0 0,0 0-1,-1 0 1,0-1-1,-1 1 1,-1 0 0,-1 0-1,-2-1 1,-1 1-1,-3 0 1,-2 0 0,-2-1-1,-3 1 1,24 0-1,-4-1 1,-3 1 0,-3 0-1,-2-1 1,-4 1-1,-1-1 1,-3 1 0,-3-1-1,6 0 1,-1-1-1,0 1 1,0-1 0,1 1-1,-1-1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27.5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24575,'53'47'0,"-13"-11"0,6 5 0,21 19 0,9 6 0,-10-9 0,5 4 0,1 2 0,-13-10 0,1 1 0,1 1 0,-2-1-379,-1 1 0,0 0 0,-2-1 0,-3 0 379,7 8 0,-4 0 0,-5-3 246,1 7 0,-9-6-246,-5 14 251,-47-33-251,-44-9 0,10-13 0,-6 0 0,-10 4 0,-3 1 386,-4 2 1,1-2-387,5-1 0,3-1 0,-34 11 0,26-13 0,32-12 0,16-4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30.2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3648 24575,'79'-45'0,"-27"15"0,7-5 0,7-4 0,-2 1 0,6-5 0,6-2 0,3-4 0,5-4-365,-18 11 1,3-3 0,3-2 0,3-2 0,2-1 0,1-2 0,1-1 0,0 0 0,1-1 66,-5 2 0,3-1 0,0-1 0,1-1 0,2-1 0,0-1 0,0 0 0,0 0 1,1-1-1,-1-1 0,0 1 24,-4 2 1,1 0 0,1-2 0,-1 1 0,1-2 0,0 1 0,-1 0 0,0-1 0,0 1 0,-2-1 0,0 2 0,-1-1 90,0 0 0,0-1 0,0 0 1,0 0-1,-1 0 0,-1 0 1,-2 1-1,0 1 0,-2 1 1,-3 1-1,-1 2 183,16-15 0,-3 2 0,-2 1 0,-2 1 0,-4 3 0,-2 2 0,-5 2 452,18-15 0,-6 3 0,-7 5 0,-8 6-452,9-8 0,-16 12 0,-14 14 0,-24 26 0,-11 10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34.6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1 145 24575,'55'-7'0,"1"1"0,17-4 0,5-1 0,17-3 0,4-1 0,-1 0 0,-3 0 0,-18 4 0,-6 0 0,19-3 0,-42 5 0,-18 2 0,-15 10 0,-5 34 0,-11 53 0,3-19 0,1 6 0,3 11 0,1 1 0,1-7 0,0-5 0,0-18 0,-2-7 0,1 0 0,-7-32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35.98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24575,'62'34'0,"1"1"0,3 3 0,6 5 0,8 5 0,-18-9 0,5 3 0,3 3 0,4 3 0,1 1 0,3 2-410,-4-3 0,3 3 1,2 1-1,3 2 1,0 1-1,2 1 0,1 0 1,0 1 81,-9-5 0,0 0 0,1 0 1,2 2-1,-1 0 0,2 0 1,1 2-1,0-1 0,2 2 1,1-1 74,-11-6 1,1 0 0,1 1 0,1 1 0,1 0 0,0 0 0,1 1 0,1-1 0,-1 1 0,2 0 0,-1-1 0,0 0 0,1 0-1,2 1 1,1 0 0,0 0 0,0 0 0,1 1 0,0-1 0,1 0 0,0-1 0,0 1 0,0-1 0,0-1 0,1 1 0,-1-2 156,2 1 0,-1-1 0,1 1 0,0-1 0,0-1 0,1 1 0,-1-1 1,1-1-1,0 0 0,0-1 0,0 0 0,0-1 0,0-1 96,-2-1 0,0-1 0,1 0 0,0 0 0,0-1 0,0 0 0,0-2 0,-1 0 0,1-1 0,-1-1 0,-1-1 0,0-1 0,-1-2-125,7 2 0,0-2 1,1-1-1,-1-1 0,0-1 1,-1-2-1,-1 0 0,-3-2 1,-3 0-1,-2-2 0,-5-1 125,23 7 0,-7-2 0,-3-2 0,-4-2 0,-1-3 0,-1-1 0,7-2 0,4-1 0,-4-3 0,-16-3 0,-24-6 0,-21-5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37.05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1073 1 24575,'46'32'0,"18"16"0,-23-13 0,3 3 0,4 6 0,-1 4 0,0 3 0,-2 2 0,-5 0 0,-4 2 0,-5-5 0,-4 0 0,13 36 0,-17-20 0,-15-20 0,-13-14 0,-32-8 0,-9-11 0,-12-2 0,-34 3 0,-14-2-594,13-3 0,-8 0 1,-2-2 593,17-2 0,-2 0 0,0-1 0,-1 0 0,1-1 0,-2-1 0,4-1 0,7 0 0,-26 0 0,13-1 0,28 0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14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24575,'-2'46'0,"-2"34"0,2-21 0,1 6 0,4 18 0,2 3 0,3 9 0,3-2 0,1-12 0,1-5 0,-1-18 0,0-7 0,0 3 0,-9-36 0,-3-15 0,0-4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4-30T10:36:19.21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0,'88'0,"-36"0,1 0,12 0,2 0,-2 0,-1 0,-8 0,-3 0,31 0,-29 0,-23 0,-12 0,-8 0,10 0,7 0,1 0,-3 0,-6 0,-11 0,-3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15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24575,'42'58'0,"-10"-21"0,3 0 0,14 11 0,5 0 0,4 1 0,1-1 0,-3-6 0,-4-4 0,12 4 0,-13-34 0,-6-40 0,24-18 0,-29 18 0,0-1 0,31-32 0,-17 4 0,-19 10 0,-14 13 0,-10 13 0,-8 14 0,-39 91 0,14-1 0,2 15 0,4-19 0,-1 8 0,2 5 0,5 2-640,6-3 1,4 5 0,3 2 0,3 1 0,4-1 639,1-12 0,3 2 0,2 0 0,3 0 0,2-3 0,3-3 0,6 7 0,2-2 0,4-2 0,4-6 0,4-6-116,11 1 0,5-5 1,3-10-1,1-13 116,10-15 0,3-13 0,-7-9 0,0-7 0,-7-9 0,26-24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18.6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49 1 24575,'-6'66'0,"-4"21"0,4-26 0,0 4 0,-1 6 0,1 0 0,1-3 0,3-1 0,4-7 0,3-3 0,11 25 0,3-26 0,1-23 0,-3-20 0,9-7 0,28-6 0,28 0 0,15 1 0,-12 2 0,-31 0 0,-29-1 0,-18-1 0,-6-2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29.2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71 24575,'82'-7'0,"-4"0"0,13 0 0,-7 1 0,6 0 0,3 1 0,-15 0 0,2 1 0,0-1 0,-3 2 0,18-2 0,-3 1 0,-7 1-1967,3 1 1,-15 1 0,-9 1 0,-55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3:30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8 24575,'38'0'0,"36"-1"0,-17 0 0,3 0 0,4 0 0,-3 0 0,23 0 0,-37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38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201 0 24575,'-22'21'0,"-12"17"0,-12 21 0,1 15 0,11-3 0,19-18 0,10-20 0,9-20 0,14-15 0,-11 1 0,10-5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38.5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24575,'4'27'0,"21"47"0,3-6 0,7 10 0,0-6 0,4 4 0,4 2-1028,-5-12 1,2 2 0,3-1 0,0 0 1027,4 1 0,1 0 0,1-2 0,0-2 0,11 13 0,1-4 0,-2-6 634,9 6 0,-7-11-634,11 0-1349,-58-73 1,-16-5-1,-8-12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39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64 24575,'67'-6'0,"-14"1"0,5-2 0,15 0 0,4-1 0,4-1 0,-4 1 0,13-1 0,-36 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40.2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393 1 24575,'-37'29'0,"-20"27"0,20-16 0,-1 6 0,-4 10 0,3 3 0,3 2 0,4 0 0,9-6 0,4-2 0,-3 30 0,14-31 0,6-27 0,4-19 0,-2-8 0,3-2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2:53.2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 24575,'38'-6'0,"8"2"0,9 1 0,-2 2 0,-13 0 0,-18 1 0,-14-1 0,-3 0 0,6 0 0,7-2 0,5 1 0,0 0 0,-6 2 0,-6 1 0,-6 0 0,-3-1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3:53.26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1914 5811 8191,'-38'-16'0,"-19"-13"1638,2-5 0,-8-8-1230,2-2 0,-6-6 0,-3-5-408,1-1 0,-4-5 0,-2-4 0,-1-3 73,9 5 0,-2-2 0,-1-4 1,2-1-1,1-3-73,9 6 0,0-1 0,0-3 0,3-1 0,1-2 0,2-1 0,1-4 0,1-2 0,2-2 0,3-1 0,2-2 0,4-2-60,7 10 0,2-2 0,3-2 1,1 0-1,3-2 0,2-1 1,2-1 59,0-6 0,4-3 0,1-1 0,3-1 0,2 0 0,3 0 0,2 1 0,2 0 0,3-1 0,1 1 0,4-1 0,2 1 0,3 1 0,3 1 0,2 1 0,4 0 0,2 1 0,3 0 0,3 2 0,3 2 0,3 2 267,2 5 1,3 1 0,2 1 0,4 2 0,2 3 0,1 1 0,3 4-268,8-5 0,4 3 0,3 3 0,1 3 0,2 2 0,-1 2-41,11-6 0,3 3 0,0 3 0,-3 4 0,-5 5 0,11-6 0,-5 8 0,-6 5 0,-1 4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1T11:16:03.3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3:53.2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24575,'73'20'0,"1"0"0,-4 1 0,5 3 0,4 1 0,-6 0 0,3 1 0,3 2 0,0 0-820,9 4 1,2 1 0,0 0 0,-1 1 179,-3 0 0,0-1 0,-3 1 0,-4-1 640,5 4 0,-6-1 0,-7-1 866,6 7 1,-18 1-867,-21 27 941,-70 9-941,-2-31 0,-7 1 0,-8 6 0,-4-1 0,-1 3 0,0-1 1581,5-4 1,2 1-1582,7-3 0,4 0 0,5-4 0,3 0 0,-13 29 0,18-24 0,12-26 0,7-17 0,4-6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3:53.26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1 126 24575,'31'-22'0,"18"-3"0,22-4 0,-20 14 0,6 3 0,12 0 0,6 4 0,20 6 0,8 5-721,-17 4 0,4 3 1,2 4 720,-14 0 0,2 3 0,1 3 0,2 2-423,-9-1 1,2 3-1,1 2 1,1 1-1,0 3 423,7 4 0,0 2 0,1 3 0,1 2 0,-1 2-531,-8-3 0,0 1 0,1 2 1,0 2-1,0 1 0,0 1 531,4 4 0,0 1 0,1 2 0,-1 1 0,-1 2 0,-1 0 0,-2 1 0,-1 2 0,0 1 0,-2 1 0,-2 0 0,-2 2-304,-6-3 0,-2 1 0,-1 1 1,-2 0-1,-3 1 0,-2 1 304,3 7 0,-3 2 0,-3 0 0,-3 1 0,-4 0-12,4 12 1,-5 1 0,-4-1-1,-3-1 12,-5-8 0,-2-1 0,-4-1 0,-2-1 521,3 12 1,-5-2 0,-5-2-522,-5 19 0,-11-5 1555,-12-21 1,-7-5-1556,-3-13 0,-1-4 2577,-15 24-2577,16-30-820,15-22 1,4-17 0,1-5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3:53.26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24575,'27'49'0,"16"27"0,-9-18 0,5 6 0,12 17 0,4 4 0,-14-23 0,1 1 0,1 0-192,3 2 0,1 0 0,-1-1 192,-5-7 0,-1-1 0,-2-3 71,5 10 1,-3-6-72,8 8 0,-23-46 0,6-37 0,32-18 0,-16 10 0,6-1 0,14-6 0,6 0 0,13-3 0,5 1-269,-25 10 1,2 1 0,2-1 268,7-2 0,3 0 0,0 0 0,-1 0 0,-1 1 0,-2 0 0,-6 3 0,-3 1 0,-3 1 207,12-4 1,-8 4-208,7-1 0,-44 12 0,-21 7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3:53.26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0 377 24575,'69'-47'0,"-10"10"0,9-4 0,0 4 0,6-2 0,-5 2 0,0-2 0,-4 3 0,2 4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3:53.26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5622 0 24575,'-28'79'0,"5"-28"0,-7 5 0,-2-4 0,-7 4 0,-3 2 0,-12 12 0,-5 3 0,-4 1-820,9-13 1,-2 1 0,-3 0 0,-2-1 687,-6 4 0,-3 1 1,-2-2-1,-1-2 132,-1-2 0,-1-2 0,-1-3 0,-2-2 0,-3-3 0,-1-3 0,-2-3 0,-3-2-400,9-8 1,-1-1 0,-3-3-1,0-1 1,-1-1 399,-3-2 0,-2-1 0,0-1 0,-1-2 0,0 1 0,-4-1 0,-1 1 0,0-2 0,-1 0 0,0-1 0,13-4 0,0 0 0,-1-1 0,0 0 0,1-1 0,-1-1-244,-16 1 0,0-2 0,1 0 0,-1-3 1,0-1 243,-1-1 0,1-3 0,-1-1 0,1-1 0,2-3 0,3-1 0,1-1 0,0-2 0,3-2 0,3 0-142,-7-1 1,3-3-1,4 0 1,5-1 141,1-1 0,5-2 0,8 0 697,3 0 1,11 1-698,-3-3-805,12 3 0,25 6 0,-6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3:53.26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24575,'25'60'0,"0"-17"0,8 5 0,22 21 0,9 6-746,-8-15 0,5 3 1,2 0 745,8 4 0,3 0 0,0-1 0,-4-6 0,-1-2 0,-2-3 0,14 10 0,-8-9 0,6 3 0,-46-35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4:11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 0 24575,'-5'53'0,"0"13"0,-3 22 0,5-36 0,0 1 0,1 0 0,1-1 0,3 45 0,3-23 0,3-28 0,-3-21 0,-2-15 0,-1-7 0,0-2 0,6-1 0,17 1 0,34 1 0,38 1 0,-38-1 0,1-1 0,0 0 0,-3-2 0,33-4 0,-34-2 0,-26-2 0,-16 3 0,-10 3 0,-2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4:11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4:11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0 172 24575,'43'-7'0,"39"-9"0,-16 3 0,8-2 0,19-4 0,4 1 0,-1-1 0,-3 2 0,-13 2 0,-7 2 0,7 0 0,-46 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4:11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24 127 24575,'-4'14'0,"-1"5"0,-4 65 0,5-26 0,2 4 0,2 9 0,3-1 0,0-5 0,3-8 0,7-3 0,-1-38 0,2-38 0,13-59 0,-11 15 0,-1-5 0,-2-7 0,-5 0 0,-5 8 0,-6 6 0,-19-16 0,1 55 0,1 25 0,11 19 0,1 12 0,5 1 0,6-7 0,6-12 0,17-20 0,26-21 0,28-16 0,3-4 0,-21 11 0,-31 19 0,-28 33 0,-12 59 0,2 0 0,2 14-758,4 0 0,1 9 0,3 4 758,2-7 0,2 4 0,2 2 0,3 1 0,0-16 0,1 1 0,3 1 0,1 0 0,4-1 0,2 0 0,2 0 0,3-1 0,3-1 0,4-5 0,14 9 0,5-3 0,2-5 0,-5-7 0,-9-6 0,-3-8 0,4-6 0,21-4 0,1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0:40.0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4:11.3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1 295 24575,'61'-7'0,"-1"1"0,5 0 0,10 0 0,7-1 0,4 0 0,-7 0 0,4 0 0,5-1 0,3 1 0,3-1 0,3 0-410,-7 1 0,3 0 1,3 0-1,2 0 1,2 0-1,1-1 0,1 1 1,0 0 81,-14 1 0,2 0 0,1 0 1,1 0-1,0-1 0,1 1 1,0 0-1,-1 1 0,0-1 1,0 1-1,-1 0 0,0 0 0,0 0 1,-1 0-1,1 1 0,0-1 1,-1 1-1,0 0 0,-1 0 1,0 0 319,5 1 0,1-1 1,-1 1-1,0-1 1,-1 1-1,-1 1 0,0-1 1,-2 0-1,-2 1 8,13-1 0,-2 1 0,-1 0 0,-1 0 0,-2 1 0,-2-1 0,-2 1 98,0-1 0,-1 1 1,-2 1-1,-2-1 1,-3 0-1,-3 1-98,16-1 0,-4 0 0,-5 1 0,-4-1-18,1 1 1,-5-1 0,-6 1 17,10-1 0,-9 1 2390,24 0-2390,-40 0 3276,-29 0-1816,-11 0 680,2 0-2140,0 0 96,-7 2-96,-4-1 0,-2 1 0,-1-1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44:11.39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328 1 24575,'72'69'0,"-26"-29"0,4 0 0,8 5 0,4 0 0,1 0 0,0-2 0,-11-8 0,-4-4 0,7 6 0,-33-13 0,-53-11 0,-34 20 0,14-5 0,-4 5 0,-12 11 0,-4 5 0,-7 9 0,0 3 0,-1 1 0,1-1 0,6-7 0,5-5 0,-11 9 0,29-30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1:42.7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2082 134 24575,'-16'74'0,"7"-20"0,1 5 0,-1 16 0,2 6 0,3-12 0,1 3 0,1 0 0,2-2 0,1 1 0,2 0 0,4 6 0,3 1 0,2-1 0,2-3 0,2 0 0,2-4 0,11 16 0,3-4 0,0-8 0,2-7 0,-3-23 0,2-6 0,6-4 0,6-5 0,12 0 0,7-4 0,17 2 0,6-2 0,-19-8 0,3-1 0,2 0-398,8 0 1,3 0 0,2-1 397,5 0 0,3-1 0,0-1 0,-18-2 0,0-2 0,2 1 0,0-1-574,7 1 0,1 0 0,2 0 0,2-1 574,-10-1 0,1-1 0,2 0 0,1-1 0,1 0-604,9-1 0,2 0 0,1 0 0,1-2 0,1 0 604,-9-1 0,0 0 0,2-2 0,0 1 0,1-2 0,-1 1 0,3-1 0,1 0 0,0-1 0,0 1 0,-1-1 0,-1 0 0,-4 0 0,-2-1 0,0 1 0,-1 0 0,0 0 0,-2 0 0,10 1 0,-2-1 0,-1 1 0,-1 1 0,-2 0-323,13 2 1,-3 1 0,-1 0-1,-2 2 323,-8-1 0,-2 2 0,-1 0 0,-1 0 60,-5 0 1,-1 1-1,-2 0 1,-1 0-61,11 1 0,-2 0 0,-5 0 873,15 0 0,-9-1-873,-25-3 0,-7 0 3170,14-2-3170,-37-2 1815,-9-3-1815,-7-9 825,14-19-825,12-18 0,-8 4 0,3-6 0,10-20 0,3-8 0,-6 7 0,3-7 0,1-2-495,-6 7 1,2-2 0,-1-2 0,-1 0 494,-1 0 0,-1-1 0,-1 0 0,-3 2 0,-3 4 0,-1 1 0,-3 1 0,-3 3 0,-1-5 0,-4 3 0,-3 4 0,-4-4 0,-5 6 0,-2-25 0,-3 29 0,0 13 0,-1-2 1977,0 0-1977,-3 3 0,-5 6 0,-3 9 0,-2 8 0,4 10 0,-5 7 0,-47 10 0,-9 0 0,-22 1 0,-10-1-1084,21 0 1,-7-1 0,-5 0 0,-6 0 0,-4 0 0,-4 0 1083,24-1 0,-3 0 0,-3-1 0,-3 1 0,-2-1 0,-2 1 0,-3-1 0,0 0 0,-2 0 0,-1 0 0,-1 0-309,13 0 0,-1 0 0,-2-1 1,-1 1-1,-2-1 0,0 0 0,-2 1 1,0-1-1,-1 0 0,-1 0 1,1 0-1,-2 0 0,1 0 0,0 0 1,0 0 308,5 0 0,0 0 0,0 0 0,-1 0 0,0-1 0,-1 1 0,0 0 0,0-1 0,-1 1 0,0 0 0,0-1 0,0 1 0,-1 0 0,0-1 0,0 1 0,0 0 0,0-1-173,0 1 1,-1 0 0,-2-1 0,0 1 0,-2 0 0,0 0 0,0-1 0,0 1 0,1 0 0,-1-1 0,2 1 0,1 0 0,1 0 0,1 0 0,3-1 0,2 1 0,2 0 0,3 0 172,-21 0 0,4 0 0,3 0 0,3 0 0,2 0 0,1 0 0,1 0 0,0 0 0,0 1 0,-2-1 0,-2 1-106,3 0 1,-5 0 0,-3 1 0,-1 0 0,-1-1 0,2 1 0,2 0 0,5 0 0,6 0 0,7 0-1,8 0 1,11 0 105,-26 0 0,19 1 0,-4 0 331,-15 1 1,-12 1-1,12 0 1,35-3-1,38-1 1,4 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1:45.3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308 966 24575,'-5'51'0,"-3"43"0,0-14 0,0 11 0,0-14 0,1 5 0,-1 1 0,0 10 0,-1 2 0,2 1-445,1 2 1,0 1-1,3-3 445,1-9 0,3-2 0,2-4 0,4 22 0,6-7 162,3-18 1,4-7-163,1-18 0,4-3 0,4-4 0,3-2 0,2-4 0,1-3 0,37 28 0,-6-18 1009,-9-24-1009,12-13 0,-10-7 0,10-2 0,1 1 0,8 0 0,6 0-781,-1 0 1,7 1-1,3 0 1,3 1 780,-3 0 0,3 1 0,3 0 0,3 1 0,1 0-547,-19-1 1,1 1 0,2 0 0,2-1 0,0 1-1,0 0 1,1 0 546,5 0 0,0 1 0,2-1 0,0 1 0,0-1 0,1 0 0,0-1 0,1-1 0,1 1 0,0-1 0,0 0 0,0-1 0,0 0 0,-1-2 0,-2 0 0,0 0 0,0-1 0,0-1 0,-1 0 0,-1-1 0,-3-1 0,7 0 0,-2-1 0,-1-1 0,-1-1 0,-2 0 0,-3 0-217,5-1 1,-1-1-1,-3 0 1,-2-1-1,-5 1 217,-1-1 0,-3 0 0,-4 0 0,-7 0 0,24-4 0,-14 1 0,2-5 2239,-54 6-2239,-18 3 4151,2 0-4151,13-5 1639,14-7-1639,8-6 0,0-6 0,-6-9 0,-6-8 0,-1-22 0,-16 11 0,-1-10 0,-2 5 0,-2 10 0,-2-2 0,-1-32 0,-3-15 0,-6 4-479,-6 21 1,-6 3-1,-1-4 479,1 5 0,-1-3 0,-2-2 0,-1 0 0,-2-5 0,-2-2 0,-2 0 0,-1 2 0,1 4 0,-2 2 0,-1 1 0,0 0 0,1 3 0,-2 1 0,1 0 0,0 2 0,-6-19 0,-1 3 0,2 3 0,5 12 0,0 4 0,3 4 0,-4-8 0,4 8 0,-5-14 0,17 44 0,8 23 0,-2 11 1436,-31 15-1436,-33 11 0,-24 6 0,13-4 0,-11 2 0,-8 2 0,-6 0-829,22-7 0,-5 1 0,-4 0 1,-3 1-1,-3-1 0,-2 1 0,-1-1 829,17-4 0,-2-1 0,-3 1 0,0 0 0,-2 0 0,-2-1 0,1 0 0,-2 0 0,1 0 0,-1-2-442,5 0 0,-2-1 0,-1 0 0,0 0 0,-1 0 0,1-1 0,-2-1 0,1 1 0,1-1 0,-1-1 0,1 0 442,-7 1 0,-1-1 0,0-1 0,-1 0 0,1 0 0,1-1 0,0 0 0,2-1 0,1 0 0,1-1 0,-10 2 0,1-2 0,0 0 0,3-1 0,0-1 0,3 0 0,3 0 0,2-1-159,-7 1 0,2-2 1,2 0-1,4 0 1,4-1-1,6 1 159,-8-1 0,4 1 0,8-1 0,9 0 0,-8 0 0,17 1 0,12 0 0,37-4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1:50.6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11387,'76'6'0,"-9"0"0,12 2 1299,6 1 0,10 1 0,5 0-1299,-24-2 0,4 0 0,3 1 0,1-1 0,0 1 0,8 0 0,2 1 0,1-1 0,-1 0 0,-1 0 0,-6-1 0,0 0 0,-1 0 0,-3-1 0,-4-1 0,25 2 0,-7 0 0,-11-2 499,-11-1 1,-16-2 0,-19-3-1,-44 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1:51.3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0 24575,'-5'33'0,"-6"35"0,3-9 0,1 7 0,0 20 0,2 5 0,5 9 0,5-1 0,2-14 0,4-8 0,-1-22 0,2-10 0,6-6 0,-13-34 0,-5-7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1:52.5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 0 24575,'-14'56'0,"3"27"0,5-23 0,3 5 0,1 15 0,3 3 0,4 5 0,2 0 0,2-5 0,3-3 0,0-14 0,0-8 0,5 7 0,-7-40 0,-10-43 0,0 9 0,0-7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1:53.3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46 24575,'31'35'0,"-1"3"0,4 7 0,22 27 0,8 10-1157,-5-10 1,5 6-1,3 0 1157,-10-12 0,3 2 0,1 0 0,1-2 0,-3-4 0,2 0 0,-1-2 0,-1-4 0,11 9 0,-1-4 0,-7-8 543,-6-4 0,-6-15-543,9-23 569,-50-80-569,-4 11 0,0-8 0,-1-15 0,-1-5 0,-3-5 0,-1-1 0,0 5 0,-2 2 0,0 12 0,1 2 0,-1 10 0,2 2 1815,2-37-1815,3 21 0,0 14 0,-3 14 0,-2 10 0,-1 17 0,0 9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1.1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57 18141,'-27'0'0,"2"2"2914,10 7-2914,-5 9 1101,2 8-1101,5 4 576,15-4-576,22-3 1843,29-7-1843,25-5 0,2-6 0,-14-7 0,-23-12 0,-14-12 0,-5-13 0,-8-3 0,-8 4 0,-12 12 0,-14 11 0,-21 7 0,-32 2 0,-29 3 0,45 1 0,1 1 0,-35 0 0,38 1 0,30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2.4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474 61 24575,'-23'16'0,"-15"13"0,-26 23 0,23-16 0,0 2 0,0 2 0,1 1 0,4 0 0,2 0 0,-13 30 0,19-16 0,11-12 0,7-10 0,4-7 0,2-5 0,2-5 0,1-7 0,1-3 0,0-2 0,1-2 0,2-1 0,27 0 0,21-1 0,15-2 0,9-1 0,11-1 0,6-1-658,0 0 1,7 0 0,4 0 0,1-1 657,-14 2 0,3-1 0,0 1 0,-1 0 0,-1 0 0,12-1 0,0 1 0,-4 0 0,-5 1 0,4 0 0,-6 1 0,-12 1 0,-15 2 0,-14-1 0,-14-2 0,-52-6 0,-28-13 0,0 3 0,-8-2 0,-25-9 0,-10-3 0,13 6 0,-4-1 0,-2-2 558,-7-2 1,-2-1 0,3 0-559,5 1 0,2 0 0,5 1 0,-13-8 0,11 1 0,-9-16 0,55 21 0,19 11 0,6 7 0,3 7 0,0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17.52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1 123 24575,'80'-2'0,"0"1"0,-1 0 0,-7-1 0,6 0 0,5 1 0,4-1 0,4 0 0,4 0 0,-8 0 0,4 0 0,3 1 0,3-1 0,3 0 0,3 0 0,2 1 0,1-1 0,3 0-235,-23 1 1,3 0 0,2 0 0,1 0 0,2 0 0,1-1 0,1 1 0,1 0 0,1 0 0,1 0 0,0 0 0,0 0 0,1 0 0,0 0 29,-4 0 0,1 0 0,0 0 0,2 0 1,0 0-1,0 0 0,1 0 0,1 0 0,0 0 1,0 0-1,1 0 0,-1 0 0,1 1 0,-1-1 1,1 0-1,-1 0 12,-3 0 0,1 0 0,0 0 1,0 1-1,1-1 0,0 0 0,0 0 1,0 0-1,0 1 0,0-1 0,0 0 1,-1 0-1,0 0 0,-1 0 0,0 0 1,0 1-1,-2-1 90,1-1 1,1 1-1,0 0 1,1 0 0,0 0-1,-1 0 1,0-1-1,-1 1 1,-1 0 0,-1 0-1,-2-1 1,-1 1-1,-3 0 1,-2 0 0,-2-1-1,-3 1 1,24 0-1,-4-1 1,-3 1 0,-3 0-1,-2-1 1,-4 1-1,-1-1 1,-3 1 0,-3-1-1,6 0 1,-1-1-1,0 1 1,0-1 0,1 1-1,-1-1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3.2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3.5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 24575,'11'-2'0,"-3"1"0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3.7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 24575,'28'-4'0,"-5"2"0,-2-1 0,-11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1:57.9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290 1 8191,'-28'2'0,"-2"1"5063,-13 7-5063,-6 10 2818,-3 13-2818,6 12 1719,17 7-1719,17-1 6784,13-9-6784,11-12 0,21-11 0,40-9 0,-21-6 0,3-2 0,5-1 0,-1 0 0,35-1 0,-45-2 0,-29-5 0,-9-13 0,0-18 0,-8-19 0,-22-6 0,-22 6 0,-9 16 0,7 19 0,12 14 0,7 11-1696,2 6 0,7-3 0,4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1:59.0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247 1 24575,'-23'20'0,"-10"13"0,-16 18 0,-2 11 0,8 2 0,15-10 0,15-9 0,8-11 0,4-10 0,2-8 0,6-9 0,10 4 0,11 6 0,13 9 0,9 0 0,8-5 0,11-10 0,7-10 0,-2-6 0,-12-5 0,-20-2 0,-15 1 0,-6-2 0,-4-1 0,-1-1 0,-4 0 0,-3 2 0,-4 4 0,-4-3 0,-9-12 0,-11-19 0,-12-19 0,-14-13 0,-8 4 0,3 14 0,18 27 0,14 17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4.5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24575,'15'9'0,"-3"-1"0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4.7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 24575,'34'-5'0,"-17"2"0,3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4.9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24575,'74'-1'0,"-52"-1"0,45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6.2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6.4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24575,'37'0'0,"-23"0"0,15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27.50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24575,'53'47'0,"-13"-11"0,6 5 0,21 19 0,9 6 0,-10-9 0,5 4 0,1 2 0,-13-10 0,1 1 0,1 1 0,-2-1-379,-1 1 0,0 0 0,-2-1 0,-3 0 379,7 8 0,-4 0 0,-5-3 246,1 7 0,-9-6-246,-5 14 251,-47-33-251,-44-9 0,10-13 0,-6 0 0,-10 4 0,-3 1 386,-4 2 1,1-2-387,5-1 0,3-1 0,-34 11 0,26-13 0,32-12 0,16-4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6.6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24575,'5'-3'0,"0"0"0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7.1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24575,'54'1'0,"-30"-1"0,10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7.3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 24575,'45'-6'0,"-30"3"0,24-1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2:07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 24575,'20'-5'0,"-3"1"0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59:47.3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602 884 24575,'-10'49'0,"0"0"0,-4 34 0,0 14 0,5-24 0,0 5 0,0 6 0,0 3-656,0 1 1,0 4-1,1 3 1,-1 3 0,0 3 186,1-16 1,-1 3 0,1 1 0,0 2 0,-1 2 0,0 1 0,-1 1 144,1-2 0,-1 2 0,0 1 0,0 1 0,0 2 0,-1-1 0,0 2 0,1 0-26,-1-6 1,0 1-1,0 1 1,0 0-1,0 1 1,0 0-1,0 1 1,0-1 0,0 1 349,2-7 0,-1 1 0,0 0 0,0 0 0,0 0 0,0 1 0,1-1 0,0 0 0,0-1 0,1 0 0,-1 5 0,1 1 0,0 0 0,0-1 0,1-1 0,0 0 0,0 0 0,1-2 0,0-1-3,1 3 0,0-1 0,1-1 0,0-1 0,0 0 0,1-2 0,0-1 0,1-1 3,0 3 0,1-1 0,0-2 0,1-1 0,0-1 0,1-2 0,-1-2-156,1 15 1,1-2 0,0-3-1,0-2 1,0-3 155,0 5 0,1-3 0,-1-4 0,0-4 848,0 3 0,0-5 0,-1-7-848,0-3 0,-1-10 3276,1-1-1791,-2-31 1791,-7 7-2714,-7 37 412,6-16 1,0 5-975,1 8 0,1 0 0,3-3 0,1-2 0,2 32 0,3-35 0,0-24 0,0-10 0,0-7 0,1-6 0,18 1 0,54 0 0,10-6 0,20-1 0,-25-1 0,9 0 0,6 0 0,6 0-469,-23-3 1,3 1 0,5 0 0,2-1 0,2 1 0,2-1 0,2 0 166,-7-1 0,2 0 0,2 0 0,2 0 0,1 0 1,2-1-1,0 0 0,2 0 0,0 0 4,-7 0 0,2-1 0,1 0 0,1 0 0,1 0 0,0 0 0,1-1 0,0 1 1,1-1-1,0 0 0,-1 0 171,-5-1 0,1 1 0,1-1 1,0 1-1,0-1 0,0 0 0,0-1 1,1 1-1,-2 0 0,1-1 0,-1 0 1,-1 1-146,4-1 1,1-1 0,-1 1 0,0-1 0,0 1 0,0-1 0,-2 0 0,0 0 0,-1 1 0,0-1 0,-2 0 271,10 0 0,0 0 0,-1 0 0,0 0 0,-2 0 0,-2 0 0,-1 0 0,-2 0 0,-3 1-125,6-1 1,-2 0-1,-2 0 1,-2 1 0,-3-1-1,-2 1 1,-4 0 124,8-1 0,-3 1 0,-4 0 0,-4 0 0,-6 0 804,12 1 1,-8 0 0,-11 0-805,33 0 3276,-66 1-2466,-3-12 2466,19-26-2173,-4-6 1,4-14-1104,2-13 0,4-13 0,-2-12-547,-17 25 1,1-7 0,-1-5 0,-1-4 0,0-5 0,-2-3 539,-6 13 0,0-4 0,0-3 0,-1-3 0,-1-2 0,-1-3 1,-1-1-1,-1-3 0,-1-1-246,-6 17 1,1-3 0,-2-1 0,0-2 0,-1-1 0,-1-2 0,0 0 0,-2-2 0,0 0 0,-1-1 0,0 0 0,-2-1 0,-1 1 150,0 4 1,-2 0 0,-1-1-1,0-1 1,-1 0 0,-1-1 0,0-1-1,-1 0 1,-1 0 0,0 0 0,-1 0-1,-1 0 1,1 0 0,-1 1 0,-1 0-113,0 1 0,-1-1 0,0 0 0,-1 0 0,-1 0 1,0 0-1,0 0 0,-1 0 0,-1 1 0,1 0 1,-1 0-1,0 2 0,-1 0 0,1 0 0,0 2 214,-1-6 0,-1 0 0,0 1 0,-1 0 0,0 0 0,0 1 0,0 1 0,-1 1 0,1 1 0,0 2 0,-1 0 0,1 2 0,0 2 0,-2-17 0,-2 0 0,1 3 0,0 1 0,0 2 0,0 2 0,1 3 0,1 2 0,0 2-125,-2-15 1,2 3 0,0 4 0,0 3 0,2 3 0,-1 4 124,-1-12 0,1 5 0,1 6 0,0 6 791,-1 4 1,0 6 0,2 8-792,0 4 0,1 11 3276,0 4-2537,-1 42 2537,-40 29-1912,-13 5 0,-20 6-1364,9-8 0,-11 2 0,-8 1 0,-6 0-469,22-8 1,-3 0 0,-5 0 0,-2 1 0,-4-1 0,-1 0 0,-2-1 408,4-2 0,-1 0 0,-4 0 0,-1-1 1,-2 0-1,-1 0 0,-2-1 0,0-1 0,0 0-238,9-2 0,0-1 0,-2 0 0,-1-1 0,0 0 0,-1 0 0,-1-1 0,0 0 1,0-1-1,1 0 0,-1 0 176,7-2 0,-1 0 0,0 0 0,-1 0 0,0-1 1,1 0-1,-1-1 0,0 0 0,1 0 0,0-1 1,1 1-1,0-2-135,-4 1 0,0 0 0,0-1 0,0 0 1,0-1-1,1 0 0,0 0 0,2 0 0,0-1 1,2 0-1,1 0 257,-7 0 0,0-1 0,2 0 0,1 0 0,1-1 0,1 0 0,3 0 0,1 0 0,3 0-104,-20 0 0,3-1 0,3 0 0,3 0 0,4-1 1,7 0 103,-6-1 0,5 0 0,7-1 0,9 0 1319,-10-1 1,16-1-1320,12 0 3276,22 1-2212,-18 1 2212,-26-1-1065,-6 0-318,15 0-1893,29 2 0,23 1 0,9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9:00:03.48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881 400 24575,'8'70'0,"-2"5"0,-2 19 0,-1-10 0,0 12 0,-2 8 0,0 7-410,-2-32 0,1 4 1,-2 3-1,1 4 1,-1 2-1,-1 3 0,1 2 1,-1 1 111,1-11 0,-1 3 0,-1 1 0,1 3 0,-1 0 0,0 3 0,1 0 0,-1 2 1,0 1-1,-1 0 0,2 1 63,-1-10 1,0 1 0,0 1 0,0 2 0,0 0 0,0 1 0,0 1 0,0 0 0,0 1 0,0 0 0,0 0 0,0 0 0,1 0 0,0 0 15,0-3 1,0 1-1,0 0 1,0 1-1,1 0 1,-1 1-1,0-1 1,1 1-1,0-1 1,0 1 0,0-1-1,1 0 1,-1-1-1,1 0 1,0-1 128,1 3 1,-1 0 0,1-1 0,0 1 0,0 0 0,0-1 0,1 0 0,0-1 0,0 0 0,0-1 0,0 0 0,1-1 0,0-2 0,0 0 89,1 5 0,0-1 0,0 0 0,0-1 0,1 0 0,0-1 0,0-2 0,0 0 0,1-2 0,0-1 0,0-2 0,0-1-127,1 10 1,1-2 0,1 0 0,-1-3 0,1-1 0,0-3 0,0-1 0,0-3 0,0-3 126,1 14 0,0-3 0,1-4 0,0-3 0,-1-4 0,0-4 823,4 31 1,0-9 0,-2-13-824,-1-9 0,1-20 3276,0-34-2856,8-60 2856,23-43-2151,-13 30 0,4-1 513,4 0 0,6 5-1378,6 10 1,6 9-261,9 11 0,6 9 0,19 4 0,11 3-820,-29 0 1,4 0 0,6-1 0,5-2 789,-7 0 0,4-1 0,4-1 0,3-1 0,3-1 0,3-2-335,-15 2 1,3-2 0,2 0 0,2-1 0,2-1 0,1 0 0,1 0 0,1-1 0,1 1 149,-7 0 0,2 1 0,1-2 1,1 1-1,1-1 0,1 1 1,0-1-1,0 0 0,1 1 0,-1 0 1,0 0-84,3 0 0,0 0 0,0 0 0,1 0 0,1 0 0,-1 0 0,0 1 0,0 0 1,-1 0-1,-1 1 0,0 1 248,4-1 1,0 1-1,0 1 1,-1-1 0,0 1-1,0 1 1,-2 0 0,-1 2-1,-2-1 1,-1 2-131,8 1 0,-2 0 0,0 2 0,-2 0 0,-2 1 0,-2 1 0,-1 0 0,-3 0 180,9 1 0,-2 2 0,-2 0 0,-3 0 0,-3 1 0,-3-1 244,15 2 1,-4 0 0,-5 0 0,-7 0-245,-7-1 0,-5 0 0,-8-2 1638,-2 0 0,-9-1-1371,1-3 3009,-33-2-1255,1-6 1255,18-15-2822,34-40-454,-24 12 0,0-11 0,-8 2 0,-1-9 0,-3-13-444,-12 11 1,-2-10-1,-1-6 0,-2-4 1,-3 2-1,-2 5 444,-1 2 0,-3 4 0,-2 0 0,-2-5 0,-3-8-365,-2 10 1,-1-6 0,-1-5 0,-2-5 0,-1-1 0,-2-1 0,-1 0 0,-2 3 0,-2 4 121,-3-3 1,-3 2-1,-1 2 1,-3 0 0,0 0-1,-1-1 1,0-1-1,1-3 243,3 9 0,-1-2 0,0-2 0,0 0 0,-1-1 0,1 0 0,-1 0 0,1 0 0,0 1 0,0 1 0,-2-5 0,1-1 0,-1 1 0,1 0 0,0 0 0,0 2 0,0 0 0,1 1 0,1 2 0,1-2 0,-1 2 0,2 0 0,-1 1 0,2 1 0,0 1 0,0 2 0,1 1-300,-1-14 1,0 2 0,1 2 0,1 2-1,0 1 1,0 1 299,0-7 0,0 2 0,0 1 0,1 3 0,0 2-134,-1-6 0,1 3 0,0 4 1,0 3 133,-1-3 0,0 4 0,0 7 953,-2-7 0,0 11-953,-11-15 3276,2 38-1522,2 14 1186,-5-3-2940,-18-15 0,1 12 0,-10-4 0,-5 1 0,-10-3 0,-11-2-387,11 13 1,-9-3-1,-6 0 1,-2 0-1,1 1 1,5 3 386,3 0 0,5 2 0,-1 1 0,-5 1 0,-12 0-298,16 8 0,-5 0 0,-7 0 0,-4-1 0,-3 1 0,-3 0 0,-2 1 0,0 0 1,0 2-1,1 1 0,3 2 81,0 1 1,0 2 0,1 2 0,-1 0 0,0 2 0,-1 0 0,0 1 0,-2-1 0,-1 1 0,-1-1 0,-1 0-19,9 0 1,-1 1 0,-1-1 0,-2 1 0,0-1 0,-2 1 0,0 0 0,0-1 0,0 1 0,-1 0 0,1 1 0,0-1 0,1 1 0,0 0 198,1 0 0,-1 1 0,-1-1 0,0 1 0,0 0 0,0 0 0,1 1 0,0-1 0,1 1 0,0 0 0,3 1 0,0-1 0,3 1 0,1 1-126,-13-2 0,1 1 0,2 1 0,1 0 0,2 0 0,2 1 1,2-1-1,1 1 0,2 0 0,3 0 162,-13 0 0,3-1 0,2 1 0,2 0 0,4 0 0,4 1 0,5-1 150,-18 0 0,5 0 0,8 0 1,10 1-1,-6-1 0,20 1 1,34 3-1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1:47:14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0 160 17994,'68'-3'0,"5"0"0,15-1 633,4 0 1,11-1-1,9-1-633,-19 2 0,7-1 0,4-1 0,4 1 0,-1 0-361,-8 0 0,2 0 0,1 0 0,1 0 0,1 0 0,0 0 361,3 0 0,1 0 0,1 0 0,-1 0 0,-1 0 0,-4 1 0,8-1 0,0 0 0,-4 0 0,-4 0 0,-6 1 486,23-1 1,-8 0 0,-12 1-487,0 0 0,-23-1 1535,-36 2-1535,-69 5 555,-56 6-555,4-1 0,-13 1 0,4-1 0,-7 1 0,-6 0 284,6 0 0,-4-1 1,-3 1-1,-3-1-284,11-1 0,-2 0 0,-1 0 0,-2 0 0,0 0 0,-4-1 0,-2 1 0,0-1 0,0 0 0,1 0 0,5-1 0,-1 0 0,1 0 0,2-1 0,2 0 0,-7-1 0,1 0 0,4 0 0,6-1 0,-5 0 0,7-1 0,8 0 0,3-1 0,14 0 0,7-1 0,47 1 0,35-1 0,57 1 0,3 1 0,17-1 0,4 1 0,12-1 0,6 1-177,-9 0 1,5-1 0,3 1-1,2 0 177,-16 0 0,3 0 0,0 0 0,1 0 0,-3 0 0,-3 0 0,0 1 0,-1-1 0,-5 1 0,-8-1 0,13 1 0,-10-1 0,-8 1 0,0 0 0,0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1:47:37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58 138 24575,'46'-5'0,"77"-6"0,-2 3 0,18-1 0,-16 3 0,8 0 0,4 0-944,-19 2 0,3-1 0,3 1 1,-1 0 943,6 0 0,2 0 0,0 1 0,-3 0 0,-11 0 0,-1 0 0,-2 0 0,-6 1 391,12-2 0,-7 1 1,-8 1-392,6-1 0,-19 0 617,-18 2-617,-67 2 0,-34 3 0,-55 3 0,-12-3 0,-19-1 0,6-2 0,-10 0 0,-4-2 151,14 0 0,-3 0 0,-3-2 0,2 1-151,-2-1 0,0 0 0,1-1 0,6 1 0,-14-2 0,7 1 0,8 0 0,-8-1 0,15 2 0,-12 1 0,56 2 0,24 1 0,13-1 0,-18 2 1380,-43 2-1380,-45 1 0,54-2 0,1-1 0,-40 1 0,53-2 0,43-2 0,24 0 0,17-2 0,29-2 0,46-1 0,-9 3 0,15 1 0,-1 0 0,9 1 0,8 0-646,-11 1 1,7-1 0,3 1 0,4 1 645,-11-1 0,4 1 0,2-1 0,1 1 0,1 0 0,6 0 0,1 0 0,2 0 0,-2 0 0,-1 1 0,-7-1 0,-1 0 0,-1 1 0,-2-1 0,-4 0 0,11 1 0,-2-1 0,-6 0 0,-8 0 0,-2-1 0,-7 1 0,-14-1 0,41 1-1483,-94-1 1,-33 1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17:11.279"/>
    </inkml:context>
    <inkml:brush xml:id="br0">
      <inkml:brushProperty name="width" value="0.1" units="cm"/>
      <inkml:brushProperty name="height" value="0.1" units="cm"/>
      <inkml:brushProperty name="color" value="#D776D7"/>
    </inkml:brush>
  </inkml:definitions>
  <inkml:trace contextRef="#ctx0" brushRef="#br0">370 74 24575,'85'0'0,"-22"0"0,9 0 0,-1-1 0,6 0 0,5 0-2262,-3 0 0,4-1 0,2-1 0,2 1 2262,8-1 0,2-1 0,1 1 0,-1-1 0,1 0 0,1-1 0,-1 1 0,-4-1 486,-11 1 0,-2 0 0,-3 0 1,-5 1-487,1-1 0,-5 1 0,-7 0 751,-2 0 1,-12 1-752,-9 1 0,-41 3 0,-45 6 0,-7 1 0,-12 0 0,-1-1 0,-6 1 0,-7-1 605,-1-1 0,-7-1 1,-3 0-1,-2-1-605,6-1 0,-3-1 0,-2 0 0,0-1 0,-1 0 0,-1-1 0,-2 0 0,0-1 0,1 0 0,1 0 0,7-1 0,0 0 0,2 0 0,2-1 0,4 1 163,-24-1 1,6 0-1,10 1-163,5-1 0,14 1 0,7 1 0,54 3 0,22 2 0,28 2 2689,51 3-2689,-19-5 0,9-1 0,-10-1 0,3-1 0,-5 0 0,-1 0 0,-5 0 0,-3-2 0,-1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5:22.2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0 24575,'0'68'0,"0"-7"0,0 11 0,-1 3 0,1 8 0,-1 6-1767,1-2 1,0 5 0,0 4-1,1 4 1767,-1-21 0,1 3 0,-1 2 0,1 2 0,0 1 0,1 1 0,-1-3 0,1 0 0,-1 3 0,1 0 0,0 1 0,0 0 0,1 1 0,-1 3 0,1 1 0,0 1 0,0 0 0,0 1 0,0-1 0,1-1 0,-1-1 0,1 0 0,0 0 0,0-1 0,1 0 0,0-1 0,0-1 0,1 9 0,0-1 0,1-2 0,0 0 0,0-2 0,1-2-52,1 6 0,1-1 1,-1-2-1,1-3 1,1-2 51,0 8 0,1-4 0,0-2 0,0-4 447,0 10 1,1-5-1,-3-5-447,1 15 0,-3-9 0,-4-24 0,-1-6 0,-2 34 3416,0-18-3416,0-14 2292,1-11-2292,0-4 274,-2-2-274,0 2 0,0 0 0,0-6 0,0-8 0,0-12 0,0-7 0,0-11 0,0-3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30.2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3648 24575,'79'-45'0,"-27"15"0,7-5 0,7-4 0,-2 1 0,6-5 0,6-2 0,3-4 0,5-4-365,-18 11 1,3-3 0,3-2 0,3-2 0,2-1 0,1-2 0,1-1 0,0 0 0,1-1 66,-5 2 0,3-1 0,0-1 0,1-1 0,2-1 0,0-1 0,0 0 0,0 0 1,1-1-1,-1-1 0,0 1 24,-4 2 1,1 0 0,1-2 0,-1 1 0,1-2 0,0 1 0,-1 0 0,0-1 0,0 1 0,-2-1 0,0 2 0,-1-1 90,0 0 0,0-1 0,0 0 1,0 0-1,-1 0 0,-1 0 1,-2 1-1,0 1 0,-2 1 1,-3 1-1,-1 2 183,16-15 0,-3 2 0,-2 1 0,-2 1 0,-4 3 0,-2 2 0,-5 2 452,18-15 0,-6 3 0,-7 5 0,-8 6-452,9-8 0,-16 12 0,-14 14 0,-24 26 0,-11 10 0,2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5:23.6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345 0 24575,'-17'29'0,"-11"16"0,-16 24 0,15-25 0,-1 2 0,0 0 0,0-1 0,-24 37 0,14-24 0,15-23 0,12-18 0,9-13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5:24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24575,'51'69'0,"-20"-26"0,3 2 0,7 9 0,2 3 0,-1-1 0,-1-1 0,-5-8 0,-4-2 0,13 19 0,-22-27 0,-14-20 0,-6-10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5:26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0 569 24575,'80'-18'0,"0"1"0,4 1 0,7-1 0,9 1 0,-16 3 0,5-1 0,4 1 0,4-1 0,2 1-1405,-13 3 1,2-1 0,3 1-1,1 0 1,2 0 0,0 0-1,1 0 1218,-7 2 1,1-1 0,0 1 0,2 0 0,0 0-1,0 1 1,0-1 0,1 1 186,1 0 0,2 1 0,-1-1 0,1 1 0,0 1 0,0-1 0,-1 1 0,0 0-80,-4 0 0,1 1 0,0-1 1,-1 2-1,0-1 0,-1 0 1,-1 1-1,-1-1 80,4 1 0,-1 0 0,0 0 0,-2 0 0,0 0 0,-2 0 0,0 0 106,6 0 1,0 1-1,-1-1 1,-1 0 0,-3 1-1,-1-1-106,3 0 0,-3 0 0,-1 1 0,-2-1 0,-2 0-161,8-1 1,-2 0 0,-2-1 0,-1 1 160,16-2 0,-3 0 0,-2-1 1345,-12 0 1,-2 0 0,-4 1-1346,19-3 0,-6 0 1826,-20 2 1,-6 0-1827,30-3 1282,-42 6 0,-1 1-1282,17-1 1415,21 0-1415,-30 3 292,10-1-292,23-3 0,-26 1 0,5 0 0,13-1 0,4 0 0,7 1 0,0 0 0,4 1 0,-3 1 0,-10 1 0,-3 0 0,-9 1 0,-3 0 0,-8 1 0,-3-1 0,-8 1 0,-2-1 0,42 0 0,-5 1 0,-5 0 0,1 1 0,-9-1 0,-15 0 0,-10 0 0,6-1 0,23 2 0,-29-1 0,3 0 0,1 1 0,1-1 0,39 3 0,-22-3 0,-22 0 0,-11 0 0,-3 0 0,13 0 0,17-1 0,7 1 0,-9-1 0,-29 0 0,-19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5:27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24575,'22'29'0,"23"17"0,33 16 0,-20-22 0,5 0 0,4 0 0,2-1 0,-1-3 0,-4-4 0,11 5 0,-30-16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5:28.0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898 0 24575,'-31'7'0,"-20"7"0,-34 12 0,31-8 0,-2 1 0,1 1 0,0 1 0,2 1 0,1 0 0,4 0 0,1 0 0,-38 20 0,9-3 0,16-9 0,22-12 0,15-7 0,7-3 0,9-5 0,2-1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5:31.830"/>
    </inkml:context>
    <inkml:brush xml:id="br0">
      <inkml:brushProperty name="width" value="0.1" units="cm"/>
      <inkml:brushProperty name="height" value="0.1" units="cm"/>
      <inkml:brushProperty name="color" value="#D776D7"/>
    </inkml:brush>
  </inkml:definitions>
  <inkml:trace contextRef="#ctx0" brushRef="#br0">1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5:31.830"/>
    </inkml:context>
    <inkml:brush xml:id="br0">
      <inkml:brushProperty name="width" value="0.1" units="cm"/>
      <inkml:brushProperty name="height" value="0.1" units="cm"/>
      <inkml:brushProperty name="color" value="#D776D7"/>
    </inkml:brush>
  </inkml:definitions>
  <inkml:trace contextRef="#ctx0" brushRef="#br0">1 0 24575,'0'0'0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6:29.7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24575,'3'40'0,"-1"-2"0,-1 6 0,1 4 0,-1 7 0,1 3-2458,-1 4 0,0 4 1,0 4-1,1 2 2227,-1-13 0,0 3 0,0 1 0,0 1 0,0 2 1,0 1 230,0-1 0,0 2 0,1 0 0,-1 2 0,0 1 0,0 1 0,0 1-139,0-10 0,0 1 0,0 1 0,-1 0 0,1 1 0,0 1 0,-1 0 0,1 1 1,-1 0 138,1-1 0,-1 0 0,1 0 0,-1 1 0,1 1 0,-1 0 0,1 0 0,-1 1 0,1 0 0,-1 1-113,1-2 0,-1 0 1,1 1-1,0 1 1,0 0-1,-1 1 1,1-1-1,0 1 1,0-1-1,0 1 1,-1-1 112,1 1 0,0 1 0,0-1 0,1 1 0,-1 0 0,0 0 0,0-1 0,0 1 0,1-1 0,-1-1 0,0 1 0,1-4 0,0 1 0,-1 0 0,1-1 0,0 0 0,0 0 0,-1-1 0,1 0 0,0 0 0,1-1 0,-1-1 0,0 9 0,1 0 0,0-1 0,0 0 0,-1-1 0,1-1 0,0 0 0,0-2 0,0-1-151,0 0 0,1-1 1,-1-2-1,0 0 0,0-1 1,1-1-1,-1-1 0,0-1 151,0 11 0,1-1 0,0-1 0,-1-2 0,1-2 0,-1 0 400,0 0 0,0 0 0,0-3 0,0-1 0,0-2-400,-1 4 0,0-2 0,0-2 0,-1-1 822,0 7 0,-1-2 0,0-3-822,0-10 0,0-2 0,-1-2 2485,1 10 1,-1-6-2486,0 13 811,0-33 1,0-19 0,1-8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3:26:32.2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0 417 24575,'31'-4'0,"-1"0"0,6 0 0,4 1 0,5-2 0,-4 2 0,3-2 0,3 1 0,2 0 0,3 0-1067,-8 1 0,1 0 1,3 0-1,0 1 1,2-1-1,1 0 0,1 0 1,0 0 1066,-3 0 0,1 1 0,1-1 0,1 0 0,1 0 0,0 0 0,0 0 0,1-1 0,1 1 0,-1 0-299,-4 0 0,0 1 0,1-1 1,0 0-1,0 0 0,1 0 0,0 0 1,0 0-1,0 0 0,1 0 0,0 0 1,0 0 298,-2 1 0,1-1 0,0 0 0,0 0 0,1 0 0,0 1 0,-1-1 0,2 0 0,-1 0 0,0 0 0,1 0 0,0 0 0,0-1-98,-2 1 0,1-1 1,1 1-1,-1-1 1,1 0-1,-1 0 0,1 1 1,0-1-1,1 0 1,-1 0-1,0 0 1,1 0-1,0 0 0,-1 0 98,-1 0 0,0 0 0,0 0 0,0 1 0,0-1 0,0 0 0,1 0 0,-1 0 0,1 0 0,0 1 0,-1-1 0,2 0 0,-1 0 0,0 0 0,1 1-145,-2-1 0,1 0 0,0 1 0,0-1 1,0 0-1,0 1 0,1-1 0,0 0 1,-1 1-1,1-1 0,0 1 0,-1-1 1,1 1-1,0-1 0,-1 1 0,0 0 145,0 0 0,0-1 0,0 1 0,0 0 0,0 0 0,0 0 0,0 0 0,0 0 0,-1 0 0,1 0 0,0 0 0,-1 0 0,0 1 0,0-1 0,0 1 0,-1 0-39,2-1 0,-1 1 0,0 0 1,0 0-1,-1 0 0,1 1 0,-1-1 1,1 0-1,-1 1 0,0-1 0,-1 1 1,0-1-1,0 1 0,0 0 0,-1 0 39,4 0 0,-1-1 0,1 1 0,-1 0 0,0 1 0,-1-1 0,1 0 0,-2 0 0,1 1 0,-2-1 0,0 1 0,0-1 0,-2 1 55,6-1 1,0 1-1,-1 0 1,-1-1-1,0 1 1,-1 0-1,-1 0 1,-1 0-1,0 0 1,-1 0-56,10 0 0,0 0 0,-2 0 0,-1 0 0,-1 0 0,-1 0 0,-2 0 321,6 0 1,-2 0-1,-1 0 1,-2 0 0,-2 0-322,3 0 0,-3 0 0,-1 0 0,-2 0 1033,1 0 0,-2 0 1,-4 0-1034,2 0 0,-6 0 0,4 0 0,-30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4:16:28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42 110 24575,'-1'72'0,"1"-7"0,1-27 0,1-1 0,2-4 0,-1-2 0,1-3 0,-1-2 0,0-4 0,-2 0 0,0 2 0,-1 2 0,-1 4 0,1 0 0,-1 0 0,0-3 0,1 0 0,-1 1 0,1 2 0,0 2 0,1 2 0,-1-1 0,1-1 0,-1 0 0,0 0 0,0 0 0,0-1 0,-1-2 0,1-2 0,-1 0 0,0 1 0,0 2 0,0 1 0,1 0 0,0-3 0,0 0 0,1-1 0,0-1 0,1-1 0,2-3 0,1-2 0,0-2 0,-1 0 0,1 0 0,-2-3 0,0-1 0,0-1 0,0-2 0,-1-2 0,3 1 0,2 0 0,3 1 0,3 1 0,5 1 0,4-2 0,6 1 0,5-1 0,6 0 0,5 1 0,1-1 0,1-2 0,-4-4 0,-2-2 0,-3-2 0,-3-2 0,-1 1 0,-4-1 0,-1 1 0,-1 0 0,2 0 0,4 1 0,9 1 0,11 1 0,9 0 0,-27-1 0,2-1 0,0 0 0,1-1 0,0 0 0,-1 1 0,33-1 0,-8 1 0,-7 1 0,-2 1 0,-1 0 0,1-1 0,-5 0 0,-3 1 0,0 2 0,2 0 0,2-1 0,4 0 0,10-2 0,-23-1 0,15 0 0,-23-1 0,8-1 0,-1 1 0,-6-1 0,-1 0 0,2 0 0,0 0 0,1 0 0,0 0 0,-1 0 0,0-1 0,-2 1 0,-2 0 0,-3-1 0,-1 1 0,1 0 0,0 1 0,2-1 0,0-1 0,0-2 0,0 0 0,-1-1 0,0 2 0,0 1 0,-2 1 0,1 0 0,1-1 0,1 1 0,2-2 0,2-1 0,3-2 0,2 1 0,0 1 0,1 1 0,-2 0 0,0 1 0,1-1 0,5-1 0,1 1 0,0-1 0,-5 1 0,-6 0 0,1 0 0,0 1 0,0 0 0,-1 1 0,-6 0 0,-8 0 0,-4 0 0,0 1 0,1 0 0,1-1 0,-1 1 0,-4-2 0,0 0 0,0-2 0,-1-1 0,-3 0 0,-1-1 0,-2-2 0,0-4 0,1-3 0,1-3 0,0-1 0,-1 0 0,-1 0 0,-1 1 0,-1 2 0,-1 0 0,-1 0 0,-1 0 0,-1-1 0,-2-1 0,-2-1 0,-2-3 0,-1-3 0,0-7 0,1 8 0,-1-8 0,3 9 0,-1-6 0,-1 0 0,2 3 0,-1 2 0,0 1 0,1 1 0,-1 0 0,1-1 0,1-2 0,1-4 0,-2-5 0,0-2 0,1 1 0,2 1 0,0 3 0,1 3 0,0 3 0,0 3 0,-1 3 0,1 2 0,0 1 0,0 0 0,1-2 0,-2-2 0,1-3 0,-1 0 0,0-2 0,-1-5 0,1 8 0,0-10 0,0 10 0,0-5 0,0 4 0,0 3 0,0 5 0,0 3 0,1 2 0,-1 0 0,-1-1 0,-1-2 0,-2 0 0,1-1 0,0 1 0,1 2 0,1 0 0,0 1 0,0 0 0,-2 1 0,-3-4 0,-4-2 0,-2-1 0,-1-1 0,2 3 0,1 3 0,0 2 0,0 1 0,-2 2 0,-4 1 0,-4 1 0,-3 1 0,-4 0 0,-1 0 0,0 0 0,-2 0 0,0 1 0,0 1 0,-1 0 0,-2 1 0,-3 1 0,0-1 0,1 1 0,2-1 0,-1 1 0,-3 0 0,-6-1 0,-3 1 0,0 0 0,-8 0 0,21 0 0,-15 1 0,12 1 0,-12 1 0,-6 0 0,1-1 0,2-1 0,0-1 0,0-1 0,-2 1 0,-6 1 0,-6 0 0,32 0 0,-2-1 0,-1 1 0,0 0 0,-4-1 0,1 1 0,-1-1 0,-1 1 0,1-1 0,1 1 0,2-1 0,2 0 0,-30 1 0,4-1 0,1-1 0,-1 0 0,6 0 0,5-1 0,4 1 0,-2-1 0,-5 1 0,-7-1 0,3 0 0,7 1 0,7 1 0,9-1 0,2 1 0,-2-1 0,-1 1 0,-2-1 0,0 0 0,2 0 0,3 0 0,2 0 0,3 1 0,3-1 0,1 0 0,-1 0 0,-4 0 0,-4 1 0,-4-1 0,0 0 0,2 0 0,5 0 0,7 0 0,6 0 0,5 0 0,2 0 0,3 0 0,2 0 0,0 0 0,1 0 0,-2 1 0,-1-1 0,0 1 0,-1 0 0,2 0 0,3-1 0,0 1 0,1 1 0,0 0 0,1 0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08:32:34.68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1 145 24575,'55'-7'0,"1"1"0,17-4 0,5-1 0,17-3 0,4-1 0,-1 0 0,-3 0 0,-18 4 0,-6 0 0,19-3 0,-42 5 0,-18 2 0,-15 10 0,-5 34 0,-11 53 0,3-19 0,1 6 0,3 11 0,1 1 0,1-7 0,0-5 0,0-18 0,-2-7 0,1 0 0,-7-32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1.88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1 0 24575,'0'0'0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2.172"/>
    </inkml:context>
    <inkml:brush xml:id="br0">
      <inkml:brushProperty name="width" value="0.2" units="cm"/>
      <inkml:brushProperty name="height" value="0.2" units="cm"/>
      <inkml:brushProperty name="color" value="#C337C4"/>
    </inkml:brush>
  </inkml:definitions>
  <inkml:trace contextRef="#ctx0" brushRef="#br0">0 0 24575,'0'0'0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2.4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2.688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1 1 24575,'0'0'0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2.972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0 0 24575,'0'0'0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3.205"/>
    </inkml:context>
    <inkml:brush xml:id="br0">
      <inkml:brushProperty name="width" value="0.2" units="cm"/>
      <inkml:brushProperty name="height" value="0.2" units="cm"/>
      <inkml:brushProperty name="color" value="#C337C4"/>
    </inkml:brush>
  </inkml:definitions>
  <inkml:trace contextRef="#ctx0" brushRef="#br0">1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3.4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24575,'0'0'0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3.7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 24575,'0'0'0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4.0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24575,'0'0'0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2T15:04:54.255"/>
    </inkml:context>
    <inkml:brush xml:id="br0">
      <inkml:brushProperty name="width" value="0.2" units="cm"/>
      <inkml:brushProperty name="height" value="0.2" units="cm"/>
      <inkml:brushProperty name="color" value="#0070C0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73F9C-B1FA-E245-BD2F-3AA2048C91E7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F8D54-DE97-A249-B1D7-A95EB37D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1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BF8D54-DE97-A249-B1D7-A95EB37D4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7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A5D9-F1AC-1D27-1647-E0A6ACC08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1A967-DEF0-CDB5-A3E0-905DAF54F1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A4DF8-BDFF-5F01-DDFB-A8C4B35E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E72A-3E4A-91D6-CFB5-063198C5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09180-8D94-7252-B9EB-CDAD4B68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8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B5CD-799D-5468-4B7B-EAFE2995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19CFB8-7006-1695-1C61-75B4B924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40388-57C7-DC67-9053-07250627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31D70-3B78-0684-26BC-3B435096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5C123-74DE-B676-F4B1-FEE92378A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45046-397D-0523-D2BB-DFC58ECA8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718B1-753A-7ADB-CCDB-79F88E01D8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83CB-7922-F602-BE15-C493A323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15853-F3CA-FAF7-C19E-441A7A50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CF697-25DC-7E83-FFB0-B0FB5E11D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4174A-70F1-77C1-D33E-E72D6E9C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6B26D-527C-EE4E-BF72-1073EABB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2D51D-8441-1ADA-982D-87CFAB64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4772-65E6-7DC9-7C62-52B7F696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A9B74-BF58-24BB-93E8-9E91A7B7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D4289-C3A4-CCCB-C1F7-C601B060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2FE38-1868-5EBC-CB37-E906E867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ECBE0-5111-32CA-D2C5-0BC7CFF51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8B11-112D-9A73-836B-0F78EB25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2A25-F21E-14EE-CCF5-647C8D77C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A933-5F40-8E8B-5A5F-23812B3D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1E06-A642-54EF-B82B-FDFC41BA4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88363-BBCE-1167-D904-0FDB5FD1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6C2DB-A4C5-C7D3-66D3-1411C5A6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BF548-99E8-0605-7FA5-566952F0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B19E-713A-A78A-C1FE-711561EB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43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569D-48AA-C6E0-B3CE-91D330154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9FADB-5BD8-8D6D-271D-2711091628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2B3D6-15A2-8951-9364-72248E3F5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76F84-360F-AD7D-A193-FFF5CF4C5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B32F4-FFD8-86DC-C572-DD2BAEFF7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BFACC-787B-142D-6F05-509692929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97D88-25F0-3444-BE4A-73129412E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1FD79-E3BB-9D75-2D6E-08782515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BA29-2615-2366-B48F-191D8B24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9DA08-6678-8816-B1B6-13EFFE74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5C8BC6-407C-70C5-6273-16E52E65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67DF2-DBF2-A0E7-E916-0EE1F70C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6CABB-8E92-B548-D1F2-D537BAF4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3E95F-3C74-A040-76FD-B24B39F1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86203-74B1-645D-6EFA-45E8B99A6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3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13F7-CF76-EE1B-C820-41852D65F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FECB0-95F1-DAE3-EFDE-F4211829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51B6E-C8C8-241A-E278-C5D82053C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33A5-D98D-0DFE-4389-085D6D4CD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D6C967-DBE8-ED49-7339-6B53EFDC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B88DC-8508-A99C-CB77-7EDCBA3DA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19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ED47-0606-3DCE-8360-5505961F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D38D8-492C-CDD5-8EF8-7C92BA8BC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1865B-346D-5480-D51E-3838645CC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A2C05-F5D5-8688-1E41-AC259EF1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E3B0F-C9D8-193C-2C93-27F21F40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8DA2F-CEDC-0C3F-0DF6-FAA14476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EAA05-4079-A0EA-F9A0-4C1B653E1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8D5F4-3C9B-5EB3-F3BC-A415F31F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B53BE-8A3A-903B-7E57-86C27B496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9C57-9ABE-5945-BC97-CE2F9490EFAF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A4B3E-4AB4-CAF5-3BC1-77B9F823A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0FE7F-3D88-7AA0-0A5C-3FFED4EDC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9C7C0-A5B9-4747-A1BE-76FD50F5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6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7.xml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5" Type="http://schemas.openxmlformats.org/officeDocument/2006/relationships/image" Target="../media/image77.png"/><Relationship Id="rId4" Type="http://schemas.openxmlformats.org/officeDocument/2006/relationships/customXml" Target="../ink/ink75.xml"/><Relationship Id="rId9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customXml" Target="../ink/ink84.xml"/><Relationship Id="rId3" Type="http://schemas.openxmlformats.org/officeDocument/2006/relationships/customXml" Target="../ink/ink79.xml"/><Relationship Id="rId7" Type="http://schemas.openxmlformats.org/officeDocument/2006/relationships/customXml" Target="../ink/ink81.xml"/><Relationship Id="rId12" Type="http://schemas.openxmlformats.org/officeDocument/2006/relationships/image" Target="../media/image86.png"/><Relationship Id="rId2" Type="http://schemas.openxmlformats.org/officeDocument/2006/relationships/image" Target="../media/image81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customXml" Target="../ink/ink83.xml"/><Relationship Id="rId5" Type="http://schemas.openxmlformats.org/officeDocument/2006/relationships/customXml" Target="../ink/ink80.xml"/><Relationship Id="rId15" Type="http://schemas.openxmlformats.org/officeDocument/2006/relationships/customXml" Target="../ink/ink85.xml"/><Relationship Id="rId10" Type="http://schemas.openxmlformats.org/officeDocument/2006/relationships/image" Target="../media/image85.png"/><Relationship Id="rId4" Type="http://schemas.openxmlformats.org/officeDocument/2006/relationships/image" Target="../media/image82.png"/><Relationship Id="rId9" Type="http://schemas.openxmlformats.org/officeDocument/2006/relationships/customXml" Target="../ink/ink82.xml"/><Relationship Id="rId1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customXml" Target="../ink/ink87.xml"/><Relationship Id="rId4" Type="http://schemas.openxmlformats.org/officeDocument/2006/relationships/image" Target="../media/image88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5.xml"/><Relationship Id="rId18" Type="http://schemas.openxmlformats.org/officeDocument/2006/relationships/customXml" Target="../ink/ink100.xml"/><Relationship Id="rId26" Type="http://schemas.openxmlformats.org/officeDocument/2006/relationships/customXml" Target="../ink/ink105.xml"/><Relationship Id="rId39" Type="http://schemas.openxmlformats.org/officeDocument/2006/relationships/image" Target="../media/image103.png"/><Relationship Id="rId21" Type="http://schemas.openxmlformats.org/officeDocument/2006/relationships/image" Target="../media/image96.png"/><Relationship Id="rId34" Type="http://schemas.openxmlformats.org/officeDocument/2006/relationships/customXml" Target="../ink/ink110.xml"/><Relationship Id="rId42" Type="http://schemas.openxmlformats.org/officeDocument/2006/relationships/customXml" Target="../ink/ink114.xml"/><Relationship Id="rId47" Type="http://schemas.openxmlformats.org/officeDocument/2006/relationships/image" Target="../media/image106.png"/><Relationship Id="rId50" Type="http://schemas.openxmlformats.org/officeDocument/2006/relationships/customXml" Target="../ink/ink119.xml"/><Relationship Id="rId7" Type="http://schemas.openxmlformats.org/officeDocument/2006/relationships/image" Target="../media/image93.png"/><Relationship Id="rId2" Type="http://schemas.openxmlformats.org/officeDocument/2006/relationships/customXml" Target="../ink/ink89.xml"/><Relationship Id="rId16" Type="http://schemas.openxmlformats.org/officeDocument/2006/relationships/customXml" Target="../ink/ink98.xml"/><Relationship Id="rId29" Type="http://schemas.openxmlformats.org/officeDocument/2006/relationships/image" Target="../media/image98.png"/><Relationship Id="rId11" Type="http://schemas.openxmlformats.org/officeDocument/2006/relationships/customXml" Target="../ink/ink94.xml"/><Relationship Id="rId24" Type="http://schemas.openxmlformats.org/officeDocument/2006/relationships/customXml" Target="../ink/ink104.xml"/><Relationship Id="rId32" Type="http://schemas.openxmlformats.org/officeDocument/2006/relationships/customXml" Target="../ink/ink109.xml"/><Relationship Id="rId37" Type="http://schemas.openxmlformats.org/officeDocument/2006/relationships/image" Target="../media/image102.png"/><Relationship Id="rId40" Type="http://schemas.openxmlformats.org/officeDocument/2006/relationships/customXml" Target="../ink/ink113.xml"/><Relationship Id="rId45" Type="http://schemas.openxmlformats.org/officeDocument/2006/relationships/customXml" Target="../ink/ink116.xml"/><Relationship Id="rId53" Type="http://schemas.openxmlformats.org/officeDocument/2006/relationships/customXml" Target="../ink/ink121.xml"/><Relationship Id="rId5" Type="http://schemas.openxmlformats.org/officeDocument/2006/relationships/image" Target="../media/image92.png"/><Relationship Id="rId10" Type="http://schemas.openxmlformats.org/officeDocument/2006/relationships/customXml" Target="../ink/ink93.xml"/><Relationship Id="rId19" Type="http://schemas.openxmlformats.org/officeDocument/2006/relationships/image" Target="../media/image95.png"/><Relationship Id="rId31" Type="http://schemas.openxmlformats.org/officeDocument/2006/relationships/image" Target="../media/image99.png"/><Relationship Id="rId44" Type="http://schemas.openxmlformats.org/officeDocument/2006/relationships/image" Target="../media/image105.png"/><Relationship Id="rId52" Type="http://schemas.openxmlformats.org/officeDocument/2006/relationships/customXml" Target="../ink/ink120.xml"/><Relationship Id="rId4" Type="http://schemas.openxmlformats.org/officeDocument/2006/relationships/customXml" Target="../ink/ink90.xml"/><Relationship Id="rId9" Type="http://schemas.openxmlformats.org/officeDocument/2006/relationships/image" Target="../media/image11.png"/><Relationship Id="rId14" Type="http://schemas.openxmlformats.org/officeDocument/2006/relationships/customXml" Target="../ink/ink96.xml"/><Relationship Id="rId22" Type="http://schemas.openxmlformats.org/officeDocument/2006/relationships/customXml" Target="../ink/ink102.xml"/><Relationship Id="rId27" Type="http://schemas.openxmlformats.org/officeDocument/2006/relationships/customXml" Target="../ink/ink106.xml"/><Relationship Id="rId30" Type="http://schemas.openxmlformats.org/officeDocument/2006/relationships/customXml" Target="../ink/ink108.xml"/><Relationship Id="rId35" Type="http://schemas.openxmlformats.org/officeDocument/2006/relationships/image" Target="../media/image101.png"/><Relationship Id="rId43" Type="http://schemas.openxmlformats.org/officeDocument/2006/relationships/customXml" Target="../ink/ink115.xml"/><Relationship Id="rId48" Type="http://schemas.openxmlformats.org/officeDocument/2006/relationships/customXml" Target="../ink/ink118.xml"/><Relationship Id="rId8" Type="http://schemas.openxmlformats.org/officeDocument/2006/relationships/customXml" Target="../ink/ink92.xml"/><Relationship Id="rId51" Type="http://schemas.openxmlformats.org/officeDocument/2006/relationships/image" Target="../media/image108.png"/><Relationship Id="rId3" Type="http://schemas.openxmlformats.org/officeDocument/2006/relationships/image" Target="../media/image91.png"/><Relationship Id="rId12" Type="http://schemas.openxmlformats.org/officeDocument/2006/relationships/image" Target="../media/image94.png"/><Relationship Id="rId17" Type="http://schemas.openxmlformats.org/officeDocument/2006/relationships/customXml" Target="../ink/ink99.xml"/><Relationship Id="rId25" Type="http://schemas.openxmlformats.org/officeDocument/2006/relationships/image" Target="../media/image97.png"/><Relationship Id="rId33" Type="http://schemas.openxmlformats.org/officeDocument/2006/relationships/image" Target="../media/image100.png"/><Relationship Id="rId38" Type="http://schemas.openxmlformats.org/officeDocument/2006/relationships/customXml" Target="../ink/ink112.xml"/><Relationship Id="rId46" Type="http://schemas.openxmlformats.org/officeDocument/2006/relationships/customXml" Target="../ink/ink117.xml"/><Relationship Id="rId20" Type="http://schemas.openxmlformats.org/officeDocument/2006/relationships/customXml" Target="../ink/ink101.xml"/><Relationship Id="rId41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15" Type="http://schemas.openxmlformats.org/officeDocument/2006/relationships/customXml" Target="../ink/ink97.xml"/><Relationship Id="rId23" Type="http://schemas.openxmlformats.org/officeDocument/2006/relationships/customXml" Target="../ink/ink103.xml"/><Relationship Id="rId28" Type="http://schemas.openxmlformats.org/officeDocument/2006/relationships/customXml" Target="../ink/ink107.xml"/><Relationship Id="rId36" Type="http://schemas.openxmlformats.org/officeDocument/2006/relationships/customXml" Target="../ink/ink111.xml"/><Relationship Id="rId49" Type="http://schemas.openxmlformats.org/officeDocument/2006/relationships/image" Target="../media/image10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2.xml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customXml" Target="../ink/ink123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11.png"/><Relationship Id="rId21" Type="http://schemas.openxmlformats.org/officeDocument/2006/relationships/image" Target="../media/image20.png"/><Relationship Id="rId34" Type="http://schemas.openxmlformats.org/officeDocument/2006/relationships/customXml" Target="../ink/ink21.xml"/><Relationship Id="rId7" Type="http://schemas.openxmlformats.org/officeDocument/2006/relationships/image" Target="../media/image13.png"/><Relationship Id="rId12" Type="http://schemas.openxmlformats.org/officeDocument/2006/relationships/customXml" Target="../ink/ink10.xml"/><Relationship Id="rId17" Type="http://schemas.openxmlformats.org/officeDocument/2006/relationships/image" Target="../media/image18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2" Type="http://schemas.openxmlformats.org/officeDocument/2006/relationships/customXml" Target="../ink/ink5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5.png"/><Relationship Id="rId24" Type="http://schemas.openxmlformats.org/officeDocument/2006/relationships/customXml" Target="../ink/ink16.xml"/><Relationship Id="rId32" Type="http://schemas.openxmlformats.org/officeDocument/2006/relationships/customXml" Target="../ink/ink20.xml"/><Relationship Id="rId5" Type="http://schemas.openxmlformats.org/officeDocument/2006/relationships/image" Target="../media/image12.png"/><Relationship Id="rId15" Type="http://schemas.openxmlformats.org/officeDocument/2006/relationships/image" Target="../media/image17.png"/><Relationship Id="rId23" Type="http://schemas.openxmlformats.org/officeDocument/2006/relationships/image" Target="../media/image21.png"/><Relationship Id="rId28" Type="http://schemas.openxmlformats.org/officeDocument/2006/relationships/customXml" Target="../ink/ink18.xml"/><Relationship Id="rId10" Type="http://schemas.openxmlformats.org/officeDocument/2006/relationships/customXml" Target="../ink/ink9.xml"/><Relationship Id="rId19" Type="http://schemas.openxmlformats.org/officeDocument/2006/relationships/image" Target="../media/image19.png"/><Relationship Id="rId31" Type="http://schemas.openxmlformats.org/officeDocument/2006/relationships/image" Target="../media/image25.png"/><Relationship Id="rId4" Type="http://schemas.openxmlformats.org/officeDocument/2006/relationships/customXml" Target="../ink/ink6.xml"/><Relationship Id="rId9" Type="http://schemas.openxmlformats.org/officeDocument/2006/relationships/image" Target="../media/image14.png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23.png"/><Relationship Id="rId30" Type="http://schemas.openxmlformats.org/officeDocument/2006/relationships/customXml" Target="../ink/ink19.xml"/><Relationship Id="rId35" Type="http://schemas.openxmlformats.org/officeDocument/2006/relationships/image" Target="../media/image27.png"/><Relationship Id="rId8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customXml" Target="../ink/ink30.xml"/><Relationship Id="rId26" Type="http://schemas.openxmlformats.org/officeDocument/2006/relationships/customXml" Target="../ink/ink34.xml"/><Relationship Id="rId3" Type="http://schemas.openxmlformats.org/officeDocument/2006/relationships/image" Target="../media/image11.png"/><Relationship Id="rId21" Type="http://schemas.openxmlformats.org/officeDocument/2006/relationships/image" Target="../media/image36.png"/><Relationship Id="rId34" Type="http://schemas.openxmlformats.org/officeDocument/2006/relationships/customXml" Target="../ink/ink38.xml"/><Relationship Id="rId7" Type="http://schemas.openxmlformats.org/officeDocument/2006/relationships/image" Target="../media/image29.png"/><Relationship Id="rId12" Type="http://schemas.openxmlformats.org/officeDocument/2006/relationships/customXml" Target="../ink/ink27.xml"/><Relationship Id="rId17" Type="http://schemas.openxmlformats.org/officeDocument/2006/relationships/image" Target="../media/image34.png"/><Relationship Id="rId25" Type="http://schemas.openxmlformats.org/officeDocument/2006/relationships/image" Target="../media/image22.png"/><Relationship Id="rId33" Type="http://schemas.openxmlformats.org/officeDocument/2006/relationships/image" Target="../media/image41.png"/><Relationship Id="rId2" Type="http://schemas.openxmlformats.org/officeDocument/2006/relationships/customXml" Target="../ink/ink22.xml"/><Relationship Id="rId16" Type="http://schemas.openxmlformats.org/officeDocument/2006/relationships/customXml" Target="../ink/ink29.xml"/><Relationship Id="rId20" Type="http://schemas.openxmlformats.org/officeDocument/2006/relationships/customXml" Target="../ink/ink31.xml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31.png"/><Relationship Id="rId24" Type="http://schemas.openxmlformats.org/officeDocument/2006/relationships/customXml" Target="../ink/ink33.xml"/><Relationship Id="rId32" Type="http://schemas.openxmlformats.org/officeDocument/2006/relationships/customXml" Target="../ink/ink37.xm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customXml" Target="../ink/ink35.xml"/><Relationship Id="rId10" Type="http://schemas.openxmlformats.org/officeDocument/2006/relationships/customXml" Target="../ink/ink26.xml"/><Relationship Id="rId19" Type="http://schemas.openxmlformats.org/officeDocument/2006/relationships/image" Target="../media/image35.png"/><Relationship Id="rId31" Type="http://schemas.openxmlformats.org/officeDocument/2006/relationships/image" Target="../media/image40.png"/><Relationship Id="rId4" Type="http://schemas.openxmlformats.org/officeDocument/2006/relationships/customXml" Target="../ink/ink23.xml"/><Relationship Id="rId9" Type="http://schemas.openxmlformats.org/officeDocument/2006/relationships/image" Target="../media/image30.png"/><Relationship Id="rId14" Type="http://schemas.openxmlformats.org/officeDocument/2006/relationships/customXml" Target="../ink/ink28.xml"/><Relationship Id="rId22" Type="http://schemas.openxmlformats.org/officeDocument/2006/relationships/customXml" Target="../ink/ink32.xml"/><Relationship Id="rId27" Type="http://schemas.openxmlformats.org/officeDocument/2006/relationships/image" Target="../media/image38.png"/><Relationship Id="rId30" Type="http://schemas.openxmlformats.org/officeDocument/2006/relationships/customXml" Target="../ink/ink36.xml"/><Relationship Id="rId35" Type="http://schemas.openxmlformats.org/officeDocument/2006/relationships/image" Target="../media/image42.png"/><Relationship Id="rId8" Type="http://schemas.openxmlformats.org/officeDocument/2006/relationships/customXml" Target="../ink/ink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customXml" Target="../ink/ink44.xml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customXml" Target="../ink/ink43.xml"/><Relationship Id="rId4" Type="http://schemas.openxmlformats.org/officeDocument/2006/relationships/customXml" Target="../ink/ink40.xml"/><Relationship Id="rId9" Type="http://schemas.openxmlformats.org/officeDocument/2006/relationships/image" Target="../media/image46.png"/><Relationship Id="rId14" Type="http://schemas.openxmlformats.org/officeDocument/2006/relationships/customXml" Target="../ink/ink4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13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customXml" Target="../ink/ink51.xml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image" Target="../media/image54.png"/><Relationship Id="rId5" Type="http://schemas.openxmlformats.org/officeDocument/2006/relationships/image" Target="../media/image51.png"/><Relationship Id="rId10" Type="http://schemas.openxmlformats.org/officeDocument/2006/relationships/customXml" Target="../ink/ink50.xml"/><Relationship Id="rId4" Type="http://schemas.openxmlformats.org/officeDocument/2006/relationships/customXml" Target="../ink/ink47.xml"/><Relationship Id="rId9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customXml" Target="../ink/ink71.xml"/><Relationship Id="rId21" Type="http://schemas.openxmlformats.org/officeDocument/2006/relationships/image" Target="../media/image64.png"/><Relationship Id="rId34" Type="http://schemas.openxmlformats.org/officeDocument/2006/relationships/customXml" Target="../ink/ink68.xml"/><Relationship Id="rId42" Type="http://schemas.openxmlformats.org/officeDocument/2006/relationships/image" Target="../media/image74.png"/><Relationship Id="rId7" Type="http://schemas.openxmlformats.org/officeDocument/2006/relationships/image" Target="../media/image58.png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68.png"/><Relationship Id="rId41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image" Target="../media/image60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customXml" Target="../ink/ink70.xml"/><Relationship Id="rId40" Type="http://schemas.openxmlformats.org/officeDocument/2006/relationships/image" Target="../media/image73.png"/><Relationship Id="rId5" Type="http://schemas.openxmlformats.org/officeDocument/2006/relationships/image" Target="../media/image57.png"/><Relationship Id="rId15" Type="http://schemas.openxmlformats.org/officeDocument/2006/relationships/image" Target="../media/image62.png"/><Relationship Id="rId23" Type="http://schemas.openxmlformats.org/officeDocument/2006/relationships/image" Target="../media/image65.png"/><Relationship Id="rId28" Type="http://schemas.openxmlformats.org/officeDocument/2006/relationships/customXml" Target="../ink/ink65.xml"/><Relationship Id="rId36" Type="http://schemas.openxmlformats.org/officeDocument/2006/relationships/image" Target="../media/image71.png"/><Relationship Id="rId10" Type="http://schemas.openxmlformats.org/officeDocument/2006/relationships/customXml" Target="../ink/ink56.xml"/><Relationship Id="rId19" Type="http://schemas.openxmlformats.org/officeDocument/2006/relationships/image" Target="../media/image51.png"/><Relationship Id="rId31" Type="http://schemas.openxmlformats.org/officeDocument/2006/relationships/image" Target="../media/image69.png"/><Relationship Id="rId44" Type="http://schemas.openxmlformats.org/officeDocument/2006/relationships/image" Target="../media/image75.png"/><Relationship Id="rId4" Type="http://schemas.openxmlformats.org/officeDocument/2006/relationships/customXml" Target="../ink/ink53.xml"/><Relationship Id="rId9" Type="http://schemas.openxmlformats.org/officeDocument/2006/relationships/image" Target="../media/image59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67.png"/><Relationship Id="rId30" Type="http://schemas.openxmlformats.org/officeDocument/2006/relationships/customXml" Target="../ink/ink66.xml"/><Relationship Id="rId35" Type="http://schemas.openxmlformats.org/officeDocument/2006/relationships/customXml" Target="../ink/ink69.xml"/><Relationship Id="rId43" Type="http://schemas.openxmlformats.org/officeDocument/2006/relationships/customXml" Target="../ink/ink73.xml"/><Relationship Id="rId8" Type="http://schemas.openxmlformats.org/officeDocument/2006/relationships/customXml" Target="../ink/ink55.xml"/><Relationship Id="rId3" Type="http://schemas.openxmlformats.org/officeDocument/2006/relationships/image" Target="../media/image56.png"/><Relationship Id="rId12" Type="http://schemas.openxmlformats.org/officeDocument/2006/relationships/customXml" Target="../ink/ink57.xml"/><Relationship Id="rId17" Type="http://schemas.openxmlformats.org/officeDocument/2006/relationships/image" Target="../media/image63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38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D435-2E5B-2CEC-3802-2E4E79596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4FC3C-AF91-C6EC-B334-2232D3D7D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E377C-7A95-87BE-CFB9-EE59CC49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82" y="847307"/>
            <a:ext cx="8531303" cy="5118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DF397-627B-253D-20CE-EEB5BD608A3B}"/>
              </a:ext>
            </a:extLst>
          </p:cNvPr>
          <p:cNvSpPr txBox="1"/>
          <p:nvPr/>
        </p:nvSpPr>
        <p:spPr>
          <a:xfrm>
            <a:off x="2508405" y="1455469"/>
            <a:ext cx="1346715" cy="406265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Orientation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Followers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Time_diff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Anger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Joy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Word_count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Fear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Disgust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Sadness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Enthusiams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Pride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Hope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</a:p>
          <a:p>
            <a:r>
              <a:rPr lang="en-US" sz="1600" noProof="1">
                <a:latin typeface="Arial" panose="020B0604020202020204" pitchFamily="34" charset="0"/>
                <a:cs typeface="Arial" panose="020B0604020202020204" pitchFamily="34" charset="0"/>
              </a:rPr>
              <a:t>Tweet_count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BAD28-0A58-49B7-C83D-DA9A608D8ABE}"/>
              </a:ext>
            </a:extLst>
          </p:cNvPr>
          <p:cNvSpPr txBox="1"/>
          <p:nvPr/>
        </p:nvSpPr>
        <p:spPr>
          <a:xfrm>
            <a:off x="6020003" y="5594814"/>
            <a:ext cx="22461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Absolute Standardized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Mean Difference</a:t>
            </a:r>
          </a:p>
        </p:txBody>
      </p:sp>
    </p:spTree>
    <p:extLst>
      <p:ext uri="{BB962C8B-B14F-4D97-AF65-F5344CB8AC3E}">
        <p14:creationId xmlns:p14="http://schemas.microsoft.com/office/powerpoint/2010/main" val="35883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E8F1E-ED5A-385F-517E-E154BA14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70265F-27F6-0042-5EFD-4B0C1D1A57E5}"/>
                  </a:ext>
                </a:extLst>
              </p14:cNvPr>
              <p14:cNvContentPartPr/>
              <p14:nvPr/>
            </p14:nvContentPartPr>
            <p14:xfrm>
              <a:off x="2250494" y="2298710"/>
              <a:ext cx="3053520" cy="3402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70265F-27F6-0042-5EFD-4B0C1D1A57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4494" y="2262710"/>
                <a:ext cx="3125160" cy="34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1AF10A-E352-D503-A460-AADCC8D8875B}"/>
                  </a:ext>
                </a:extLst>
              </p14:cNvPr>
              <p14:cNvContentPartPr/>
              <p14:nvPr/>
            </p14:nvContentPartPr>
            <p14:xfrm>
              <a:off x="6394454" y="2295830"/>
              <a:ext cx="3207240" cy="3530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1AF10A-E352-D503-A460-AADCC8D887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8454" y="2260190"/>
                <a:ext cx="3278880" cy="3602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036E999-B66C-256F-699F-6B33C7EF3125}"/>
              </a:ext>
            </a:extLst>
          </p:cNvPr>
          <p:cNvSpPr txBox="1"/>
          <p:nvPr/>
        </p:nvSpPr>
        <p:spPr>
          <a:xfrm>
            <a:off x="2476780" y="3046158"/>
            <a:ext cx="2560247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Misinformation is a symptom of partisan information ecosystems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FCB1F6-0A0D-6AF9-72BC-C6A64AE760C7}"/>
              </a:ext>
            </a:extLst>
          </p:cNvPr>
          <p:cNvSpPr txBox="1"/>
          <p:nvPr/>
        </p:nvSpPr>
        <p:spPr>
          <a:xfrm>
            <a:off x="6685053" y="2716643"/>
            <a:ext cx="26260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Arousing emotions reinforce partisan-based information processing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14B56F-D247-0D84-ED48-F9E56BB0CD11}"/>
                  </a:ext>
                </a:extLst>
              </p14:cNvPr>
              <p14:cNvContentPartPr/>
              <p14:nvPr/>
            </p14:nvContentPartPr>
            <p14:xfrm>
              <a:off x="3201770" y="4324518"/>
              <a:ext cx="1217813" cy="5801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14B56F-D247-0D84-ED48-F9E56BB0CD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92770" y="4315870"/>
                <a:ext cx="1235452" cy="75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B715B97-D65D-15C6-1B82-57DFFC24DC44}"/>
                  </a:ext>
                </a:extLst>
              </p14:cNvPr>
              <p14:cNvContentPartPr/>
              <p14:nvPr/>
            </p14:nvContentPartPr>
            <p14:xfrm>
              <a:off x="7379377" y="4028068"/>
              <a:ext cx="1448697" cy="49661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B715B97-D65D-15C6-1B82-57DFFC24DC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70737" y="4019071"/>
                <a:ext cx="1466338" cy="672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730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ughnut 36">
            <a:extLst>
              <a:ext uri="{FF2B5EF4-FFF2-40B4-BE49-F238E27FC236}">
                <a16:creationId xmlns:a16="http://schemas.microsoft.com/office/drawing/2014/main" id="{C43B1E57-B681-3212-2941-6300AE1FFD0E}"/>
              </a:ext>
            </a:extLst>
          </p:cNvPr>
          <p:cNvSpPr/>
          <p:nvPr/>
        </p:nvSpPr>
        <p:spPr>
          <a:xfrm>
            <a:off x="3661415" y="2565305"/>
            <a:ext cx="1523363" cy="1523363"/>
          </a:xfrm>
          <a:prstGeom prst="donut">
            <a:avLst>
              <a:gd name="adj" fmla="val 1592"/>
            </a:avLst>
          </a:prstGeom>
          <a:solidFill>
            <a:srgbClr val="008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Doughnut 37">
            <a:extLst>
              <a:ext uri="{FF2B5EF4-FFF2-40B4-BE49-F238E27FC236}">
                <a16:creationId xmlns:a16="http://schemas.microsoft.com/office/drawing/2014/main" id="{A6D58CEA-9CD7-BA4C-592C-82E2C71D839E}"/>
              </a:ext>
            </a:extLst>
          </p:cNvPr>
          <p:cNvSpPr/>
          <p:nvPr/>
        </p:nvSpPr>
        <p:spPr>
          <a:xfrm>
            <a:off x="3973753" y="2873244"/>
            <a:ext cx="894469" cy="894469"/>
          </a:xfrm>
          <a:prstGeom prst="donut">
            <a:avLst>
              <a:gd name="adj" fmla="val 1592"/>
            </a:avLst>
          </a:prstGeom>
          <a:solidFill>
            <a:srgbClr val="008C3A"/>
          </a:solidFill>
          <a:ln>
            <a:solidFill>
              <a:srgbClr val="008C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D5064AA-057C-AB57-F8AE-FEFC878D7DAC}"/>
              </a:ext>
            </a:extLst>
          </p:cNvPr>
          <p:cNvSpPr/>
          <p:nvPr/>
        </p:nvSpPr>
        <p:spPr>
          <a:xfrm>
            <a:off x="4277322" y="3171702"/>
            <a:ext cx="287330" cy="287330"/>
          </a:xfrm>
          <a:prstGeom prst="ellipse">
            <a:avLst/>
          </a:prstGeom>
          <a:solidFill>
            <a:srgbClr val="008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385ADC1-7F22-E631-37B9-893A14F8484F}"/>
              </a:ext>
            </a:extLst>
          </p:cNvPr>
          <p:cNvSpPr/>
          <p:nvPr/>
        </p:nvSpPr>
        <p:spPr>
          <a:xfrm>
            <a:off x="4303650" y="3133402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9A747D-0954-F8DC-14C6-9610AFD031A4}"/>
              </a:ext>
            </a:extLst>
          </p:cNvPr>
          <p:cNvSpPr/>
          <p:nvPr/>
        </p:nvSpPr>
        <p:spPr>
          <a:xfrm>
            <a:off x="4398384" y="3195184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C1467A4-06EE-F7CF-A556-5851832ACDED}"/>
              </a:ext>
            </a:extLst>
          </p:cNvPr>
          <p:cNvSpPr/>
          <p:nvPr/>
        </p:nvSpPr>
        <p:spPr>
          <a:xfrm>
            <a:off x="4447811" y="3075735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C4CD996-D24F-E4DF-286B-E2EE51BCB129}"/>
              </a:ext>
            </a:extLst>
          </p:cNvPr>
          <p:cNvSpPr/>
          <p:nvPr/>
        </p:nvSpPr>
        <p:spPr>
          <a:xfrm>
            <a:off x="4138891" y="3133398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31C7F6B-7436-7BC7-AA92-F9E0E841FEC3}"/>
              </a:ext>
            </a:extLst>
          </p:cNvPr>
          <p:cNvSpPr/>
          <p:nvPr/>
        </p:nvSpPr>
        <p:spPr>
          <a:xfrm>
            <a:off x="4353077" y="3289918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9C1CF1B-D39E-05D1-2EFF-68539836694C}"/>
              </a:ext>
            </a:extLst>
          </p:cNvPr>
          <p:cNvSpPr/>
          <p:nvPr/>
        </p:nvSpPr>
        <p:spPr>
          <a:xfrm>
            <a:off x="4276876" y="3079853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7D32CAD-056F-349E-9137-4AB1A4F07FA1}"/>
              </a:ext>
            </a:extLst>
          </p:cNvPr>
          <p:cNvSpPr/>
          <p:nvPr/>
        </p:nvSpPr>
        <p:spPr>
          <a:xfrm>
            <a:off x="4554906" y="3178708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20B9D5-30AC-5ED6-F547-A0A9FEDC9FC2}"/>
              </a:ext>
            </a:extLst>
          </p:cNvPr>
          <p:cNvSpPr/>
          <p:nvPr/>
        </p:nvSpPr>
        <p:spPr>
          <a:xfrm>
            <a:off x="4550784" y="3347584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E9759C1-4831-F111-F997-8AC73C468158}"/>
              </a:ext>
            </a:extLst>
          </p:cNvPr>
          <p:cNvSpPr/>
          <p:nvPr/>
        </p:nvSpPr>
        <p:spPr>
          <a:xfrm>
            <a:off x="4682591" y="3252849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282445F-D9E5-A555-67E0-0B3C8C3985FD}"/>
              </a:ext>
            </a:extLst>
          </p:cNvPr>
          <p:cNvSpPr/>
          <p:nvPr/>
        </p:nvSpPr>
        <p:spPr>
          <a:xfrm>
            <a:off x="4406623" y="3368178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1F9376-AF22-575B-8AFF-D2759E449B07}"/>
              </a:ext>
            </a:extLst>
          </p:cNvPr>
          <p:cNvSpPr/>
          <p:nvPr/>
        </p:nvSpPr>
        <p:spPr>
          <a:xfrm>
            <a:off x="4472525" y="3491746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3C60517-C133-E344-1257-C2943B8B71F7}"/>
              </a:ext>
            </a:extLst>
          </p:cNvPr>
          <p:cNvSpPr/>
          <p:nvPr/>
        </p:nvSpPr>
        <p:spPr>
          <a:xfrm>
            <a:off x="4478704" y="3289919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D8FBDD-BDCE-0AC6-F154-610105AACAE5}"/>
              </a:ext>
            </a:extLst>
          </p:cNvPr>
          <p:cNvSpPr/>
          <p:nvPr/>
        </p:nvSpPr>
        <p:spPr>
          <a:xfrm>
            <a:off x="4171840" y="3256966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98F2B8-5FF3-F335-ACFD-DE14F06586AF}"/>
              </a:ext>
            </a:extLst>
          </p:cNvPr>
          <p:cNvSpPr/>
          <p:nvPr/>
        </p:nvSpPr>
        <p:spPr>
          <a:xfrm>
            <a:off x="4365430" y="3491746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3D21449-7DEE-E8FA-5E5F-B81AE9CA0BB4}"/>
              </a:ext>
            </a:extLst>
          </p:cNvPr>
          <p:cNvSpPr/>
          <p:nvPr/>
        </p:nvSpPr>
        <p:spPr>
          <a:xfrm>
            <a:off x="4620806" y="3355821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7200B76-0DE3-4403-0357-EDE6F1A96C71}"/>
              </a:ext>
            </a:extLst>
          </p:cNvPr>
          <p:cNvSpPr/>
          <p:nvPr/>
        </p:nvSpPr>
        <p:spPr>
          <a:xfrm>
            <a:off x="4180079" y="3421722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27A0D66-4502-5242-B293-7E48F617CF83}"/>
              </a:ext>
            </a:extLst>
          </p:cNvPr>
          <p:cNvSpPr/>
          <p:nvPr/>
        </p:nvSpPr>
        <p:spPr>
          <a:xfrm>
            <a:off x="4262457" y="3520576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9B321BF-5E16-CA88-0B67-6DA327874921}"/>
              </a:ext>
            </a:extLst>
          </p:cNvPr>
          <p:cNvSpPr/>
          <p:nvPr/>
        </p:nvSpPr>
        <p:spPr>
          <a:xfrm>
            <a:off x="4293350" y="3335225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F9BCCA-C299-425C-5793-4995BD24FC24}"/>
              </a:ext>
            </a:extLst>
          </p:cNvPr>
          <p:cNvSpPr txBox="1"/>
          <p:nvPr/>
        </p:nvSpPr>
        <p:spPr>
          <a:xfrm>
            <a:off x="5160204" y="2731841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Imprecise</a:t>
            </a:r>
          </a:p>
          <a:p>
            <a:r>
              <a:rPr lang="en-US" dirty="0"/>
              <a:t>but unbiased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7084286-ABE9-E468-1F44-DA18ED7B3332}"/>
                  </a:ext>
                </a:extLst>
              </p14:cNvPr>
              <p14:cNvContentPartPr/>
              <p14:nvPr/>
            </p14:nvContentPartPr>
            <p14:xfrm>
              <a:off x="5509568" y="3328701"/>
              <a:ext cx="935280" cy="45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7084286-ABE9-E468-1F44-DA18ED7B33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91568" y="3310701"/>
                <a:ext cx="970920" cy="81000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Doughnut 66">
            <a:extLst>
              <a:ext uri="{FF2B5EF4-FFF2-40B4-BE49-F238E27FC236}">
                <a16:creationId xmlns:a16="http://schemas.microsoft.com/office/drawing/2014/main" id="{1E2D671A-B034-DCEC-B574-651CF9179423}"/>
              </a:ext>
            </a:extLst>
          </p:cNvPr>
          <p:cNvSpPr/>
          <p:nvPr/>
        </p:nvSpPr>
        <p:spPr>
          <a:xfrm>
            <a:off x="3661415" y="4421462"/>
            <a:ext cx="1523363" cy="1523363"/>
          </a:xfrm>
          <a:prstGeom prst="donut">
            <a:avLst>
              <a:gd name="adj" fmla="val 1592"/>
            </a:avLst>
          </a:prstGeom>
          <a:solidFill>
            <a:srgbClr val="008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Doughnut 67">
            <a:extLst>
              <a:ext uri="{FF2B5EF4-FFF2-40B4-BE49-F238E27FC236}">
                <a16:creationId xmlns:a16="http://schemas.microsoft.com/office/drawing/2014/main" id="{65689E7D-7DA5-01F5-8A4C-D11081240EEF}"/>
              </a:ext>
            </a:extLst>
          </p:cNvPr>
          <p:cNvSpPr/>
          <p:nvPr/>
        </p:nvSpPr>
        <p:spPr>
          <a:xfrm>
            <a:off x="3973753" y="4729401"/>
            <a:ext cx="894469" cy="894469"/>
          </a:xfrm>
          <a:prstGeom prst="donut">
            <a:avLst>
              <a:gd name="adj" fmla="val 1592"/>
            </a:avLst>
          </a:prstGeom>
          <a:solidFill>
            <a:srgbClr val="008C3A"/>
          </a:solidFill>
          <a:ln>
            <a:solidFill>
              <a:srgbClr val="008C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BE996F0-A249-6FC8-4957-E82F67B76526}"/>
              </a:ext>
            </a:extLst>
          </p:cNvPr>
          <p:cNvSpPr/>
          <p:nvPr/>
        </p:nvSpPr>
        <p:spPr>
          <a:xfrm>
            <a:off x="4277320" y="5027859"/>
            <a:ext cx="287330" cy="287330"/>
          </a:xfrm>
          <a:prstGeom prst="ellipse">
            <a:avLst/>
          </a:prstGeom>
          <a:solidFill>
            <a:srgbClr val="008C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B64E4F0-7FB3-7891-4F6D-55BDDAE1192E}"/>
              </a:ext>
            </a:extLst>
          </p:cNvPr>
          <p:cNvSpPr/>
          <p:nvPr/>
        </p:nvSpPr>
        <p:spPr>
          <a:xfrm>
            <a:off x="4822635" y="4808324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98BE01C-3EC1-5A17-8671-A1651F40D7B6}"/>
              </a:ext>
            </a:extLst>
          </p:cNvPr>
          <p:cNvSpPr/>
          <p:nvPr/>
        </p:nvSpPr>
        <p:spPr>
          <a:xfrm>
            <a:off x="4917369" y="4870106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546A4AD-8D48-F658-F933-9634431962E7}"/>
              </a:ext>
            </a:extLst>
          </p:cNvPr>
          <p:cNvSpPr/>
          <p:nvPr/>
        </p:nvSpPr>
        <p:spPr>
          <a:xfrm>
            <a:off x="4949279" y="4840934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348EC36-88BB-F81D-61CC-D0FE70A10419}"/>
              </a:ext>
            </a:extLst>
          </p:cNvPr>
          <p:cNvSpPr/>
          <p:nvPr/>
        </p:nvSpPr>
        <p:spPr>
          <a:xfrm>
            <a:off x="4789684" y="4907176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85FB440-7FDF-F2E4-618E-E32A172EBC68}"/>
              </a:ext>
            </a:extLst>
          </p:cNvPr>
          <p:cNvSpPr/>
          <p:nvPr/>
        </p:nvSpPr>
        <p:spPr>
          <a:xfrm>
            <a:off x="4872062" y="4964840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03EBFAC-C2F1-ED88-52A9-B5A1F6110BBE}"/>
              </a:ext>
            </a:extLst>
          </p:cNvPr>
          <p:cNvSpPr/>
          <p:nvPr/>
        </p:nvSpPr>
        <p:spPr>
          <a:xfrm>
            <a:off x="4844957" y="4828723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F7FB7B8-0A33-B795-57D1-01F6F5D3CDFC}"/>
              </a:ext>
            </a:extLst>
          </p:cNvPr>
          <p:cNvSpPr/>
          <p:nvPr/>
        </p:nvSpPr>
        <p:spPr>
          <a:xfrm>
            <a:off x="4991530" y="4902674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B4240BC-DACF-9CB0-DF11-E5B5F5CA13FC}"/>
              </a:ext>
            </a:extLst>
          </p:cNvPr>
          <p:cNvSpPr/>
          <p:nvPr/>
        </p:nvSpPr>
        <p:spPr>
          <a:xfrm>
            <a:off x="5012104" y="5013806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07D5FEF-7478-3434-0D58-19E562E525A2}"/>
              </a:ext>
            </a:extLst>
          </p:cNvPr>
          <p:cNvSpPr/>
          <p:nvPr/>
        </p:nvSpPr>
        <p:spPr>
          <a:xfrm>
            <a:off x="4913250" y="4920145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D6A0B7C-B64D-DB91-B0B4-3CDAC39CDADB}"/>
              </a:ext>
            </a:extLst>
          </p:cNvPr>
          <p:cNvSpPr/>
          <p:nvPr/>
        </p:nvSpPr>
        <p:spPr>
          <a:xfrm>
            <a:off x="4925608" y="5043100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034F1D2-FA0D-343E-E428-9A5F3A7F0AA8}"/>
              </a:ext>
            </a:extLst>
          </p:cNvPr>
          <p:cNvSpPr/>
          <p:nvPr/>
        </p:nvSpPr>
        <p:spPr>
          <a:xfrm>
            <a:off x="4900895" y="5026618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F1F65B9-F0AC-121B-0590-1CD8EC6E21EA}"/>
              </a:ext>
            </a:extLst>
          </p:cNvPr>
          <p:cNvSpPr/>
          <p:nvPr/>
        </p:nvSpPr>
        <p:spPr>
          <a:xfrm>
            <a:off x="4997689" y="4964841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AFB03A7-687A-1823-7248-03C6C751A357}"/>
              </a:ext>
            </a:extLst>
          </p:cNvPr>
          <p:cNvSpPr/>
          <p:nvPr/>
        </p:nvSpPr>
        <p:spPr>
          <a:xfrm>
            <a:off x="4839552" y="4915407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B89D92C-C306-F3F6-89AD-3930E5A8DE84}"/>
              </a:ext>
            </a:extLst>
          </p:cNvPr>
          <p:cNvSpPr/>
          <p:nvPr/>
        </p:nvSpPr>
        <p:spPr>
          <a:xfrm>
            <a:off x="4893955" y="4970183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122896-B90F-DE2D-B94A-D7403B721510}"/>
              </a:ext>
            </a:extLst>
          </p:cNvPr>
          <p:cNvSpPr/>
          <p:nvPr/>
        </p:nvSpPr>
        <p:spPr>
          <a:xfrm>
            <a:off x="4941642" y="5013891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A8A89A4-459C-C05F-7A1C-C0D9FF7B182E}"/>
              </a:ext>
            </a:extLst>
          </p:cNvPr>
          <p:cNvSpPr/>
          <p:nvPr/>
        </p:nvSpPr>
        <p:spPr>
          <a:xfrm>
            <a:off x="4855583" y="4981931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0946685-D6B8-0305-4DC3-DD3DB034BFAB}"/>
              </a:ext>
            </a:extLst>
          </p:cNvPr>
          <p:cNvSpPr/>
          <p:nvPr/>
        </p:nvSpPr>
        <p:spPr>
          <a:xfrm>
            <a:off x="4855583" y="5006025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7EDE822-BF2E-5251-6EA4-7F1BC349F6F3}"/>
              </a:ext>
            </a:extLst>
          </p:cNvPr>
          <p:cNvSpPr/>
          <p:nvPr/>
        </p:nvSpPr>
        <p:spPr>
          <a:xfrm>
            <a:off x="4812335" y="5010147"/>
            <a:ext cx="98854" cy="98854"/>
          </a:xfrm>
          <a:prstGeom prst="ellipse">
            <a:avLst/>
          </a:prstGeom>
          <a:solidFill>
            <a:srgbClr val="C337C4">
              <a:alpha val="700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C66F7E7-6AFF-1325-BDC1-D1B0B402F516}"/>
              </a:ext>
            </a:extLst>
          </p:cNvPr>
          <p:cNvSpPr txBox="1"/>
          <p:nvPr/>
        </p:nvSpPr>
        <p:spPr>
          <a:xfrm>
            <a:off x="5180038" y="4505557"/>
            <a:ext cx="1170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Precise</a:t>
            </a:r>
          </a:p>
          <a:p>
            <a:r>
              <a:rPr lang="en-US" dirty="0"/>
              <a:t>but biased</a:t>
            </a:r>
          </a:p>
        </p:txBody>
      </p:sp>
    </p:spTree>
    <p:extLst>
      <p:ext uri="{BB962C8B-B14F-4D97-AF65-F5344CB8AC3E}">
        <p14:creationId xmlns:p14="http://schemas.microsoft.com/office/powerpoint/2010/main" val="1213324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E2D5A2E-4800-4B1F-33D7-4ABF50BB7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726" y="1628728"/>
            <a:ext cx="1228571" cy="6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C33DC-F285-AEEA-DF47-598086375D2F}"/>
              </a:ext>
            </a:extLst>
          </p:cNvPr>
          <p:cNvGrpSpPr/>
          <p:nvPr/>
        </p:nvGrpSpPr>
        <p:grpSpPr>
          <a:xfrm>
            <a:off x="1836177" y="1857448"/>
            <a:ext cx="280440" cy="2172240"/>
            <a:chOff x="1836177" y="1857448"/>
            <a:chExt cx="280440" cy="21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FDE324D-8E0F-AA4B-1C27-AB5AEA20EB91}"/>
                    </a:ext>
                  </a:extLst>
                </p14:cNvPr>
                <p14:cNvContentPartPr/>
                <p14:nvPr/>
              </p14:nvContentPartPr>
              <p14:xfrm>
                <a:off x="1976577" y="1899928"/>
                <a:ext cx="99360" cy="212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FDE324D-8E0F-AA4B-1C27-AB5AEA20EB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58577" y="1881928"/>
                  <a:ext cx="135000" cy="21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30C964-019F-5BF9-5D22-30D74C91F4F3}"/>
                    </a:ext>
                  </a:extLst>
                </p14:cNvPr>
                <p14:cNvContentPartPr/>
                <p14:nvPr/>
              </p14:nvContentPartPr>
              <p14:xfrm>
                <a:off x="1836177" y="1857448"/>
                <a:ext cx="124200" cy="187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30C964-019F-5BF9-5D22-30D74C91F4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18537" y="1839448"/>
                  <a:ext cx="159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A6BC1E-CE71-255A-2081-EEE9BC258F83}"/>
                    </a:ext>
                  </a:extLst>
                </p14:cNvPr>
                <p14:cNvContentPartPr/>
                <p14:nvPr/>
              </p14:nvContentPartPr>
              <p14:xfrm>
                <a:off x="1961097" y="1910368"/>
                <a:ext cx="155520" cy="214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A6BC1E-CE71-255A-2081-EEE9BC258F8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943097" y="1892728"/>
                  <a:ext cx="191160" cy="25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B90DBC-63B2-857D-D43A-B15F56707A17}"/>
              </a:ext>
            </a:extLst>
          </p:cNvPr>
          <p:cNvGrpSpPr/>
          <p:nvPr/>
        </p:nvGrpSpPr>
        <p:grpSpPr>
          <a:xfrm>
            <a:off x="2123457" y="3802528"/>
            <a:ext cx="3543840" cy="326160"/>
            <a:chOff x="2123457" y="3802528"/>
            <a:chExt cx="354384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94080C-173E-EC12-5AC4-19AA7ABF44B8}"/>
                    </a:ext>
                  </a:extLst>
                </p14:cNvPr>
                <p14:cNvContentPartPr/>
                <p14:nvPr/>
              </p14:nvContentPartPr>
              <p14:xfrm>
                <a:off x="2123457" y="3923848"/>
                <a:ext cx="3515760" cy="20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94080C-173E-EC12-5AC4-19AA7ABF44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05457" y="3905848"/>
                  <a:ext cx="35514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F72EF6-B4A2-F159-C94F-949B5A48D022}"/>
                    </a:ext>
                  </a:extLst>
                </p14:cNvPr>
                <p14:cNvContentPartPr/>
                <p14:nvPr/>
              </p14:nvContentPartPr>
              <p14:xfrm>
                <a:off x="5405217" y="3802528"/>
                <a:ext cx="235800" cy="152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F72EF6-B4A2-F159-C94F-949B5A48D02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87217" y="3784888"/>
                  <a:ext cx="271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5F22A46-1650-11BD-DF3F-66624D7D4D78}"/>
                    </a:ext>
                  </a:extLst>
                </p14:cNvPr>
                <p14:cNvContentPartPr/>
                <p14:nvPr/>
              </p14:nvContentPartPr>
              <p14:xfrm>
                <a:off x="5344017" y="3983608"/>
                <a:ext cx="323280" cy="132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5F22A46-1650-11BD-DF3F-66624D7D4D7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26377" y="3965608"/>
                  <a:ext cx="35892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E94894-70D1-9BE1-02EC-5CDA4D207608}"/>
                  </a:ext>
                </a:extLst>
              </p14:cNvPr>
              <p14:cNvContentPartPr/>
              <p14:nvPr/>
            </p14:nvContentPartPr>
            <p14:xfrm>
              <a:off x="632697" y="-90375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E94894-70D1-9BE1-02EC-5CDA4D2076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057" y="-92175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5059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E2D5A2E-4800-4B1F-33D7-4ABF50BB7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785" y="2227737"/>
            <a:ext cx="1849514" cy="97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0E94894-70D1-9BE1-02EC-5CDA4D207608}"/>
                  </a:ext>
                </a:extLst>
              </p14:cNvPr>
              <p14:cNvContentPartPr/>
              <p14:nvPr/>
            </p14:nvContentPartPr>
            <p14:xfrm>
              <a:off x="632697" y="-90375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0E94894-70D1-9BE1-02EC-5CDA4D2076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4697" y="-921752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1FE45C-FC15-25D0-11CA-9423904C48F5}"/>
              </a:ext>
            </a:extLst>
          </p:cNvPr>
          <p:cNvGrpSpPr/>
          <p:nvPr/>
        </p:nvGrpSpPr>
        <p:grpSpPr>
          <a:xfrm>
            <a:off x="4675797" y="2520778"/>
            <a:ext cx="3243756" cy="2776314"/>
            <a:chOff x="3171057" y="2226808"/>
            <a:chExt cx="5865120" cy="37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23F56F-9BBE-03D8-B664-6FEF84D3F8D6}"/>
                    </a:ext>
                  </a:extLst>
                </p14:cNvPr>
                <p14:cNvContentPartPr/>
                <p14:nvPr/>
              </p14:nvContentPartPr>
              <p14:xfrm>
                <a:off x="5809857" y="2226808"/>
                <a:ext cx="116280" cy="3774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23F56F-9BBE-03D8-B664-6FEF84D3F8D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77377" y="2202823"/>
                  <a:ext cx="180591" cy="3823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5B1635D-3F92-59B3-54F0-4D6BD9B6E875}"/>
                    </a:ext>
                  </a:extLst>
                </p14:cNvPr>
                <p14:cNvContentPartPr/>
                <p14:nvPr/>
              </p14:nvContentPartPr>
              <p14:xfrm>
                <a:off x="3171057" y="3933208"/>
                <a:ext cx="5865120" cy="204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5B1635D-3F92-59B3-54F0-4D6BD9B6E87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38513" y="3909223"/>
                  <a:ext cx="5929558" cy="2525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97371D-4FA7-22EF-A488-C19F1DE29B9B}"/>
              </a:ext>
            </a:extLst>
          </p:cNvPr>
          <p:cNvSpPr txBox="1"/>
          <p:nvPr/>
        </p:nvSpPr>
        <p:spPr>
          <a:xfrm>
            <a:off x="3804405" y="3724738"/>
            <a:ext cx="92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CROWD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0BA007-F2E0-C352-1598-24162A442D93}"/>
              </a:ext>
            </a:extLst>
          </p:cNvPr>
          <p:cNvSpPr txBox="1"/>
          <p:nvPr/>
        </p:nvSpPr>
        <p:spPr>
          <a:xfrm>
            <a:off x="7873651" y="3591093"/>
            <a:ext cx="98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78D01-1E6D-3F7B-90E2-BEB28F5D074D}"/>
              </a:ext>
            </a:extLst>
          </p:cNvPr>
          <p:cNvSpPr txBox="1"/>
          <p:nvPr/>
        </p:nvSpPr>
        <p:spPr>
          <a:xfrm>
            <a:off x="5809186" y="5346971"/>
            <a:ext cx="78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56AE59-C3C3-3C00-6E40-0FC12DEFA290}"/>
              </a:ext>
            </a:extLst>
          </p:cNvPr>
          <p:cNvSpPr txBox="1"/>
          <p:nvPr/>
        </p:nvSpPr>
        <p:spPr>
          <a:xfrm>
            <a:off x="5638070" y="2151446"/>
            <a:ext cx="94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83277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C911A2-7945-03E6-C70C-DEA73D8B44A0}"/>
                  </a:ext>
                </a:extLst>
              </p14:cNvPr>
              <p14:cNvContentPartPr/>
              <p14:nvPr/>
            </p14:nvContentPartPr>
            <p14:xfrm>
              <a:off x="1483223" y="873023"/>
              <a:ext cx="1322178" cy="605286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C911A2-7945-03E6-C70C-DEA73D8B44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4224" y="864021"/>
                <a:ext cx="1339817" cy="62293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32C1775-6606-A50E-F052-85E47582A767}"/>
              </a:ext>
            </a:extLst>
          </p:cNvPr>
          <p:cNvSpPr txBox="1"/>
          <p:nvPr/>
        </p:nvSpPr>
        <p:spPr>
          <a:xfrm>
            <a:off x="1444703" y="989870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Trustworthy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408A1-D74A-83A8-558D-DEA452C05B6A}"/>
              </a:ext>
            </a:extLst>
          </p:cNvPr>
          <p:cNvSpPr txBox="1"/>
          <p:nvPr/>
        </p:nvSpPr>
        <p:spPr>
          <a:xfrm>
            <a:off x="2825402" y="989870"/>
            <a:ext cx="1558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Untrustworthy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C5D5F48-3693-33C0-DEC1-7C782D44338C}"/>
              </a:ext>
            </a:extLst>
          </p:cNvPr>
          <p:cNvGrpSpPr/>
          <p:nvPr/>
        </p:nvGrpSpPr>
        <p:grpSpPr>
          <a:xfrm>
            <a:off x="1928055" y="2579493"/>
            <a:ext cx="2147860" cy="485788"/>
            <a:chOff x="1858039" y="147679"/>
            <a:chExt cx="2147860" cy="48578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719D732-A59A-2659-F0AD-CB8FF2061670}"/>
                    </a:ext>
                  </a:extLst>
                </p14:cNvPr>
                <p14:cNvContentPartPr/>
                <p14:nvPr/>
              </p14:nvContentPartPr>
              <p14:xfrm>
                <a:off x="1976839" y="256399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719D732-A59A-2659-F0AD-CB8FF20616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41199" y="22039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CBF1E4A-5B9A-DC15-D50D-E168AFD0AF9C}"/>
                    </a:ext>
                  </a:extLst>
                </p14:cNvPr>
                <p14:cNvContentPartPr/>
                <p14:nvPr/>
              </p14:nvContentPartPr>
              <p14:xfrm>
                <a:off x="1858039" y="40147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CBF1E4A-5B9A-DC15-D50D-E168AFD0AF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2039" y="36547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2158017-F9B0-E4D6-99BE-D167E8F8BDDE}"/>
                    </a:ext>
                  </a:extLst>
                </p14:cNvPr>
                <p14:cNvContentPartPr/>
                <p14:nvPr/>
              </p14:nvContentPartPr>
              <p14:xfrm>
                <a:off x="2238919" y="257119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2158017-F9B0-E4D6-99BE-D167E8F8BD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03279" y="22111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095DF7-40D0-7890-7FE3-A7BDFAB6446F}"/>
                    </a:ext>
                  </a:extLst>
                </p14:cNvPr>
                <p14:cNvContentPartPr/>
                <p14:nvPr/>
              </p14:nvContentPartPr>
              <p14:xfrm>
                <a:off x="2246119" y="427759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095DF7-40D0-7890-7FE3-A7BDFAB644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10479" y="39211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105E5D6-A0D7-7104-4C03-3D21F96AB51B}"/>
                    </a:ext>
                  </a:extLst>
                </p14:cNvPr>
                <p14:cNvContentPartPr/>
                <p14:nvPr/>
              </p14:nvContentPartPr>
              <p14:xfrm>
                <a:off x="2536279" y="330559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105E5D6-A0D7-7104-4C03-3D21F96AB5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00279" y="29455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A0B949-E08E-4F83-2D52-3FF9172F3E37}"/>
                    </a:ext>
                  </a:extLst>
                </p14:cNvPr>
                <p14:cNvContentPartPr/>
                <p14:nvPr/>
              </p14:nvContentPartPr>
              <p14:xfrm>
                <a:off x="3736335" y="544759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A0B949-E08E-4F83-2D52-3FF9172F3E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00695" y="50911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C4EB1A6-5416-A8FF-D610-F4521CAE034A}"/>
                    </a:ext>
                  </a:extLst>
                </p14:cNvPr>
                <p14:cNvContentPartPr/>
                <p14:nvPr/>
              </p14:nvContentPartPr>
              <p14:xfrm>
                <a:off x="2663719" y="216439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C4EB1A6-5416-A8FF-D610-F4521CAE03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27719" y="18079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639763-E19C-6BFC-EB5C-8602781D1FF2}"/>
                    </a:ext>
                  </a:extLst>
                </p14:cNvPr>
                <p14:cNvContentPartPr/>
                <p14:nvPr/>
              </p14:nvContentPartPr>
              <p14:xfrm>
                <a:off x="2433679" y="185839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639763-E19C-6BFC-EB5C-8602781D1F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98039" y="15019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BF9C9A-34A4-D9BF-7DF7-03D2806D18DE}"/>
                    </a:ext>
                  </a:extLst>
                </p14:cNvPr>
                <p14:cNvContentPartPr/>
                <p14:nvPr/>
              </p14:nvContentPartPr>
              <p14:xfrm>
                <a:off x="2669839" y="200959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BF9C9A-34A4-D9BF-7DF7-03D2806D18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34199" y="16495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D0C531A-C116-E4BB-8D71-D4DB2FD42B54}"/>
                    </a:ext>
                  </a:extLst>
                </p14:cNvPr>
                <p14:cNvContentPartPr/>
                <p14:nvPr/>
              </p14:nvContentPartPr>
              <p14:xfrm>
                <a:off x="3934400" y="233288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D0C531A-C116-E4BB-8D71-D4DB2FD42B5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98760" y="19728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256DD4-4844-4E8C-F738-54B575F0181D}"/>
                    </a:ext>
                  </a:extLst>
                </p14:cNvPr>
                <p14:cNvContentPartPr/>
                <p14:nvPr/>
              </p14:nvContentPartPr>
              <p14:xfrm>
                <a:off x="3888649" y="397668"/>
                <a:ext cx="6840" cy="26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256DD4-4844-4E8C-F738-54B575F018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52649" y="361668"/>
                  <a:ext cx="78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708FF7-E0AC-9855-F5AC-E48C87248FB1}"/>
                    </a:ext>
                  </a:extLst>
                </p14:cNvPr>
                <p14:cNvContentPartPr/>
                <p14:nvPr/>
              </p14:nvContentPartPr>
              <p14:xfrm>
                <a:off x="3668030" y="155239"/>
                <a:ext cx="4320" cy="6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708FF7-E0AC-9855-F5AC-E48C87248F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32390" y="119599"/>
                  <a:ext cx="75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B847F7-D082-FDFF-A2EA-2E2DFDC125D9}"/>
                    </a:ext>
                  </a:extLst>
                </p14:cNvPr>
                <p14:cNvContentPartPr/>
                <p14:nvPr/>
              </p14:nvContentPartPr>
              <p14:xfrm>
                <a:off x="3223519" y="347479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B847F7-D082-FDFF-A2EA-2E2DFDC125D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87879" y="31147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8E5E501-8D43-ADF8-98DD-B0AFA5B2F6AA}"/>
                    </a:ext>
                  </a:extLst>
                </p14:cNvPr>
                <p14:cNvContentPartPr/>
                <p14:nvPr/>
              </p14:nvContentPartPr>
              <p14:xfrm>
                <a:off x="3496039" y="576268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8E5E501-8D43-ADF8-98DD-B0AFA5B2F6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60039" y="540268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F118A5-3196-6EB8-0279-9E7F6D8D1842}"/>
                    </a:ext>
                  </a:extLst>
                </p14:cNvPr>
                <p14:cNvContentPartPr/>
                <p14:nvPr/>
              </p14:nvContentPartPr>
              <p14:xfrm>
                <a:off x="3986099" y="458359"/>
                <a:ext cx="19800" cy="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F118A5-3196-6EB8-0279-9E7F6D8D184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0099" y="422359"/>
                  <a:ext cx="91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18E6C72-72FC-62F5-139C-9F925C171BA6}"/>
                    </a:ext>
                  </a:extLst>
                </p14:cNvPr>
                <p14:cNvContentPartPr/>
                <p14:nvPr/>
              </p14:nvContentPartPr>
              <p14:xfrm>
                <a:off x="2284279" y="526399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18E6C72-72FC-62F5-139C-9F925C171B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48639" y="49039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38D88CE-6FDB-BD1C-77CF-18906571B51F}"/>
                    </a:ext>
                  </a:extLst>
                </p14:cNvPr>
                <p14:cNvContentPartPr/>
                <p14:nvPr/>
              </p14:nvContentPartPr>
              <p14:xfrm>
                <a:off x="2135239" y="544759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38D88CE-6FDB-BD1C-77CF-18906571B5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9239" y="50911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67EED9-97DE-23CC-4F6C-4D1DE729572C}"/>
                    </a:ext>
                  </a:extLst>
                </p14:cNvPr>
                <p14:cNvContentPartPr/>
                <p14:nvPr/>
              </p14:nvContentPartPr>
              <p14:xfrm>
                <a:off x="2014999" y="458359"/>
                <a:ext cx="60480" cy="115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67EED9-97DE-23CC-4F6C-4D1DE729572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78999" y="422719"/>
                  <a:ext cx="132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817E83B-BC1D-F917-9AA3-02ED0E964F82}"/>
                    </a:ext>
                  </a:extLst>
                </p14:cNvPr>
                <p14:cNvContentPartPr/>
                <p14:nvPr/>
              </p14:nvContentPartPr>
              <p14:xfrm>
                <a:off x="2232799" y="192319"/>
                <a:ext cx="27360" cy="10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817E83B-BC1D-F917-9AA3-02ED0E964F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97159" y="156679"/>
                  <a:ext cx="99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0C9D45-6304-3B42-BE9B-53F192B1FCF4}"/>
                    </a:ext>
                  </a:extLst>
                </p14:cNvPr>
                <p14:cNvContentPartPr/>
                <p14:nvPr/>
              </p14:nvContentPartPr>
              <p14:xfrm>
                <a:off x="2447719" y="147679"/>
                <a:ext cx="26640" cy="28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0C9D45-6304-3B42-BE9B-53F192B1FCF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11719" y="112039"/>
                  <a:ext cx="98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0C5165F-1DB3-7617-3EBE-8CD9101BBA6D}"/>
                    </a:ext>
                  </a:extLst>
                </p14:cNvPr>
                <p14:cNvContentPartPr/>
                <p14:nvPr/>
              </p14:nvContentPartPr>
              <p14:xfrm>
                <a:off x="2509999" y="418399"/>
                <a:ext cx="9360" cy="3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0C5165F-1DB3-7617-3EBE-8CD9101BBA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73999" y="382759"/>
                  <a:ext cx="81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45DB327-B507-4820-C26E-75CC6E5CE26E}"/>
                    </a:ext>
                  </a:extLst>
                </p14:cNvPr>
                <p14:cNvContentPartPr/>
                <p14:nvPr/>
              </p14:nvContentPartPr>
              <p14:xfrm>
                <a:off x="2536279" y="571948"/>
                <a:ext cx="38160" cy="4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45DB327-B507-4820-C26E-75CC6E5CE2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0639" y="536308"/>
                  <a:ext cx="109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C0DEB8-A610-2CEC-2B6A-7CDAB438D9AB}"/>
                    </a:ext>
                  </a:extLst>
                </p14:cNvPr>
                <p14:cNvContentPartPr/>
                <p14:nvPr/>
              </p14:nvContentPartPr>
              <p14:xfrm>
                <a:off x="3457879" y="427039"/>
                <a:ext cx="38160" cy="9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C0DEB8-A610-2CEC-2B6A-7CDAB438D9A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22239" y="391399"/>
                  <a:ext cx="109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EC5668-399D-EAC7-763D-ECAFC8BAAA33}"/>
                    </a:ext>
                  </a:extLst>
                </p14:cNvPr>
                <p14:cNvContentPartPr/>
                <p14:nvPr/>
              </p14:nvContentPartPr>
              <p14:xfrm>
                <a:off x="3658759" y="307879"/>
                <a:ext cx="1440" cy="12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EC5668-399D-EAC7-763D-ECAFC8BAAA3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23119" y="271879"/>
                  <a:ext cx="73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D38AA2-0F4D-0C64-3497-8A2A5D972DF0}"/>
                    </a:ext>
                  </a:extLst>
                </p14:cNvPr>
                <p14:cNvContentPartPr/>
                <p14:nvPr/>
              </p14:nvContentPartPr>
              <p14:xfrm>
                <a:off x="3571004" y="633107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D38AA2-0F4D-0C64-3497-8A2A5D972DF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35364" y="59746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C2E6AB0-30C8-EF75-2865-AB3213E4E760}"/>
                    </a:ext>
                  </a:extLst>
                </p14:cNvPr>
                <p14:cNvContentPartPr/>
                <p14:nvPr/>
              </p14:nvContentPartPr>
              <p14:xfrm>
                <a:off x="3277519" y="240199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C2E6AB0-30C8-EF75-2865-AB3213E4E7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41879" y="20419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812676-7CF5-128A-F592-DB5CD3DD2D65}"/>
                    </a:ext>
                  </a:extLst>
                </p14:cNvPr>
                <p14:cNvContentPartPr/>
                <p14:nvPr/>
              </p14:nvContentPartPr>
              <p14:xfrm>
                <a:off x="3361759" y="248479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812676-7CF5-128A-F592-DB5CD3DD2D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26119" y="212479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324360E-0058-43E9-DDB7-8F395FF7CEED}"/>
                  </a:ext>
                </a:extLst>
              </p14:cNvPr>
              <p14:cNvContentPartPr/>
              <p14:nvPr/>
            </p14:nvContentPartPr>
            <p14:xfrm rot="10800000">
              <a:off x="2830108" y="863136"/>
              <a:ext cx="1497670" cy="605286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324360E-0058-43E9-DDB7-8F395FF7CEE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 rot="10800000">
                <a:off x="2821108" y="854134"/>
                <a:ext cx="1515311" cy="6229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D03BEEA-B08E-A424-7489-71A9456E49EE}"/>
                  </a:ext>
                </a:extLst>
              </p14:cNvPr>
              <p14:cNvContentPartPr/>
              <p14:nvPr/>
            </p14:nvContentPartPr>
            <p14:xfrm rot="11044874">
              <a:off x="2172077" y="1604263"/>
              <a:ext cx="550800" cy="7318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D03BEEA-B08E-A424-7489-71A9456E49E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 rot="11044874">
                <a:off x="2163077" y="1595263"/>
                <a:ext cx="56844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0AC2DAD-9975-9441-1AFB-A92EA51FAC25}"/>
                  </a:ext>
                </a:extLst>
              </p14:cNvPr>
              <p14:cNvContentPartPr/>
              <p14:nvPr/>
            </p14:nvContentPartPr>
            <p14:xfrm rot="156534">
              <a:off x="2100636" y="2248364"/>
              <a:ext cx="137880" cy="116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0AC2DAD-9975-9441-1AFB-A92EA51FAC2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 rot="156534">
                <a:off x="2091996" y="2239364"/>
                <a:ext cx="1555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910079C-848F-1FC9-5588-267CE177A39F}"/>
                  </a:ext>
                </a:extLst>
              </p14:cNvPr>
              <p14:cNvContentPartPr/>
              <p14:nvPr/>
            </p14:nvContentPartPr>
            <p14:xfrm rot="6429064">
              <a:off x="3067081" y="1615177"/>
              <a:ext cx="550800" cy="7318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910079C-848F-1FC9-5588-267CE177A39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 rot="6429064">
                <a:off x="3058081" y="1606177"/>
                <a:ext cx="568440" cy="74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20E3404-7FB5-425D-AEE7-56D8D65A0C04}"/>
                  </a:ext>
                </a:extLst>
              </p14:cNvPr>
              <p14:cNvContentPartPr/>
              <p14:nvPr/>
            </p14:nvContentPartPr>
            <p14:xfrm rot="18928206">
              <a:off x="3528925" y="2259826"/>
              <a:ext cx="137880" cy="1162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20E3404-7FB5-425D-AEE7-56D8D65A0C0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 rot="18928206">
                <a:off x="3520285" y="2250826"/>
                <a:ext cx="155520" cy="1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8583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4CAC2C-10BA-4BD3-55FC-EDD4198D5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51" y="1330736"/>
            <a:ext cx="5397500" cy="35941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1523420-D829-3CA2-2D93-7B028A801585}"/>
              </a:ext>
            </a:extLst>
          </p:cNvPr>
          <p:cNvGrpSpPr/>
          <p:nvPr/>
        </p:nvGrpSpPr>
        <p:grpSpPr>
          <a:xfrm>
            <a:off x="1372828" y="485936"/>
            <a:ext cx="1607040" cy="1429200"/>
            <a:chOff x="1372828" y="485936"/>
            <a:chExt cx="1607040" cy="14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E27C01C-596F-4566-6212-CC1CB82801CC}"/>
                    </a:ext>
                  </a:extLst>
                </p14:cNvPr>
                <p14:cNvContentPartPr/>
                <p14:nvPr/>
              </p14:nvContentPartPr>
              <p14:xfrm>
                <a:off x="1372828" y="485936"/>
                <a:ext cx="1348920" cy="1230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E27C01C-596F-4566-6212-CC1CB82801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54828" y="467936"/>
                  <a:ext cx="1384560" cy="12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F0252E-FBF2-D1F6-B5D4-4531020F486E}"/>
                    </a:ext>
                  </a:extLst>
                </p14:cNvPr>
                <p14:cNvContentPartPr/>
                <p14:nvPr/>
              </p14:nvContentPartPr>
              <p14:xfrm>
                <a:off x="2492788" y="1514816"/>
                <a:ext cx="487080" cy="4003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F0252E-FBF2-D1F6-B5D4-4531020F486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74788" y="1497176"/>
                  <a:ext cx="522720" cy="43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3464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E950C-72BE-008D-0E89-F894AB31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7F8DEDD-753F-4DE2-A7CE-392075010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064" y="1825625"/>
            <a:ext cx="6593871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CB81E14-AE0A-15C4-5DDF-715DE138764C}"/>
                  </a:ext>
                </a:extLst>
              </p14:cNvPr>
              <p14:cNvContentPartPr/>
              <p14:nvPr/>
            </p14:nvContentPartPr>
            <p14:xfrm>
              <a:off x="7900412" y="2032856"/>
              <a:ext cx="466200" cy="4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CB81E14-AE0A-15C4-5DDF-715DE13876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6772" y="1924856"/>
                <a:ext cx="5738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A055EF-76E1-4336-2976-622A12DF6045}"/>
                  </a:ext>
                </a:extLst>
              </p14:cNvPr>
              <p14:cNvContentPartPr/>
              <p14:nvPr/>
            </p14:nvContentPartPr>
            <p14:xfrm>
              <a:off x="4067492" y="4222376"/>
              <a:ext cx="32400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A055EF-76E1-4336-2976-622A12DF60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3852" y="4114376"/>
                <a:ext cx="4316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D7A3FF1-2E3C-BF70-1345-F50985618511}"/>
                  </a:ext>
                </a:extLst>
              </p14:cNvPr>
              <p14:cNvContentPartPr/>
              <p14:nvPr/>
            </p14:nvContentPartPr>
            <p14:xfrm>
              <a:off x="8867012" y="4232456"/>
              <a:ext cx="32868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D7A3FF1-2E3C-BF70-1345-F509856185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13012" y="4124456"/>
                <a:ext cx="43632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42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8379-5CDE-8D23-5E91-DCC5C5AC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CBCF4-FEA0-07B8-DAD4-E268D487C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0158" y="2903834"/>
            <a:ext cx="6225417" cy="13255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8E9FF8-FFA7-A458-A7A9-07CD8FA28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203" y="3130475"/>
            <a:ext cx="3810912" cy="104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7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CFD1-AFA8-4E19-3D7D-DD3BBC44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BDCFF0-D560-15AB-4059-B88A0DB17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986" y="751092"/>
            <a:ext cx="10683715" cy="57417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C962A8-415F-7B21-F004-77CB4075B073}"/>
                  </a:ext>
                </a:extLst>
              </p14:cNvPr>
              <p14:cNvContentPartPr/>
              <p14:nvPr/>
            </p14:nvContentPartPr>
            <p14:xfrm>
              <a:off x="9953855" y="518503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C962A8-415F-7B21-F004-77CB4075B0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17855" y="5149395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6862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16AA3F5-2BD4-95CD-8C92-0B299808BB87}"/>
                  </a:ext>
                </a:extLst>
              </p14:cNvPr>
              <p14:cNvContentPartPr/>
              <p14:nvPr/>
            </p14:nvContentPartPr>
            <p14:xfrm>
              <a:off x="4285546" y="-726799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16AA3F5-2BD4-95CD-8C92-0B299808B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9906" y="-7627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FAE6B69-9AD6-BB6E-0DA3-37CC727C646D}"/>
                  </a:ext>
                </a:extLst>
              </p14:cNvPr>
              <p14:cNvContentPartPr/>
              <p14:nvPr/>
            </p14:nvContentPartPr>
            <p14:xfrm>
              <a:off x="5620479" y="5242639"/>
              <a:ext cx="3287880" cy="4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FAE6B69-9AD6-BB6E-0DA3-37CC727C64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4839" y="5206639"/>
                <a:ext cx="3359520" cy="11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173DAA3-F115-283C-7D8D-F76C04BE5FC1}"/>
              </a:ext>
            </a:extLst>
          </p:cNvPr>
          <p:cNvGrpSpPr/>
          <p:nvPr/>
        </p:nvGrpSpPr>
        <p:grpSpPr>
          <a:xfrm>
            <a:off x="5170119" y="3358039"/>
            <a:ext cx="5213160" cy="2129400"/>
            <a:chOff x="5464906" y="4138601"/>
            <a:chExt cx="5213160" cy="21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019427-B1F1-33D0-0A12-7BD84566CE27}"/>
                    </a:ext>
                  </a:extLst>
                </p14:cNvPr>
                <p14:cNvContentPartPr/>
                <p14:nvPr/>
              </p14:nvContentPartPr>
              <p14:xfrm>
                <a:off x="9106666" y="5703881"/>
                <a:ext cx="452160" cy="56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019427-B1F1-33D0-0A12-7BD84566CE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70666" y="5667881"/>
                  <a:ext cx="5238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527C77-216B-105D-ADBE-FB8570223E03}"/>
                    </a:ext>
                  </a:extLst>
                </p14:cNvPr>
                <p14:cNvContentPartPr/>
                <p14:nvPr/>
              </p14:nvContentPartPr>
              <p14:xfrm>
                <a:off x="5464906" y="4460441"/>
                <a:ext cx="1757880" cy="131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527C77-216B-105D-ADBE-FB8570223E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28906" y="4424441"/>
                  <a:ext cx="1829520" cy="13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F2543D-2FFF-A36E-0033-06577995F7E3}"/>
                    </a:ext>
                  </a:extLst>
                </p14:cNvPr>
                <p14:cNvContentPartPr/>
                <p14:nvPr/>
              </p14:nvContentPartPr>
              <p14:xfrm>
                <a:off x="6971146" y="4330841"/>
                <a:ext cx="376560" cy="287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F2543D-2FFF-A36E-0033-06577995F7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5506" y="4294841"/>
                  <a:ext cx="4482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198BD7-B484-5944-1B4E-BF21798E33FB}"/>
                    </a:ext>
                  </a:extLst>
                </p14:cNvPr>
                <p14:cNvContentPartPr/>
                <p14:nvPr/>
              </p14:nvContentPartPr>
              <p14:xfrm>
                <a:off x="7610866" y="4138601"/>
                <a:ext cx="3067200" cy="1622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198BD7-B484-5944-1B4E-BF21798E33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75226" y="4102961"/>
                  <a:ext cx="3138840" cy="16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3A35F43-27B0-5E26-765F-688D0E943FA1}"/>
                    </a:ext>
                  </a:extLst>
                </p14:cNvPr>
                <p14:cNvContentPartPr/>
                <p14:nvPr/>
              </p14:nvContentPartPr>
              <p14:xfrm>
                <a:off x="10079746" y="5581121"/>
                <a:ext cx="597960" cy="32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3A35F43-27B0-5E26-765F-688D0E943F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43746" y="5545481"/>
                  <a:ext cx="66960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27367D-85E9-FD78-EE8D-2E1A96726A06}"/>
              </a:ext>
            </a:extLst>
          </p:cNvPr>
          <p:cNvGrpSpPr/>
          <p:nvPr/>
        </p:nvGrpSpPr>
        <p:grpSpPr>
          <a:xfrm>
            <a:off x="4833339" y="5123119"/>
            <a:ext cx="673560" cy="881280"/>
            <a:chOff x="10189546" y="6139481"/>
            <a:chExt cx="673560" cy="88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E6F31B-EA68-CA08-5016-4796B72ECD42}"/>
                    </a:ext>
                  </a:extLst>
                </p14:cNvPr>
                <p14:cNvContentPartPr/>
                <p14:nvPr/>
              </p14:nvContentPartPr>
              <p14:xfrm>
                <a:off x="10189546" y="6139481"/>
                <a:ext cx="33120" cy="341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E6F31B-EA68-CA08-5016-4796B72ECD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71546" y="6121841"/>
                  <a:ext cx="687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8D77CD-3AC0-8D70-26F5-1538462CD7DE}"/>
                    </a:ext>
                  </a:extLst>
                </p14:cNvPr>
                <p14:cNvContentPartPr/>
                <p14:nvPr/>
              </p14:nvContentPartPr>
              <p14:xfrm>
                <a:off x="10217626" y="6202481"/>
                <a:ext cx="645480" cy="818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8D77CD-3AC0-8D70-26F5-1538462CD7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99626" y="6184841"/>
                  <a:ext cx="681120" cy="85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4B641B0-2D97-208E-7C4C-2823035C6AFF}"/>
                  </a:ext>
                </a:extLst>
              </p14:cNvPr>
              <p14:cNvContentPartPr/>
              <p14:nvPr/>
            </p14:nvContentPartPr>
            <p14:xfrm>
              <a:off x="6878319" y="2875999"/>
              <a:ext cx="183960" cy="314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4B641B0-2D97-208E-7C4C-2823035C6A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60319" y="2858359"/>
                <a:ext cx="21960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46D3144-29D2-1FDC-7F89-084FA99F3688}"/>
              </a:ext>
            </a:extLst>
          </p:cNvPr>
          <p:cNvGrpSpPr/>
          <p:nvPr/>
        </p:nvGrpSpPr>
        <p:grpSpPr>
          <a:xfrm>
            <a:off x="6888039" y="2860519"/>
            <a:ext cx="482760" cy="167040"/>
            <a:chOff x="7182826" y="3641081"/>
            <a:chExt cx="48276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7A59B2-699B-F1B2-B97C-070265525DD2}"/>
                    </a:ext>
                  </a:extLst>
                </p14:cNvPr>
                <p14:cNvContentPartPr/>
                <p14:nvPr/>
              </p14:nvContentPartPr>
              <p14:xfrm>
                <a:off x="7182826" y="3641081"/>
                <a:ext cx="482760" cy="25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7A59B2-699B-F1B2-B97C-070265525D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5186" y="3623441"/>
                  <a:ext cx="5184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FD78C0A-87BF-1B9F-E6A2-3E61A9D7E5C6}"/>
                    </a:ext>
                  </a:extLst>
                </p14:cNvPr>
                <p14:cNvContentPartPr/>
                <p14:nvPr/>
              </p14:nvContentPartPr>
              <p14:xfrm>
                <a:off x="7191826" y="3805241"/>
                <a:ext cx="174960" cy="2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FD78C0A-87BF-1B9F-E6A2-3E61A9D7E5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73826" y="3787601"/>
                  <a:ext cx="2106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09D3383-1F7E-E431-48EE-188BE9BC437E}"/>
              </a:ext>
            </a:extLst>
          </p:cNvPr>
          <p:cNvGrpSpPr/>
          <p:nvPr/>
        </p:nvGrpSpPr>
        <p:grpSpPr>
          <a:xfrm>
            <a:off x="9553066" y="5308241"/>
            <a:ext cx="532080" cy="511560"/>
            <a:chOff x="9553066" y="5308241"/>
            <a:chExt cx="53208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425191-919B-5D8B-FF0D-AB911E1FD62C}"/>
                    </a:ext>
                  </a:extLst>
                </p14:cNvPr>
                <p14:cNvContentPartPr/>
                <p14:nvPr/>
              </p14:nvContentPartPr>
              <p14:xfrm>
                <a:off x="9630106" y="5314361"/>
                <a:ext cx="72720" cy="13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425191-919B-5D8B-FF0D-AB911E1FD6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12106" y="5296361"/>
                  <a:ext cx="108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AA86B6-0FC2-A842-FE0B-26A375EF86E1}"/>
                    </a:ext>
                  </a:extLst>
                </p14:cNvPr>
                <p14:cNvContentPartPr/>
                <p14:nvPr/>
              </p14:nvContentPartPr>
              <p14:xfrm>
                <a:off x="9738826" y="5308241"/>
                <a:ext cx="346320" cy="511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AA86B6-0FC2-A842-FE0B-26A375EF86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20826" y="5290241"/>
                  <a:ext cx="38196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29B68D7-77D9-414C-2E2D-32D397989790}"/>
                    </a:ext>
                  </a:extLst>
                </p14:cNvPr>
                <p14:cNvContentPartPr/>
                <p14:nvPr/>
              </p14:nvContentPartPr>
              <p14:xfrm>
                <a:off x="9639106" y="5415521"/>
                <a:ext cx="227160" cy="23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29B68D7-77D9-414C-2E2D-32D3979897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21466" y="5397521"/>
                  <a:ext cx="262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06C9F46-B7F5-579A-58BF-D155C83F067D}"/>
                    </a:ext>
                  </a:extLst>
                </p14:cNvPr>
                <p14:cNvContentPartPr/>
                <p14:nvPr/>
              </p14:nvContentPartPr>
              <p14:xfrm>
                <a:off x="9553066" y="5338481"/>
                <a:ext cx="141480" cy="245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06C9F46-B7F5-579A-58BF-D155C83F06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35426" y="5320841"/>
                  <a:ext cx="17712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DDE75FF-7CAF-1218-9B92-A4BA68B0651F}"/>
                  </a:ext>
                </a:extLst>
              </p14:cNvPr>
              <p14:cNvContentPartPr/>
              <p14:nvPr/>
            </p14:nvContentPartPr>
            <p14:xfrm>
              <a:off x="7046401" y="3179420"/>
              <a:ext cx="136080" cy="9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DDE75FF-7CAF-1218-9B92-A4BA68B065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28761" y="3161420"/>
                <a:ext cx="17172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795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16AA3F5-2BD4-95CD-8C92-0B299808BB87}"/>
                  </a:ext>
                </a:extLst>
              </p14:cNvPr>
              <p14:cNvContentPartPr/>
              <p14:nvPr/>
            </p14:nvContentPartPr>
            <p14:xfrm>
              <a:off x="4285546" y="-726799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16AA3F5-2BD4-95CD-8C92-0B299808BB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9546" y="-762799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FAE6B69-9AD6-BB6E-0DA3-37CC727C646D}"/>
                  </a:ext>
                </a:extLst>
              </p14:cNvPr>
              <p14:cNvContentPartPr/>
              <p14:nvPr/>
            </p14:nvContentPartPr>
            <p14:xfrm>
              <a:off x="5620479" y="5242639"/>
              <a:ext cx="3287880" cy="442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FAE6B69-9AD6-BB6E-0DA3-37CC727C64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4479" y="5206929"/>
                <a:ext cx="3359520" cy="115342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E173DAA3-F115-283C-7D8D-F76C04BE5FC1}"/>
              </a:ext>
            </a:extLst>
          </p:cNvPr>
          <p:cNvGrpSpPr/>
          <p:nvPr/>
        </p:nvGrpSpPr>
        <p:grpSpPr>
          <a:xfrm>
            <a:off x="5141663" y="3358039"/>
            <a:ext cx="5241616" cy="2129400"/>
            <a:chOff x="5436450" y="4138601"/>
            <a:chExt cx="5241616" cy="21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B019427-B1F1-33D0-0A12-7BD84566CE27}"/>
                    </a:ext>
                  </a:extLst>
                </p14:cNvPr>
                <p14:cNvContentPartPr/>
                <p14:nvPr/>
              </p14:nvContentPartPr>
              <p14:xfrm>
                <a:off x="9106666" y="5703881"/>
                <a:ext cx="452160" cy="564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B019427-B1F1-33D0-0A12-7BD84566CE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70666" y="5667881"/>
                  <a:ext cx="5238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527C77-216B-105D-ADBE-FB8570223E03}"/>
                    </a:ext>
                  </a:extLst>
                </p14:cNvPr>
                <p14:cNvContentPartPr/>
                <p14:nvPr/>
              </p14:nvContentPartPr>
              <p14:xfrm rot="10462079">
                <a:off x="5464906" y="4340521"/>
                <a:ext cx="1757880" cy="131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B527C77-216B-105D-ADBE-FB8570223E0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0462079">
                  <a:off x="5428906" y="4304521"/>
                  <a:ext cx="1829520" cy="13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EF2543D-2FFF-A36E-0033-06577995F7E3}"/>
                    </a:ext>
                  </a:extLst>
                </p14:cNvPr>
                <p14:cNvContentPartPr/>
                <p14:nvPr/>
              </p14:nvContentPartPr>
              <p14:xfrm rot="10462079">
                <a:off x="5436450" y="5440321"/>
                <a:ext cx="376560" cy="287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EF2543D-2FFF-A36E-0033-06577995F7E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rot="10462079">
                  <a:off x="5400416" y="5404321"/>
                  <a:ext cx="448269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198BD7-B484-5944-1B4E-BF21798E33FB}"/>
                    </a:ext>
                  </a:extLst>
                </p14:cNvPr>
                <p14:cNvContentPartPr/>
                <p14:nvPr/>
              </p14:nvContentPartPr>
              <p14:xfrm>
                <a:off x="7610866" y="4138601"/>
                <a:ext cx="3067200" cy="1622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198BD7-B484-5944-1B4E-BF21798E33F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574862" y="4102601"/>
                  <a:ext cx="3138848" cy="169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3A35F43-27B0-5E26-765F-688D0E943FA1}"/>
                    </a:ext>
                  </a:extLst>
                </p14:cNvPr>
                <p14:cNvContentPartPr/>
                <p14:nvPr/>
              </p14:nvContentPartPr>
              <p14:xfrm>
                <a:off x="10079746" y="5581121"/>
                <a:ext cx="597960" cy="328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3A35F43-27B0-5E26-765F-688D0E943F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43746" y="5545121"/>
                  <a:ext cx="669600" cy="40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27367D-85E9-FD78-EE8D-2E1A96726A06}"/>
              </a:ext>
            </a:extLst>
          </p:cNvPr>
          <p:cNvGrpSpPr/>
          <p:nvPr/>
        </p:nvGrpSpPr>
        <p:grpSpPr>
          <a:xfrm>
            <a:off x="4833339" y="5123119"/>
            <a:ext cx="673560" cy="881280"/>
            <a:chOff x="10189546" y="6139481"/>
            <a:chExt cx="673560" cy="88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AE6F31B-EA68-CA08-5016-4796B72ECD42}"/>
                    </a:ext>
                  </a:extLst>
                </p14:cNvPr>
                <p14:cNvContentPartPr/>
                <p14:nvPr/>
              </p14:nvContentPartPr>
              <p14:xfrm>
                <a:off x="10189546" y="6139481"/>
                <a:ext cx="33120" cy="3416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AE6F31B-EA68-CA08-5016-4796B72ECD4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71546" y="6121481"/>
                  <a:ext cx="687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88D77CD-3AC0-8D70-26F5-1538462CD7DE}"/>
                    </a:ext>
                  </a:extLst>
                </p14:cNvPr>
                <p14:cNvContentPartPr/>
                <p14:nvPr/>
              </p14:nvContentPartPr>
              <p14:xfrm>
                <a:off x="10217626" y="6202481"/>
                <a:ext cx="645480" cy="8182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88D77CD-3AC0-8D70-26F5-1538462CD7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199626" y="6184481"/>
                  <a:ext cx="681120" cy="85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4B641B0-2D97-208E-7C4C-2823035C6AFF}"/>
                  </a:ext>
                </a:extLst>
              </p14:cNvPr>
              <p14:cNvContentPartPr/>
              <p14:nvPr/>
            </p14:nvContentPartPr>
            <p14:xfrm>
              <a:off x="6878319" y="2875999"/>
              <a:ext cx="183960" cy="314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4B641B0-2D97-208E-7C4C-2823035C6AF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60319" y="2857999"/>
                <a:ext cx="219600" cy="35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46D3144-29D2-1FDC-7F89-084FA99F3688}"/>
              </a:ext>
            </a:extLst>
          </p:cNvPr>
          <p:cNvGrpSpPr/>
          <p:nvPr/>
        </p:nvGrpSpPr>
        <p:grpSpPr>
          <a:xfrm>
            <a:off x="6888039" y="2860519"/>
            <a:ext cx="482760" cy="167040"/>
            <a:chOff x="7182826" y="3641081"/>
            <a:chExt cx="48276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07A59B2-699B-F1B2-B97C-070265525DD2}"/>
                    </a:ext>
                  </a:extLst>
                </p14:cNvPr>
                <p14:cNvContentPartPr/>
                <p14:nvPr/>
              </p14:nvContentPartPr>
              <p14:xfrm>
                <a:off x="7182826" y="3641081"/>
                <a:ext cx="482760" cy="25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07A59B2-699B-F1B2-B97C-070265525D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64813" y="3623081"/>
                  <a:ext cx="518427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FD78C0A-87BF-1B9F-E6A2-3E61A9D7E5C6}"/>
                    </a:ext>
                  </a:extLst>
                </p14:cNvPr>
                <p14:cNvContentPartPr/>
                <p14:nvPr/>
              </p14:nvContentPartPr>
              <p14:xfrm>
                <a:off x="7191826" y="3805241"/>
                <a:ext cx="174960" cy="2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FD78C0A-87BF-1B9F-E6A2-3E61A9D7E5C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73826" y="3787241"/>
                  <a:ext cx="21060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09D3383-1F7E-E431-48EE-188BE9BC437E}"/>
              </a:ext>
            </a:extLst>
          </p:cNvPr>
          <p:cNvGrpSpPr/>
          <p:nvPr/>
        </p:nvGrpSpPr>
        <p:grpSpPr>
          <a:xfrm>
            <a:off x="9553066" y="5308241"/>
            <a:ext cx="532080" cy="511560"/>
            <a:chOff x="9553066" y="5308241"/>
            <a:chExt cx="53208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425191-919B-5D8B-FF0D-AB911E1FD62C}"/>
                    </a:ext>
                  </a:extLst>
                </p14:cNvPr>
                <p14:cNvContentPartPr/>
                <p14:nvPr/>
              </p14:nvContentPartPr>
              <p14:xfrm>
                <a:off x="9630106" y="5314361"/>
                <a:ext cx="72720" cy="130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425191-919B-5D8B-FF0D-AB911E1FD6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612106" y="5296361"/>
                  <a:ext cx="108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FAA86B6-0FC2-A842-FE0B-26A375EF86E1}"/>
                    </a:ext>
                  </a:extLst>
                </p14:cNvPr>
                <p14:cNvContentPartPr/>
                <p14:nvPr/>
              </p14:nvContentPartPr>
              <p14:xfrm>
                <a:off x="9738826" y="5308241"/>
                <a:ext cx="346320" cy="511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FAA86B6-0FC2-A842-FE0B-26A375EF86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20826" y="5290254"/>
                  <a:ext cx="381960" cy="547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29B68D7-77D9-414C-2E2D-32D397989790}"/>
                    </a:ext>
                  </a:extLst>
                </p14:cNvPr>
                <p14:cNvContentPartPr/>
                <p14:nvPr/>
              </p14:nvContentPartPr>
              <p14:xfrm>
                <a:off x="9639106" y="5415521"/>
                <a:ext cx="227160" cy="23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29B68D7-77D9-414C-2E2D-32D3979897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621106" y="5397521"/>
                  <a:ext cx="262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06C9F46-B7F5-579A-58BF-D155C83F067D}"/>
                    </a:ext>
                  </a:extLst>
                </p14:cNvPr>
                <p14:cNvContentPartPr/>
                <p14:nvPr/>
              </p14:nvContentPartPr>
              <p14:xfrm>
                <a:off x="9553066" y="5338481"/>
                <a:ext cx="141480" cy="245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06C9F46-B7F5-579A-58BF-D155C83F06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35066" y="5320481"/>
                  <a:ext cx="17712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7DDE75FF-7CAF-1218-9B92-A4BA68B0651F}"/>
                  </a:ext>
                </a:extLst>
              </p14:cNvPr>
              <p14:cNvContentPartPr/>
              <p14:nvPr/>
            </p14:nvContentPartPr>
            <p14:xfrm>
              <a:off x="7046401" y="3179420"/>
              <a:ext cx="136080" cy="9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7DDE75FF-7CAF-1218-9B92-A4BA68B065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28401" y="3161420"/>
                <a:ext cx="171720" cy="4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480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7FF4-F7E5-2A98-861D-0F6072F2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E428-CE2B-3DF8-A357-C898EAAE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21C90CA-DF68-AAF0-67B1-D2802A02FEB8}"/>
              </a:ext>
            </a:extLst>
          </p:cNvPr>
          <p:cNvGrpSpPr/>
          <p:nvPr/>
        </p:nvGrpSpPr>
        <p:grpSpPr>
          <a:xfrm>
            <a:off x="812266" y="636881"/>
            <a:ext cx="3602880" cy="2525040"/>
            <a:chOff x="2489506" y="2008481"/>
            <a:chExt cx="3602880" cy="252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43F847-5724-F869-C7F2-4477A71D577B}"/>
                    </a:ext>
                  </a:extLst>
                </p14:cNvPr>
                <p14:cNvContentPartPr/>
                <p14:nvPr/>
              </p14:nvContentPartPr>
              <p14:xfrm>
                <a:off x="2489506" y="2441201"/>
                <a:ext cx="689400" cy="2092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43F847-5724-F869-C7F2-4477A71D57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53506" y="2405201"/>
                  <a:ext cx="761040" cy="21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EA82F6-73B4-908F-1710-2F89B30731C6}"/>
                    </a:ext>
                  </a:extLst>
                </p14:cNvPr>
                <p14:cNvContentPartPr/>
                <p14:nvPr/>
              </p14:nvContentPartPr>
              <p14:xfrm>
                <a:off x="2777866" y="2069681"/>
                <a:ext cx="639720" cy="57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EA82F6-73B4-908F-1710-2F89B30731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42226" y="2034041"/>
                  <a:ext cx="7113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1FDA866-3FEF-825D-8A54-EE47D21CE690}"/>
                    </a:ext>
                  </a:extLst>
                </p14:cNvPr>
                <p14:cNvContentPartPr/>
                <p14:nvPr/>
              </p14:nvContentPartPr>
              <p14:xfrm>
                <a:off x="3995386" y="2008481"/>
                <a:ext cx="1596600" cy="1319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1FDA866-3FEF-825D-8A54-EE47D21CE6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59746" y="1972841"/>
                  <a:ext cx="1668240" cy="13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A812ECD-1E93-BF30-7026-18763430254A}"/>
                    </a:ext>
                  </a:extLst>
                </p14:cNvPr>
                <p14:cNvContentPartPr/>
                <p14:nvPr/>
              </p14:nvContentPartPr>
              <p14:xfrm>
                <a:off x="5215426" y="3054641"/>
                <a:ext cx="876960" cy="419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A812ECD-1E93-BF30-7026-1876343025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79426" y="3019001"/>
                  <a:ext cx="948600" cy="49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45FFE46-7A5F-4C15-93E8-2F954FF9CC8C}"/>
                  </a:ext>
                </a:extLst>
              </p14:cNvPr>
              <p14:cNvContentPartPr/>
              <p14:nvPr/>
            </p14:nvContentPartPr>
            <p14:xfrm>
              <a:off x="2060303" y="3282663"/>
              <a:ext cx="243360" cy="136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45FFE46-7A5F-4C15-93E8-2F954FF9CC8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24303" y="3246663"/>
                <a:ext cx="31500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B11CF85-6A23-F88D-85D0-40EE6D1313F4}"/>
                  </a:ext>
                </a:extLst>
              </p14:cNvPr>
              <p14:cNvContentPartPr/>
              <p14:nvPr/>
            </p14:nvContentPartPr>
            <p14:xfrm>
              <a:off x="2104486" y="2839541"/>
              <a:ext cx="2023920" cy="728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B11CF85-6A23-F88D-85D0-40EE6D1313F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8846" y="2803541"/>
                <a:ext cx="2095560" cy="79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C213E5F-AF3A-9FA4-FE52-16C9415DA5EA}"/>
                  </a:ext>
                </a:extLst>
              </p14:cNvPr>
              <p14:cNvContentPartPr/>
              <p14:nvPr/>
            </p14:nvContentPartPr>
            <p14:xfrm>
              <a:off x="2094766" y="3377201"/>
              <a:ext cx="386640" cy="381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C213E5F-AF3A-9FA4-FE52-16C9415DA5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59126" y="3341201"/>
                <a:ext cx="458280" cy="45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727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AC497A-A2F1-B582-82C2-1957078E002A}"/>
                  </a:ext>
                </a:extLst>
              </p14:cNvPr>
              <p14:cNvContentPartPr/>
              <p14:nvPr/>
            </p14:nvContentPartPr>
            <p14:xfrm>
              <a:off x="6682786" y="1528601"/>
              <a:ext cx="233640" cy="245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AC497A-A2F1-B582-82C2-1957078E0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65146" y="1510601"/>
                <a:ext cx="269280" cy="28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A07F402-5C32-97C8-682D-25BA63D7B9C9}"/>
              </a:ext>
            </a:extLst>
          </p:cNvPr>
          <p:cNvGrpSpPr/>
          <p:nvPr/>
        </p:nvGrpSpPr>
        <p:grpSpPr>
          <a:xfrm>
            <a:off x="6696106" y="1323401"/>
            <a:ext cx="3792600" cy="905760"/>
            <a:chOff x="6696106" y="1323401"/>
            <a:chExt cx="3792600" cy="90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B8148B-FC0D-C93F-24FE-3FB70DD5DFA7}"/>
                    </a:ext>
                  </a:extLst>
                </p14:cNvPr>
                <p14:cNvContentPartPr/>
                <p14:nvPr/>
              </p14:nvContentPartPr>
              <p14:xfrm>
                <a:off x="6729586" y="1653161"/>
                <a:ext cx="3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B8148B-FC0D-C93F-24FE-3FB70DD5DFA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11586" y="16355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7CED5C-5C08-46FD-1748-73B694F004C8}"/>
                    </a:ext>
                  </a:extLst>
                </p14:cNvPr>
                <p14:cNvContentPartPr/>
                <p14:nvPr/>
              </p14:nvContentPartPr>
              <p14:xfrm>
                <a:off x="6696106" y="1450841"/>
                <a:ext cx="327960" cy="61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7CED5C-5C08-46FD-1748-73B694F004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78106" y="1433201"/>
                  <a:ext cx="363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C19C29-EC52-BC05-4A50-E860A288B88E}"/>
                    </a:ext>
                  </a:extLst>
                </p14:cNvPr>
                <p14:cNvContentPartPr/>
                <p14:nvPr/>
              </p14:nvContentPartPr>
              <p14:xfrm>
                <a:off x="10094866" y="1370561"/>
                <a:ext cx="393840" cy="858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C19C29-EC52-BC05-4A50-E860A288B8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76866" y="1352561"/>
                  <a:ext cx="42948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55DFD7-9413-1E81-04FB-9970D196F99D}"/>
                    </a:ext>
                  </a:extLst>
                </p14:cNvPr>
                <p14:cNvContentPartPr/>
                <p14:nvPr/>
              </p14:nvContentPartPr>
              <p14:xfrm>
                <a:off x="7313866" y="1485761"/>
                <a:ext cx="2383560" cy="10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55DFD7-9413-1E81-04FB-9970D196F9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78226" y="1449761"/>
                  <a:ext cx="24552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0C0EACB-8466-0A9B-9D97-90D60AC3052A}"/>
                    </a:ext>
                  </a:extLst>
                </p14:cNvPr>
                <p14:cNvContentPartPr/>
                <p14:nvPr/>
              </p14:nvContentPartPr>
              <p14:xfrm>
                <a:off x="9508426" y="1323401"/>
                <a:ext cx="331200" cy="390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0C0EACB-8466-0A9B-9D97-90D60AC305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72426" y="1287761"/>
                  <a:ext cx="402840" cy="46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3646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CDFD-4E51-ABCB-CB83-F767F7FB9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7870C-0B96-4B9B-558C-144CD93D8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21D600-0086-BE68-7576-7676C79A3D6A}"/>
              </a:ext>
            </a:extLst>
          </p:cNvPr>
          <p:cNvGrpSpPr/>
          <p:nvPr/>
        </p:nvGrpSpPr>
        <p:grpSpPr>
          <a:xfrm>
            <a:off x="1341106" y="606281"/>
            <a:ext cx="6420960" cy="1178640"/>
            <a:chOff x="1341106" y="606281"/>
            <a:chExt cx="6420960" cy="11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E678AC-25FF-F4D3-F2F2-0BC57D7E22C5}"/>
                    </a:ext>
                  </a:extLst>
                </p14:cNvPr>
                <p14:cNvContentPartPr/>
                <p14:nvPr/>
              </p14:nvContentPartPr>
              <p14:xfrm>
                <a:off x="1341106" y="912641"/>
                <a:ext cx="3478320" cy="81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E678AC-25FF-F4D3-F2F2-0BC57D7E22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23106" y="894641"/>
                  <a:ext cx="3513960" cy="85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878870-D3A4-252E-4294-F64AB7775C12}"/>
                    </a:ext>
                  </a:extLst>
                </p14:cNvPr>
                <p14:cNvContentPartPr/>
                <p14:nvPr/>
              </p14:nvContentPartPr>
              <p14:xfrm>
                <a:off x="5398306" y="606281"/>
                <a:ext cx="2363760" cy="1178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878870-D3A4-252E-4294-F64AB7775C1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80306" y="588641"/>
                  <a:ext cx="2399400" cy="12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23544E-D87D-C7ED-39C5-E88B7831ED9A}"/>
              </a:ext>
            </a:extLst>
          </p:cNvPr>
          <p:cNvGrpSpPr/>
          <p:nvPr/>
        </p:nvGrpSpPr>
        <p:grpSpPr>
          <a:xfrm>
            <a:off x="2840506" y="1289561"/>
            <a:ext cx="813600" cy="371520"/>
            <a:chOff x="2840506" y="1289561"/>
            <a:chExt cx="81360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173EC4-B341-A012-4E06-7B1D8D7F53AC}"/>
                    </a:ext>
                  </a:extLst>
                </p14:cNvPr>
                <p14:cNvContentPartPr/>
                <p14:nvPr/>
              </p14:nvContentPartPr>
              <p14:xfrm>
                <a:off x="2840506" y="1289561"/>
                <a:ext cx="813600" cy="73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173EC4-B341-A012-4E06-7B1D8D7F53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2506" y="1271561"/>
                  <a:ext cx="8492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9A611F3-B4E4-2D44-7A88-E71670796201}"/>
                    </a:ext>
                  </a:extLst>
                </p14:cNvPr>
                <p14:cNvContentPartPr/>
                <p14:nvPr/>
              </p14:nvContentPartPr>
              <p14:xfrm>
                <a:off x="3211306" y="1334201"/>
                <a:ext cx="24840" cy="326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9A611F3-B4E4-2D44-7A88-E716707962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93306" y="1316201"/>
                  <a:ext cx="6048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A4E4C8-78E1-D01D-89E6-F4A191BD1268}"/>
              </a:ext>
            </a:extLst>
          </p:cNvPr>
          <p:cNvGrpSpPr/>
          <p:nvPr/>
        </p:nvGrpSpPr>
        <p:grpSpPr>
          <a:xfrm>
            <a:off x="6436546" y="1196681"/>
            <a:ext cx="459720" cy="505080"/>
            <a:chOff x="6436546" y="1196681"/>
            <a:chExt cx="459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DEFFC1-EA74-CA9F-9187-0CCFF8E2D842}"/>
                    </a:ext>
                  </a:extLst>
                </p14:cNvPr>
                <p14:cNvContentPartPr/>
                <p14:nvPr/>
              </p14:nvContentPartPr>
              <p14:xfrm>
                <a:off x="6463906" y="1196681"/>
                <a:ext cx="30960" cy="353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DEFFC1-EA74-CA9F-9187-0CCFF8E2D8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45906" y="1178681"/>
                  <a:ext cx="666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A2E26C-C162-32D5-990D-61B63FFB04F1}"/>
                    </a:ext>
                  </a:extLst>
                </p14:cNvPr>
                <p14:cNvContentPartPr/>
                <p14:nvPr/>
              </p14:nvContentPartPr>
              <p14:xfrm>
                <a:off x="6436546" y="1224041"/>
                <a:ext cx="459720" cy="477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A2E26C-C162-32D5-990D-61B63FFB04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18906" y="1206401"/>
                  <a:ext cx="495360" cy="51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D8B0BA-7AC7-56EE-2CA7-ED9D3011829E}"/>
              </a:ext>
            </a:extLst>
          </p:cNvPr>
          <p:cNvGrpSpPr/>
          <p:nvPr/>
        </p:nvGrpSpPr>
        <p:grpSpPr>
          <a:xfrm>
            <a:off x="2124826" y="2865281"/>
            <a:ext cx="1520640" cy="339120"/>
            <a:chOff x="2124826" y="2865281"/>
            <a:chExt cx="152064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4F7575-C22F-10A2-6972-4F13E044D666}"/>
                    </a:ext>
                  </a:extLst>
                </p14:cNvPr>
                <p14:cNvContentPartPr/>
                <p14:nvPr/>
              </p14:nvContentPartPr>
              <p14:xfrm>
                <a:off x="2222026" y="2891201"/>
                <a:ext cx="180720" cy="80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4F7575-C22F-10A2-6972-4F13E044D66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04026" y="2873201"/>
                  <a:ext cx="2163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F880DE-8EEC-A92F-39E0-3E10A3C193F1}"/>
                    </a:ext>
                  </a:extLst>
                </p14:cNvPr>
                <p14:cNvContentPartPr/>
                <p14:nvPr/>
              </p14:nvContentPartPr>
              <p14:xfrm>
                <a:off x="2124826" y="2958161"/>
                <a:ext cx="750600" cy="246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F880DE-8EEC-A92F-39E0-3E10A3C193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07186" y="2940161"/>
                  <a:ext cx="786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FDB784-043D-BFD4-C57C-5ED584308B32}"/>
                    </a:ext>
                  </a:extLst>
                </p14:cNvPr>
                <p14:cNvContentPartPr/>
                <p14:nvPr/>
              </p14:nvContentPartPr>
              <p14:xfrm>
                <a:off x="3101146" y="2878241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FDB784-043D-BFD4-C57C-5ED584308B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83506" y="286060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641C27-465A-2AAA-ED12-A3054F5FE9B6}"/>
                    </a:ext>
                  </a:extLst>
                </p14:cNvPr>
                <p14:cNvContentPartPr/>
                <p14:nvPr/>
              </p14:nvContentPartPr>
              <p14:xfrm>
                <a:off x="3411466" y="2882201"/>
                <a:ext cx="7200" cy="1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641C27-465A-2AAA-ED12-A3054F5FE9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93466" y="2864561"/>
                  <a:ext cx="428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6C9D0B-1510-05AE-588D-AB81122FD563}"/>
                    </a:ext>
                  </a:extLst>
                </p14:cNvPr>
                <p14:cNvContentPartPr/>
                <p14:nvPr/>
              </p14:nvContentPartPr>
              <p14:xfrm>
                <a:off x="3615586" y="2865281"/>
                <a:ext cx="29880" cy="3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6C9D0B-1510-05AE-588D-AB81122FD5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7946" y="2847281"/>
                  <a:ext cx="6552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C21650-AFDE-FC94-50B3-6E42EE662F47}"/>
              </a:ext>
            </a:extLst>
          </p:cNvPr>
          <p:cNvGrpSpPr/>
          <p:nvPr/>
        </p:nvGrpSpPr>
        <p:grpSpPr>
          <a:xfrm>
            <a:off x="2245066" y="2281721"/>
            <a:ext cx="1144440" cy="322560"/>
            <a:chOff x="2245066" y="2281721"/>
            <a:chExt cx="114444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DB3309-2CD4-434F-27F1-A6EC6305CB60}"/>
                    </a:ext>
                  </a:extLst>
                </p14:cNvPr>
                <p14:cNvContentPartPr/>
                <p14:nvPr/>
              </p14:nvContentPartPr>
              <p14:xfrm>
                <a:off x="2248306" y="2281721"/>
                <a:ext cx="192240" cy="117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DB3309-2CD4-434F-27F1-A6EC6305CB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30666" y="2264081"/>
                  <a:ext cx="227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D147A7-26C2-4964-B4EA-06C251E21271}"/>
                    </a:ext>
                  </a:extLst>
                </p14:cNvPr>
                <p14:cNvContentPartPr/>
                <p14:nvPr/>
              </p14:nvContentPartPr>
              <p14:xfrm>
                <a:off x="2245066" y="2415641"/>
                <a:ext cx="228240" cy="188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D147A7-26C2-4964-B4EA-06C251E212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27426" y="2398001"/>
                  <a:ext cx="263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5957F3-2574-8319-C80E-46B0EA341548}"/>
                    </a:ext>
                  </a:extLst>
                </p14:cNvPr>
                <p14:cNvContentPartPr/>
                <p14:nvPr/>
              </p14:nvContentPartPr>
              <p14:xfrm>
                <a:off x="2896666" y="2335721"/>
                <a:ext cx="10080" cy="6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5957F3-2574-8319-C80E-46B0EA3415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79026" y="2318081"/>
                  <a:ext cx="45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4C5CAA-1CDC-0D85-D6E1-2A37FAE8FDA1}"/>
                    </a:ext>
                  </a:extLst>
                </p14:cNvPr>
                <p14:cNvContentPartPr/>
                <p14:nvPr/>
              </p14:nvContentPartPr>
              <p14:xfrm>
                <a:off x="3237226" y="2345081"/>
                <a:ext cx="25920" cy="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4C5CAA-1CDC-0D85-D6E1-2A37FAE8FD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19226" y="2327081"/>
                  <a:ext cx="61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1EEE3A-F8F6-890C-8BD1-7552F66C376B}"/>
                    </a:ext>
                  </a:extLst>
                </p14:cNvPr>
                <p14:cNvContentPartPr/>
                <p14:nvPr/>
              </p14:nvContentPartPr>
              <p14:xfrm>
                <a:off x="3330466" y="2337881"/>
                <a:ext cx="59040" cy="1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1EEE3A-F8F6-890C-8BD1-7552F66C37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12466" y="2319881"/>
                  <a:ext cx="94680" cy="3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E43340-4265-DA67-C1E4-105F8E9BD2F1}"/>
              </a:ext>
            </a:extLst>
          </p:cNvPr>
          <p:cNvGrpSpPr/>
          <p:nvPr/>
        </p:nvGrpSpPr>
        <p:grpSpPr>
          <a:xfrm>
            <a:off x="6342946" y="2296841"/>
            <a:ext cx="482400" cy="29880"/>
            <a:chOff x="6342946" y="2296841"/>
            <a:chExt cx="482400" cy="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2331EF-805A-3458-CE1C-F46B9819CCC8}"/>
                    </a:ext>
                  </a:extLst>
                </p14:cNvPr>
                <p14:cNvContentPartPr/>
                <p14:nvPr/>
              </p14:nvContentPartPr>
              <p14:xfrm>
                <a:off x="6342946" y="2326361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2331EF-805A-3458-CE1C-F46B9819CCC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25306" y="2308721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E09778-2EC1-4228-DF75-C1C29397806C}"/>
                    </a:ext>
                  </a:extLst>
                </p14:cNvPr>
                <p14:cNvContentPartPr/>
                <p14:nvPr/>
              </p14:nvContentPartPr>
              <p14:xfrm>
                <a:off x="6614386" y="2296841"/>
                <a:ext cx="29520" cy="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E09778-2EC1-4228-DF75-C1C29397806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96746" y="2279201"/>
                  <a:ext cx="65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D9B3BB-B8D0-3386-8287-723B5A0D3376}"/>
                    </a:ext>
                  </a:extLst>
                </p14:cNvPr>
                <p14:cNvContentPartPr/>
                <p14:nvPr/>
              </p14:nvContentPartPr>
              <p14:xfrm>
                <a:off x="6821386" y="2298281"/>
                <a:ext cx="3960" cy="2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D9B3BB-B8D0-3386-8287-723B5A0D337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03746" y="2280281"/>
                  <a:ext cx="3960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D7872D0-E046-AD14-95C0-524D4A135A76}"/>
              </a:ext>
            </a:extLst>
          </p:cNvPr>
          <p:cNvGrpSpPr/>
          <p:nvPr/>
        </p:nvGrpSpPr>
        <p:grpSpPr>
          <a:xfrm>
            <a:off x="6289306" y="2907761"/>
            <a:ext cx="777960" cy="13680"/>
            <a:chOff x="6289306" y="2907761"/>
            <a:chExt cx="777960" cy="1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9A0212A-1C7B-38BB-BED9-076126EE5D25}"/>
                    </a:ext>
                  </a:extLst>
                </p14:cNvPr>
                <p14:cNvContentPartPr/>
                <p14:nvPr/>
              </p14:nvContentPartPr>
              <p14:xfrm>
                <a:off x="6289306" y="2910641"/>
                <a:ext cx="41040" cy="1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9A0212A-1C7B-38BB-BED9-076126EE5D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1666" y="2892641"/>
                  <a:ext cx="76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9E0CE1-9617-0265-CE26-D43347085EF1}"/>
                    </a:ext>
                  </a:extLst>
                </p14:cNvPr>
                <p14:cNvContentPartPr/>
                <p14:nvPr/>
              </p14:nvContentPartPr>
              <p14:xfrm>
                <a:off x="6713746" y="2916401"/>
                <a:ext cx="36360" cy="5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9E0CE1-9617-0265-CE26-D43347085EF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96106" y="2898401"/>
                  <a:ext cx="72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8780D40-4810-1B01-E21B-8235DD571477}"/>
                    </a:ext>
                  </a:extLst>
                </p14:cNvPr>
                <p14:cNvContentPartPr/>
                <p14:nvPr/>
              </p14:nvContentPartPr>
              <p14:xfrm>
                <a:off x="7053586" y="2907761"/>
                <a:ext cx="13680" cy="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8780D40-4810-1B01-E21B-8235DD57147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035946" y="2890121"/>
                  <a:ext cx="49320" cy="3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080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52</Words>
  <Application>Microsoft Macintosh PowerPoint</Application>
  <PresentationFormat>Widescreen</PresentationFormat>
  <Paragraphs>30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JL</dc:creator>
  <cp:lastModifiedBy>JL</cp:lastModifiedBy>
  <cp:revision>8</cp:revision>
  <dcterms:created xsi:type="dcterms:W3CDTF">2024-04-30T09:54:48Z</dcterms:created>
  <dcterms:modified xsi:type="dcterms:W3CDTF">2024-06-13T17:42:47Z</dcterms:modified>
</cp:coreProperties>
</file>