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62" r:id="rId4"/>
    <p:sldId id="268" r:id="rId5"/>
    <p:sldId id="260" r:id="rId6"/>
    <p:sldId id="266" r:id="rId7"/>
    <p:sldId id="269" r:id="rId8"/>
    <p:sldId id="265" r:id="rId9"/>
    <p:sldId id="259" r:id="rId10"/>
    <p:sldId id="270" r:id="rId11"/>
    <p:sldId id="271" r:id="rId1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E7"/>
    <a:srgbClr val="FFAEC9"/>
    <a:srgbClr val="DA2E88"/>
    <a:srgbClr val="FFF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C56B256-5FAF-49A6-A7C0-591A55414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D8D75269-81BC-4827-A3F6-4037D1815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0ADF2C6-5024-4F4C-9CF2-BC755E0A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95D2-41C3-43DC-9984-2CE7D75DAFD6}" type="datetimeFigureOut">
              <a:rPr lang="th-TH" smtClean="0"/>
              <a:t>25/04/62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10E415-2EB0-441D-908A-A80BDBBF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61F508F-1483-47C6-B582-3F9F5741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E70-BFAD-4F0F-A391-A9F593A788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34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32B377A-EB36-4EF9-BF95-AD6FC31B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56F580FA-D291-47CB-908C-CBA98552E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0CD0710-2763-4965-B162-2A3ED807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95D2-41C3-43DC-9984-2CE7D75DAFD6}" type="datetimeFigureOut">
              <a:rPr lang="th-TH" smtClean="0"/>
              <a:t>25/04/62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945A7C4-F8BE-469A-83F6-1388F07B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B063D5F-905D-4E8F-A573-A3461685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E70-BFAD-4F0F-A391-A9F593A788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838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1425C78A-10A4-4EF9-9A5C-F731D8BD3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A1CFAD07-8F4B-421F-8DA2-7301433DA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00D445D-9DC9-4CD4-937B-43C3005D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95D2-41C3-43DC-9984-2CE7D75DAFD6}" type="datetimeFigureOut">
              <a:rPr lang="th-TH" smtClean="0"/>
              <a:t>25/04/62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0B892BB-0FCA-44EE-B0D9-A1CDAA2E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E484E55-784A-4EAF-A0BD-262683F0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E70-BFAD-4F0F-A391-A9F593A788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3031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95D2-41C3-43DC-9984-2CE7D75DAFD6}" type="datetimeFigureOut">
              <a:rPr lang="th-TH" smtClean="0"/>
              <a:t>25/04/62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313CE70-BFAD-4F0F-A391-A9F593A788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808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95D2-41C3-43DC-9984-2CE7D75DAFD6}" type="datetimeFigureOut">
              <a:rPr lang="th-TH" smtClean="0"/>
              <a:t>25/04/62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E70-BFAD-4F0F-A391-A9F593A788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0960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5CC95D2-41C3-43DC-9984-2CE7D75DAFD6}" type="datetimeFigureOut">
              <a:rPr lang="th-TH" smtClean="0"/>
              <a:t>25/04/62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h-TH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313CE70-BFAD-4F0F-A391-A9F593A788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2927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95D2-41C3-43DC-9984-2CE7D75DAFD6}" type="datetimeFigureOut">
              <a:rPr lang="th-TH" smtClean="0"/>
              <a:t>25/04/62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E70-BFAD-4F0F-A391-A9F593A788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887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95D2-41C3-43DC-9984-2CE7D75DAFD6}" type="datetimeFigureOut">
              <a:rPr lang="th-TH" smtClean="0"/>
              <a:t>25/04/62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E70-BFAD-4F0F-A391-A9F593A788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837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95D2-41C3-43DC-9984-2CE7D75DAFD6}" type="datetimeFigureOut">
              <a:rPr lang="th-TH" smtClean="0"/>
              <a:t>25/04/62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E70-BFAD-4F0F-A391-A9F593A788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78703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95D2-41C3-43DC-9984-2CE7D75DAFD6}" type="datetimeFigureOut">
              <a:rPr lang="th-TH" smtClean="0"/>
              <a:t>25/04/62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E70-BFAD-4F0F-A391-A9F593A788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715708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95D2-41C3-43DC-9984-2CE7D75DAFD6}" type="datetimeFigureOut">
              <a:rPr lang="th-TH" smtClean="0"/>
              <a:t>25/04/62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E70-BFAD-4F0F-A391-A9F593A788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049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CB9D9F7-B16C-4F9E-84A5-3FAFE469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BEEA3E5-5326-4742-8CAF-98126BDD5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6043313-6BEA-4214-8AE0-D3419B7A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95D2-41C3-43DC-9984-2CE7D75DAFD6}" type="datetimeFigureOut">
              <a:rPr lang="th-TH" smtClean="0"/>
              <a:t>25/04/62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80D7B66-DE07-402D-BF03-4D06C0CA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1DD36FC-2902-4379-8FF8-24146C59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E70-BFAD-4F0F-A391-A9F593A788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0002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95D2-41C3-43DC-9984-2CE7D75DAFD6}" type="datetimeFigureOut">
              <a:rPr lang="th-TH" smtClean="0"/>
              <a:t>25/04/62</a:t>
            </a:fld>
            <a:endParaRPr lang="th-TH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E70-BFAD-4F0F-A391-A9F593A788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917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95D2-41C3-43DC-9984-2CE7D75DAFD6}" type="datetimeFigureOut">
              <a:rPr lang="th-TH" smtClean="0"/>
              <a:t>25/04/62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E70-BFAD-4F0F-A391-A9F593A788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64581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95D2-41C3-43DC-9984-2CE7D75DAFD6}" type="datetimeFigureOut">
              <a:rPr lang="th-TH" smtClean="0"/>
              <a:t>25/04/62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E70-BFAD-4F0F-A391-A9F593A788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050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F4FBBF4-2A96-4E72-9AB3-08809A00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167B4A8-C5AB-45BF-B016-1AC317A2A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0F16803-993F-4B24-9031-42A463D0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95D2-41C3-43DC-9984-2CE7D75DAFD6}" type="datetimeFigureOut">
              <a:rPr lang="th-TH" smtClean="0"/>
              <a:t>25/04/62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188251B-3BE0-427D-BD5D-05FCDFCF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AC5A5CF-D926-4488-9D3F-D1D67C41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E70-BFAD-4F0F-A391-A9F593A788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715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51560C1-F875-44BB-8856-52E96B60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97AC1A-16F9-462C-9CD2-DCD159C6F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1DBA73AC-D160-4037-BCC9-F6F41B638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3418AB4-1E99-4985-901E-CB33BB72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95D2-41C3-43DC-9984-2CE7D75DAFD6}" type="datetimeFigureOut">
              <a:rPr lang="th-TH" smtClean="0"/>
              <a:t>25/04/62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4D0B9F1-3A47-43CC-BCA7-40F3F136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72FDC880-E178-4E9B-AC27-CA343709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E70-BFAD-4F0F-A391-A9F593A788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9247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C8B960C-B353-4460-BD16-A2219878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D4E9914-C4F5-44E0-A41E-A897AF22B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B941003-6592-4EAF-A42A-9AA8076FF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C6B28C0A-8841-48A1-A6B2-75B4734BB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9F3D49F4-682F-412A-BE54-D8FC3699E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2BA7192E-7BAC-430F-9303-C556867C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95D2-41C3-43DC-9984-2CE7D75DAFD6}" type="datetimeFigureOut">
              <a:rPr lang="th-TH" smtClean="0"/>
              <a:t>25/04/62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8A1D92F1-830A-4E1E-AF6F-3268FAC8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334F7541-771C-427A-A30A-91E886CF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E70-BFAD-4F0F-A391-A9F593A788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019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D7E2C4C-9627-4FC6-91CB-CF5A19B6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0315E6D9-D672-492A-B224-E3D94469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95D2-41C3-43DC-9984-2CE7D75DAFD6}" type="datetimeFigureOut">
              <a:rPr lang="th-TH" smtClean="0"/>
              <a:t>25/04/62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9C78ECC1-DDAE-4112-8736-3185E27C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CD51213-CC47-4B78-810A-02015A71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E70-BFAD-4F0F-A391-A9F593A788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468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EB0A16CD-ABD1-40BF-A582-C1A66E21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95D2-41C3-43DC-9984-2CE7D75DAFD6}" type="datetimeFigureOut">
              <a:rPr lang="th-TH" smtClean="0"/>
              <a:t>25/04/62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9BFB8E9A-5357-453A-8B91-59843D0F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9C00A80F-954F-45CF-AF31-79BAFABD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E70-BFAD-4F0F-A391-A9F593A788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9194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B83780F-88C8-43AF-9269-19653C8F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055FFB1-1C03-4AE9-BC0E-F4BC45484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29C7128C-15A5-4215-82E5-9DAF76EF2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89AB3494-DA1E-48F8-8C72-9C96C4D8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95D2-41C3-43DC-9984-2CE7D75DAFD6}" type="datetimeFigureOut">
              <a:rPr lang="th-TH" smtClean="0"/>
              <a:t>25/04/62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2EEE1EB-38C5-434B-AAE7-D6F33E01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C205474-41C1-42F8-A814-150A98C1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E70-BFAD-4F0F-A391-A9F593A788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479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0D76973-EAD8-4B87-B17C-5CFBBF482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D0954728-F928-4B8A-8B5B-4F0AAF631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8D1222C-6DDB-41FD-97AA-6E15A89FB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A2D6CCF-80FD-4505-BF7D-60AE3825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95D2-41C3-43DC-9984-2CE7D75DAFD6}" type="datetimeFigureOut">
              <a:rPr lang="th-TH" smtClean="0"/>
              <a:t>25/04/62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F02B424-F29F-46F4-96D8-DB721633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4B82B5F-FD34-4060-AFB9-9E5176C5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E70-BFAD-4F0F-A391-A9F593A788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751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06E549CE-F053-4D96-8297-FFC148F7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C631658-FDD2-4B4C-A530-522F00BBB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879A69E-360D-475A-8FF2-9E136F329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95D2-41C3-43DC-9984-2CE7D75DAFD6}" type="datetimeFigureOut">
              <a:rPr lang="th-TH" smtClean="0"/>
              <a:t>25/04/62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0786E0B-C248-4A3D-B5F5-0A87AB3D5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478A1EC-AF4A-44B3-88D2-BF6DFD765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CE70-BFAD-4F0F-A391-A9F593A788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2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5CC95D2-41C3-43DC-9984-2CE7D75DAFD6}" type="datetimeFigureOut">
              <a:rPr lang="th-TH" smtClean="0"/>
              <a:t>25/04/62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313CE70-BFAD-4F0F-A391-A9F593A788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78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EAF69AC-D653-4EB1-B5EF-67874C55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114D61B-C0D2-4AA2-B3F2-8E84AA11C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DD9587D8-E202-4BFF-B522-1DB1092AC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B9FCFB7-FCBB-4CC1-8F0A-1FC2F8D2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3906"/>
            <a:ext cx="10515600" cy="1890188"/>
          </a:xfrm>
        </p:spPr>
        <p:txBody>
          <a:bodyPr>
            <a:noAutofit/>
          </a:bodyPr>
          <a:lstStyle/>
          <a:p>
            <a:pPr algn="ctr"/>
            <a:r>
              <a:rPr lang="en-US" sz="15000" b="1" dirty="0">
                <a:latin typeface="Aliens &amp; cows" panose="02000508040000020004" pitchFamily="2" charset="0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71134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54A19668-B0BF-4200-B37A-EF1248731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CEA062B-EAC2-4AB2-993B-D40C7DE5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6" name="ตัวแทนเนื้อหา 5" descr="รูปภาพประกอบด้วย ภาพหน้าจอ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96240804-DF70-41D0-AC4A-3063AEC90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650" y="4614203"/>
            <a:ext cx="2550327" cy="2124528"/>
          </a:xfrm>
        </p:spPr>
      </p:pic>
      <p:pic>
        <p:nvPicPr>
          <p:cNvPr id="8" name="รูปภาพ 7" descr="รูปภาพประกอบด้วย ภาพหน้าจอ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DD7A0367-0B37-401D-BAF2-3DA5D133A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049" y="4614203"/>
            <a:ext cx="2752578" cy="21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7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20D640E-F9ED-45BB-A922-D60FF847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B2C9E20-187B-4089-B871-070BA704C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C652A9DB-002D-4C40-B84F-F565E3372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3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015A0E13-0259-4793-9868-18F5114C3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5D42999-00AB-4439-9A94-74B8C058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6" name="ตัวแทนเนื้อหา 5">
            <a:extLst>
              <a:ext uri="{FF2B5EF4-FFF2-40B4-BE49-F238E27FC236}">
                <a16:creationId xmlns:a16="http://schemas.microsoft.com/office/drawing/2014/main" id="{52035481-3ED3-4B6E-9995-6CD61B946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093" y="4926258"/>
            <a:ext cx="1575449" cy="1043468"/>
          </a:xfrm>
        </p:spPr>
      </p:pic>
    </p:spTree>
    <p:extLst>
      <p:ext uri="{BB962C8B-B14F-4D97-AF65-F5344CB8AC3E}">
        <p14:creationId xmlns:p14="http://schemas.microsoft.com/office/powerpoint/2010/main" val="212616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EE2BFD89-7ABA-4BB2-98F0-1383B524C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FB31D39-2E22-4F3A-90DF-1536FCBC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29" name="ตัวแทนเนื้อหา 28" descr="รูปภาพประกอบด้วย ภาพหน้าจอ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7B6762FB-36E3-4F0D-8E1A-F4644EC30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754" y="5265184"/>
            <a:ext cx="1494474" cy="1384872"/>
          </a:xfrm>
        </p:spPr>
      </p:pic>
      <p:pic>
        <p:nvPicPr>
          <p:cNvPr id="31" name="รูปภาพ 30" descr="รูปภาพประกอบด้วย ภาพหน้าจอ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F27A5E9C-6508-4C98-9D4B-A8529F7D8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255" y="5591860"/>
            <a:ext cx="2057992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2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9297365-14B7-4258-AA18-E3E99FCF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02C09D0-110C-4163-A460-45DE9808F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3"/>
            <a:ext cx="12192000" cy="6854653"/>
          </a:xfrm>
          <a:prstGeom prst="rect">
            <a:avLst/>
          </a:prstGeom>
        </p:spPr>
      </p:pic>
      <p:pic>
        <p:nvPicPr>
          <p:cNvPr id="76" name="รูปภาพ 75">
            <a:extLst>
              <a:ext uri="{FF2B5EF4-FFF2-40B4-BE49-F238E27FC236}">
                <a16:creationId xmlns:a16="http://schemas.microsoft.com/office/drawing/2014/main" id="{90A3D114-DB0E-4928-914C-2E87F538B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93" y="153168"/>
            <a:ext cx="3122094" cy="1346109"/>
          </a:xfrm>
          <a:prstGeom prst="rect">
            <a:avLst/>
          </a:prstGeom>
        </p:spPr>
      </p:pic>
      <p:pic>
        <p:nvPicPr>
          <p:cNvPr id="6" name="ตัวแทนเนื้อหา 5" descr="รูปภาพประกอบด้วย ภาพหน้าจอ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BFE1DCEB-6DD2-4E0E-B1B7-E0A1803A1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87" y="2023883"/>
            <a:ext cx="3873779" cy="4528911"/>
          </a:xfrm>
        </p:spPr>
      </p:pic>
      <p:pic>
        <p:nvPicPr>
          <p:cNvPr id="77" name="รูปภาพ 76">
            <a:extLst>
              <a:ext uri="{FF2B5EF4-FFF2-40B4-BE49-F238E27FC236}">
                <a16:creationId xmlns:a16="http://schemas.microsoft.com/office/drawing/2014/main" id="{82E3D859-F0B6-49CF-B3B4-0202013B5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87" y="180901"/>
            <a:ext cx="3122094" cy="1346109"/>
          </a:xfrm>
          <a:prstGeom prst="rect">
            <a:avLst/>
          </a:prstGeom>
        </p:spPr>
      </p:pic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3E575F0D-5311-44EC-B2B8-CB04DCD50FE2}"/>
              </a:ext>
            </a:extLst>
          </p:cNvPr>
          <p:cNvSpPr txBox="1"/>
          <p:nvPr/>
        </p:nvSpPr>
        <p:spPr>
          <a:xfrm>
            <a:off x="304893" y="355233"/>
            <a:ext cx="3007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cap="all" dirty="0">
                <a:latin typeface="Cabin Sketch" panose="020B0503050202020004" pitchFamily="34" charset="0"/>
              </a:rPr>
              <a:t>1. พิมพ์ข้อความที่ต้องการเป็นภาษาอังกฤษ </a:t>
            </a:r>
            <a:endParaRPr lang="th-TH" dirty="0">
              <a:latin typeface="Cabin Sketch" panose="020B0503050202020004" pitchFamily="34" charset="0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F2BA6AFC-68A8-462A-AA79-11C3B405B55F}"/>
              </a:ext>
            </a:extLst>
          </p:cNvPr>
          <p:cNvSpPr txBox="1"/>
          <p:nvPr/>
        </p:nvSpPr>
        <p:spPr>
          <a:xfrm>
            <a:off x="4208966" y="-85158"/>
            <a:ext cx="3234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th-TH" b="1" cap="all" dirty="0">
              <a:latin typeface="Cabin Sketch" panose="020B0503050202020004" pitchFamily="34" charset="0"/>
            </a:endParaRPr>
          </a:p>
          <a:p>
            <a:pPr algn="ctr"/>
            <a:r>
              <a:rPr lang="th-TH" b="1" cap="all" dirty="0">
                <a:latin typeface="Cabin Sketch" panose="020B0503050202020004" pitchFamily="34" charset="0"/>
              </a:rPr>
              <a:t>2 . กดปุ่ม </a:t>
            </a:r>
            <a:r>
              <a:rPr lang="en-US" b="1" cap="all" dirty="0">
                <a:latin typeface="Cabin Sketch" panose="020B0503050202020004" pitchFamily="34" charset="0"/>
              </a:rPr>
              <a:t>TRANSLATE </a:t>
            </a:r>
            <a:r>
              <a:rPr lang="th-TH" b="1" cap="all" dirty="0">
                <a:latin typeface="Cabin Sketch" panose="020B0503050202020004" pitchFamily="34" charset="0"/>
              </a:rPr>
              <a:t>เพื่อค้นหาความหมาย</a:t>
            </a:r>
            <a:endParaRPr lang="th-TH" dirty="0">
              <a:latin typeface="Cabin Sketch" panose="020B0503050202020004" pitchFamily="34" charset="0"/>
            </a:endParaRPr>
          </a:p>
        </p:txBody>
      </p:sp>
      <p:pic>
        <p:nvPicPr>
          <p:cNvPr id="13" name="รูปภาพ 12" descr="รูปภาพประกอบด้วย ภาพหน้าจอ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04601537-C904-427F-B33F-C9996796D4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59" y="2054139"/>
            <a:ext cx="2488255" cy="2866811"/>
          </a:xfrm>
          <a:prstGeom prst="rect">
            <a:avLst/>
          </a:prstGeom>
        </p:spPr>
      </p:pic>
      <p:pic>
        <p:nvPicPr>
          <p:cNvPr id="15" name="รูปภาพ 14" descr="รูปภาพประกอบด้วย ภาพหน้าจอ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3E088676-4411-4F9F-8EB4-4BCEECADEE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020" y="2054140"/>
            <a:ext cx="2996774" cy="2866812"/>
          </a:xfrm>
          <a:prstGeom prst="rect">
            <a:avLst/>
          </a:prstGeom>
        </p:spPr>
      </p:pic>
      <p:pic>
        <p:nvPicPr>
          <p:cNvPr id="78" name="รูปภาพ 77">
            <a:extLst>
              <a:ext uri="{FF2B5EF4-FFF2-40B4-BE49-F238E27FC236}">
                <a16:creationId xmlns:a16="http://schemas.microsoft.com/office/drawing/2014/main" id="{FCCF5B76-79E1-4E5E-BBF9-11D8AD675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700" y="191697"/>
            <a:ext cx="3122094" cy="1346109"/>
          </a:xfrm>
          <a:prstGeom prst="rect">
            <a:avLst/>
          </a:prstGeom>
        </p:spPr>
      </p:pic>
      <p:sp>
        <p:nvSpPr>
          <p:cNvPr id="17" name="สี่เหลี่ยมผืนผ้า 16">
            <a:extLst>
              <a:ext uri="{FF2B5EF4-FFF2-40B4-BE49-F238E27FC236}">
                <a16:creationId xmlns:a16="http://schemas.microsoft.com/office/drawing/2014/main" id="{BB9EE8DE-3646-4AF8-8A13-B9BAFAB2CA67}"/>
              </a:ext>
            </a:extLst>
          </p:cNvPr>
          <p:cNvSpPr/>
          <p:nvPr/>
        </p:nvSpPr>
        <p:spPr>
          <a:xfrm>
            <a:off x="8200483" y="355233"/>
            <a:ext cx="32345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b="1" cap="all" dirty="0">
                <a:latin typeface="Cabin Sketch" panose="020B0503050202020004" pitchFamily="34" charset="0"/>
              </a:rPr>
              <a:t>3. กดที่ปุ่ม </a:t>
            </a:r>
            <a:r>
              <a:rPr lang="en-US" b="1" cap="all" dirty="0">
                <a:latin typeface="Cabin Sketch" panose="020B0503050202020004" pitchFamily="34" charset="0"/>
              </a:rPr>
              <a:t>HISTORY</a:t>
            </a:r>
            <a:endParaRPr lang="th-TH" b="1" cap="all" dirty="0">
              <a:latin typeface="Cabin Sketch" panose="020B0503050202020004" pitchFamily="34" charset="0"/>
            </a:endParaRPr>
          </a:p>
          <a:p>
            <a:pPr algn="ctr"/>
            <a:r>
              <a:rPr lang="th-TH" b="1" cap="all" dirty="0">
                <a:latin typeface="Cabin Sketch" panose="020B0503050202020004" pitchFamily="34" charset="0"/>
              </a:rPr>
              <a:t>เพื่อดูประวัติการค้นหา</a:t>
            </a:r>
            <a:endParaRPr lang="th-TH" dirty="0">
              <a:latin typeface="Cabin Sketch" panose="020B0503050202020004" pitchFamily="34" charset="0"/>
            </a:endParaRPr>
          </a:p>
        </p:txBody>
      </p:sp>
      <p:cxnSp>
        <p:nvCxnSpPr>
          <p:cNvPr id="45" name="ตัวเชื่อมต่อ: หักมุม 44">
            <a:extLst>
              <a:ext uri="{FF2B5EF4-FFF2-40B4-BE49-F238E27FC236}">
                <a16:creationId xmlns:a16="http://schemas.microsoft.com/office/drawing/2014/main" id="{80B1AFC0-2273-439C-8897-D33299A8C1C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974" y="1929425"/>
            <a:ext cx="1675599" cy="1007165"/>
          </a:xfrm>
          <a:prstGeom prst="bentConnector3">
            <a:avLst>
              <a:gd name="adj1" fmla="val 79263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ตัวเชื่อมต่อ: หักมุม 51">
            <a:extLst>
              <a:ext uri="{FF2B5EF4-FFF2-40B4-BE49-F238E27FC236}">
                <a16:creationId xmlns:a16="http://schemas.microsoft.com/office/drawing/2014/main" id="{BB877DD7-1E9B-433D-A121-4E0B5506378D}"/>
              </a:ext>
            </a:extLst>
          </p:cNvPr>
          <p:cNvCxnSpPr>
            <a:cxnSpLocks/>
          </p:cNvCxnSpPr>
          <p:nvPr/>
        </p:nvCxnSpPr>
        <p:spPr>
          <a:xfrm rot="5400000">
            <a:off x="2628309" y="1754681"/>
            <a:ext cx="2296106" cy="1907298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ตัวเชื่อมต่อ: หักมุม 63">
            <a:extLst>
              <a:ext uri="{FF2B5EF4-FFF2-40B4-BE49-F238E27FC236}">
                <a16:creationId xmlns:a16="http://schemas.microsoft.com/office/drawing/2014/main" id="{30B2F530-E702-4ADB-A82A-71DCFCA69CF4}"/>
              </a:ext>
            </a:extLst>
          </p:cNvPr>
          <p:cNvCxnSpPr>
            <a:cxnSpLocks/>
          </p:cNvCxnSpPr>
          <p:nvPr/>
        </p:nvCxnSpPr>
        <p:spPr>
          <a:xfrm rot="5400000">
            <a:off x="7410755" y="1346563"/>
            <a:ext cx="1088048" cy="1084840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รูปภาพ 98">
            <a:extLst>
              <a:ext uri="{FF2B5EF4-FFF2-40B4-BE49-F238E27FC236}">
                <a16:creationId xmlns:a16="http://schemas.microsoft.com/office/drawing/2014/main" id="{8EC2936F-ECCE-4927-94A9-A462D952F2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530" y="5244390"/>
            <a:ext cx="2104483" cy="1483661"/>
          </a:xfrm>
          <a:prstGeom prst="rect">
            <a:avLst/>
          </a:prstGeom>
        </p:spPr>
      </p:pic>
      <p:pic>
        <p:nvPicPr>
          <p:cNvPr id="100" name="รูปภาพ 99">
            <a:extLst>
              <a:ext uri="{FF2B5EF4-FFF2-40B4-BE49-F238E27FC236}">
                <a16:creationId xmlns:a16="http://schemas.microsoft.com/office/drawing/2014/main" id="{F4350887-8225-4D31-90A6-15D32EA9BB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7439">
            <a:off x="8694248" y="5244389"/>
            <a:ext cx="2104483" cy="1483661"/>
          </a:xfrm>
          <a:prstGeom prst="rect">
            <a:avLst/>
          </a:prstGeom>
        </p:spPr>
      </p:pic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5188F1CD-B5C4-4DC7-9930-AFB3B83B3A1D}"/>
              </a:ext>
            </a:extLst>
          </p:cNvPr>
          <p:cNvCxnSpPr/>
          <p:nvPr/>
        </p:nvCxnSpPr>
        <p:spPr>
          <a:xfrm>
            <a:off x="6824653" y="3726540"/>
            <a:ext cx="19202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62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A43307D9-46FE-4158-B529-23B5212C3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9128C6C-1464-4E70-AD8B-D375713C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7" name="ตัวแทนเนื้อหา 6">
            <a:extLst>
              <a:ext uri="{FF2B5EF4-FFF2-40B4-BE49-F238E27FC236}">
                <a16:creationId xmlns:a16="http://schemas.microsoft.com/office/drawing/2014/main" id="{6E458A31-5B36-44E7-8E5B-2B132051B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5" y="2690189"/>
            <a:ext cx="1868557" cy="1873514"/>
          </a:xfrm>
        </p:spPr>
      </p:pic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38ABCAD6-C672-4877-AD24-F90EDF4B7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526" y="2716694"/>
            <a:ext cx="1916463" cy="1873514"/>
          </a:xfrm>
          <a:prstGeom prst="rect">
            <a:avLst/>
          </a:prstGeom>
        </p:spPr>
      </p:pic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142102B6-5AF7-4723-890B-424953D2E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901" y="2716691"/>
            <a:ext cx="1868557" cy="1847012"/>
          </a:xfrm>
          <a:prstGeom prst="rect">
            <a:avLst/>
          </a:prstGeom>
        </p:spPr>
      </p:pic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95A6E67C-F26F-4748-89D2-29C9F801C0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814" y="2755883"/>
            <a:ext cx="1873514" cy="18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8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634FDF-DBBC-40B1-93AF-CAF63040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3F926B9-0779-4F1A-8EB1-8D090B367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E4E05133-8CB0-4244-888B-3F9A1EA83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1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42535B3-3376-47C1-B499-64134F74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9569860-60C5-4E59-92D2-0E97CEA06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5139CF86-16AC-435A-B185-302927F7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7102E9EF-DF37-4AB6-9FB5-640BF9E597E7}"/>
              </a:ext>
            </a:extLst>
          </p:cNvPr>
          <p:cNvSpPr/>
          <p:nvPr/>
        </p:nvSpPr>
        <p:spPr>
          <a:xfrm>
            <a:off x="1425416" y="1642544"/>
            <a:ext cx="9037675" cy="4351338"/>
          </a:xfrm>
          <a:prstGeom prst="roundRect">
            <a:avLst/>
          </a:prstGeom>
          <a:solidFill>
            <a:srgbClr val="FFCAE7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www.stackoverflow.com</a:t>
            </a:r>
          </a:p>
          <a:p>
            <a:pPr algn="ctr"/>
            <a:endParaRPr lang="en-US" sz="2400" dirty="0">
              <a:latin typeface="Consolas" panose="020B0609020204030204" pitchFamily="49" charset="0"/>
            </a:endParaRPr>
          </a:p>
          <a:p>
            <a:pPr algn="ctr"/>
            <a:r>
              <a:rPr lang="en-US" sz="2400" dirty="0">
                <a:latin typeface="Consolas" panose="020B0609020204030204" pitchFamily="49" charset="0"/>
              </a:rPr>
              <a:t>www.w3schools.com</a:t>
            </a:r>
          </a:p>
          <a:p>
            <a:pPr algn="ctr"/>
            <a:endParaRPr lang="en-US" sz="2400" dirty="0">
              <a:latin typeface="Consolas" panose="020B0609020204030204" pitchFamily="49" charset="0"/>
            </a:endParaRPr>
          </a:p>
          <a:p>
            <a:pPr algn="ctr"/>
            <a:r>
              <a:rPr lang="en-US" sz="2400" dirty="0">
                <a:latin typeface="Consolas" panose="020B0609020204030204" pitchFamily="49" charset="0"/>
              </a:rPr>
              <a:t>www.python.org</a:t>
            </a:r>
            <a:endParaRPr lang="th-TH" sz="2400" dirty="0">
              <a:latin typeface="Consolas" panose="020B0609020204030204" pitchFamily="49" charset="0"/>
            </a:endParaRPr>
          </a:p>
          <a:p>
            <a:pPr algn="ctr"/>
            <a:endParaRPr lang="en-US" sz="2400" dirty="0">
              <a:latin typeface="Consolas" panose="020B0609020204030204" pitchFamily="49" charset="0"/>
            </a:endParaRPr>
          </a:p>
          <a:p>
            <a:pPr algn="ctr"/>
            <a:r>
              <a:rPr lang="th-TH" sz="2400" dirty="0">
                <a:latin typeface="Consolas" panose="020B0609020204030204" pitchFamily="49" charset="0"/>
              </a:rPr>
              <a:t>พจนานุกรมคอมพิวเตอร์และอินเทอร์เน็ต</a:t>
            </a:r>
          </a:p>
        </p:txBody>
      </p:sp>
    </p:spTree>
    <p:extLst>
      <p:ext uri="{BB962C8B-B14F-4D97-AF65-F5344CB8AC3E}">
        <p14:creationId xmlns:p14="http://schemas.microsoft.com/office/powerpoint/2010/main" val="98341122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แบบไม้">
  <a:themeElements>
    <a:clrScheme name="ระดับสีเทา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แบบไม้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แบบไม้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47</Words>
  <Application>Microsoft Office PowerPoint</Application>
  <PresentationFormat>แบบจอกว้าง</PresentationFormat>
  <Paragraphs>13</Paragraphs>
  <Slides>10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12</vt:i4>
      </vt:variant>
      <vt:variant>
        <vt:lpstr>ธีม</vt:lpstr>
      </vt:variant>
      <vt:variant>
        <vt:i4>2</vt:i4>
      </vt:variant>
      <vt:variant>
        <vt:lpstr>ชื่อเรื่องสไลด์</vt:lpstr>
      </vt:variant>
      <vt:variant>
        <vt:i4>10</vt:i4>
      </vt:variant>
    </vt:vector>
  </HeadingPairs>
  <TitlesOfParts>
    <vt:vector size="24" baseType="lpstr">
      <vt:lpstr>Aliens &amp; cows</vt:lpstr>
      <vt:lpstr>Angsana New</vt:lpstr>
      <vt:lpstr>Arial</vt:lpstr>
      <vt:lpstr>Cabin Sketch</vt:lpstr>
      <vt:lpstr>Calibri</vt:lpstr>
      <vt:lpstr>Calibri Light</vt:lpstr>
      <vt:lpstr>Consolas</vt:lpstr>
      <vt:lpstr>Cordia New</vt:lpstr>
      <vt:lpstr>JasmineUPC</vt:lpstr>
      <vt:lpstr>Rockwell</vt:lpstr>
      <vt:lpstr>Rockwell Condensed</vt:lpstr>
      <vt:lpstr>Wingdings</vt:lpstr>
      <vt:lpstr>ธีมของ Office</vt:lpstr>
      <vt:lpstr>แบบไม้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Wachirada Thaonok</dc:creator>
  <cp:lastModifiedBy>JULALUK SUJAN</cp:lastModifiedBy>
  <cp:revision>45</cp:revision>
  <dcterms:created xsi:type="dcterms:W3CDTF">2019-04-09T10:49:07Z</dcterms:created>
  <dcterms:modified xsi:type="dcterms:W3CDTF">2019-04-25T14:14:08Z</dcterms:modified>
</cp:coreProperties>
</file>