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714" autoAdjust="0"/>
  </p:normalViewPr>
  <p:slideViewPr>
    <p:cSldViewPr snapToGrid="0">
      <p:cViewPr varScale="1">
        <p:scale>
          <a:sx n="90" d="100"/>
          <a:sy n="90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0782C-CF94-456F-B231-D7720C90335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95120D-4BD1-4A57-B15B-59393B18118F}">
      <dgm:prSet/>
      <dgm:spPr/>
      <dgm:t>
        <a:bodyPr/>
        <a:lstStyle/>
        <a:p>
          <a:r>
            <a:rPr lang="en-US"/>
            <a:t>E2E pipeline</a:t>
          </a:r>
        </a:p>
      </dgm:t>
    </dgm:pt>
    <dgm:pt modelId="{EFD13126-BD7A-4D23-A25B-46109B32480D}" type="parTrans" cxnId="{DE7F68E0-85B4-4277-A117-967E5C0AB37E}">
      <dgm:prSet/>
      <dgm:spPr/>
      <dgm:t>
        <a:bodyPr/>
        <a:lstStyle/>
        <a:p>
          <a:endParaRPr lang="en-US"/>
        </a:p>
      </dgm:t>
    </dgm:pt>
    <dgm:pt modelId="{5D5C8A3C-88A6-419B-92C4-0B659C29CF0D}" type="sibTrans" cxnId="{DE7F68E0-85B4-4277-A117-967E5C0AB37E}">
      <dgm:prSet/>
      <dgm:spPr/>
      <dgm:t>
        <a:bodyPr/>
        <a:lstStyle/>
        <a:p>
          <a:endParaRPr lang="en-US"/>
        </a:p>
      </dgm:t>
    </dgm:pt>
    <dgm:pt modelId="{665ACF03-F745-4211-AD14-B6FDA69A854D}">
      <dgm:prSet/>
      <dgm:spPr/>
      <dgm:t>
        <a:bodyPr/>
        <a:lstStyle/>
        <a:p>
          <a:r>
            <a:rPr lang="en-US"/>
            <a:t>Authentication flow</a:t>
          </a:r>
        </a:p>
      </dgm:t>
    </dgm:pt>
    <dgm:pt modelId="{23192106-9CAA-4A06-A243-E770FBBE6039}" type="parTrans" cxnId="{E3012E9C-C136-468E-8EE7-EAACE9AD647F}">
      <dgm:prSet/>
      <dgm:spPr/>
      <dgm:t>
        <a:bodyPr/>
        <a:lstStyle/>
        <a:p>
          <a:endParaRPr lang="en-US"/>
        </a:p>
      </dgm:t>
    </dgm:pt>
    <dgm:pt modelId="{B89DDAB9-65AD-4407-96CF-C4E9CF4D9CA9}" type="sibTrans" cxnId="{E3012E9C-C136-468E-8EE7-EAACE9AD647F}">
      <dgm:prSet/>
      <dgm:spPr/>
      <dgm:t>
        <a:bodyPr/>
        <a:lstStyle/>
        <a:p>
          <a:endParaRPr lang="en-US"/>
        </a:p>
      </dgm:t>
    </dgm:pt>
    <dgm:pt modelId="{917109A2-1ED7-487E-9136-7320D6E481B2}">
      <dgm:prSet/>
      <dgm:spPr/>
      <dgm:t>
        <a:bodyPr/>
        <a:lstStyle/>
        <a:p>
          <a:r>
            <a:rPr lang="en-US" dirty="0"/>
            <a:t>Some feature implementation</a:t>
          </a:r>
        </a:p>
      </dgm:t>
    </dgm:pt>
    <dgm:pt modelId="{C370B137-3D78-445D-87FC-1AFCEA00A9C2}" type="parTrans" cxnId="{66D9EC7D-729F-4DBA-8D88-277E3E61D70F}">
      <dgm:prSet/>
      <dgm:spPr/>
      <dgm:t>
        <a:bodyPr/>
        <a:lstStyle/>
        <a:p>
          <a:endParaRPr lang="en-US"/>
        </a:p>
      </dgm:t>
    </dgm:pt>
    <dgm:pt modelId="{29182B49-1544-4F50-8E00-963B2DB40EAA}" type="sibTrans" cxnId="{66D9EC7D-729F-4DBA-8D88-277E3E61D70F}">
      <dgm:prSet/>
      <dgm:spPr/>
      <dgm:t>
        <a:bodyPr/>
        <a:lstStyle/>
        <a:p>
          <a:endParaRPr lang="en-US"/>
        </a:p>
      </dgm:t>
    </dgm:pt>
    <dgm:pt modelId="{934E23F5-52CD-47D9-9BBB-3F33260B0C94}">
      <dgm:prSet/>
      <dgm:spPr/>
      <dgm:t>
        <a:bodyPr/>
        <a:lstStyle/>
        <a:p>
          <a:r>
            <a:rPr lang="en-US"/>
            <a:t>Complete required features</a:t>
          </a:r>
        </a:p>
      </dgm:t>
    </dgm:pt>
    <dgm:pt modelId="{E4FA7AB0-282D-420B-BDBC-E34BAB785704}" type="parTrans" cxnId="{5A59D54B-28C1-447D-B549-72924BA9BF1E}">
      <dgm:prSet/>
      <dgm:spPr/>
      <dgm:t>
        <a:bodyPr/>
        <a:lstStyle/>
        <a:p>
          <a:endParaRPr lang="en-US"/>
        </a:p>
      </dgm:t>
    </dgm:pt>
    <dgm:pt modelId="{F7AA8E3F-3FC7-4A39-974A-39D9390E8278}" type="sibTrans" cxnId="{5A59D54B-28C1-447D-B549-72924BA9BF1E}">
      <dgm:prSet/>
      <dgm:spPr/>
      <dgm:t>
        <a:bodyPr/>
        <a:lstStyle/>
        <a:p>
          <a:endParaRPr lang="en-US"/>
        </a:p>
      </dgm:t>
    </dgm:pt>
    <dgm:pt modelId="{0F4E59E6-C61C-4511-A5E7-DD36BB6E4731}">
      <dgm:prSet/>
      <dgm:spPr/>
      <dgm:t>
        <a:bodyPr/>
        <a:lstStyle/>
        <a:p>
          <a:r>
            <a:rPr lang="en-US"/>
            <a:t>UI refinement</a:t>
          </a:r>
        </a:p>
      </dgm:t>
    </dgm:pt>
    <dgm:pt modelId="{762351F1-D4F8-4EF9-9738-9FFBFAC04168}" type="parTrans" cxnId="{2A096DB4-528C-4422-8736-ED88194B1BD3}">
      <dgm:prSet/>
      <dgm:spPr/>
      <dgm:t>
        <a:bodyPr/>
        <a:lstStyle/>
        <a:p>
          <a:endParaRPr lang="en-US"/>
        </a:p>
      </dgm:t>
    </dgm:pt>
    <dgm:pt modelId="{2A2F43A2-7095-4994-A5AC-6AD6F43D1410}" type="sibTrans" cxnId="{2A096DB4-528C-4422-8736-ED88194B1BD3}">
      <dgm:prSet/>
      <dgm:spPr/>
      <dgm:t>
        <a:bodyPr/>
        <a:lstStyle/>
        <a:p>
          <a:endParaRPr lang="en-US"/>
        </a:p>
      </dgm:t>
    </dgm:pt>
    <dgm:pt modelId="{2521F977-0C4C-40C7-BEDD-51AE1B6E0F33}">
      <dgm:prSet/>
      <dgm:spPr/>
      <dgm:t>
        <a:bodyPr/>
        <a:lstStyle/>
        <a:p>
          <a:r>
            <a:rPr lang="en-US"/>
            <a:t>Extra features</a:t>
          </a:r>
        </a:p>
      </dgm:t>
    </dgm:pt>
    <dgm:pt modelId="{A3CEA310-CBAC-4DBF-BA41-6604394AA26A}" type="parTrans" cxnId="{D64EB081-8D11-4DED-8A2E-FC96BF9BBEFA}">
      <dgm:prSet/>
      <dgm:spPr/>
      <dgm:t>
        <a:bodyPr/>
        <a:lstStyle/>
        <a:p>
          <a:endParaRPr lang="en-US"/>
        </a:p>
      </dgm:t>
    </dgm:pt>
    <dgm:pt modelId="{BD55361F-86D4-4BD1-B7A6-6EA6372374DA}" type="sibTrans" cxnId="{D64EB081-8D11-4DED-8A2E-FC96BF9BBEFA}">
      <dgm:prSet/>
      <dgm:spPr/>
      <dgm:t>
        <a:bodyPr/>
        <a:lstStyle/>
        <a:p>
          <a:endParaRPr lang="en-US"/>
        </a:p>
      </dgm:t>
    </dgm:pt>
    <dgm:pt modelId="{CF7314AD-2F65-439D-AB5A-7C75818CC5B7}" type="pres">
      <dgm:prSet presAssocID="{B740782C-CF94-456F-B231-D7720C903354}" presName="vert0" presStyleCnt="0">
        <dgm:presLayoutVars>
          <dgm:dir/>
          <dgm:animOne val="branch"/>
          <dgm:animLvl val="lvl"/>
        </dgm:presLayoutVars>
      </dgm:prSet>
      <dgm:spPr/>
    </dgm:pt>
    <dgm:pt modelId="{23EE7FA5-BE8B-43C4-A20D-8293505DDC1E}" type="pres">
      <dgm:prSet presAssocID="{B295120D-4BD1-4A57-B15B-59393B18118F}" presName="thickLine" presStyleLbl="alignNode1" presStyleIdx="0" presStyleCnt="6"/>
      <dgm:spPr/>
    </dgm:pt>
    <dgm:pt modelId="{A8CB6B31-B7D6-433D-8B83-8CEFBEF7182D}" type="pres">
      <dgm:prSet presAssocID="{B295120D-4BD1-4A57-B15B-59393B18118F}" presName="horz1" presStyleCnt="0"/>
      <dgm:spPr/>
    </dgm:pt>
    <dgm:pt modelId="{36A6F5F4-A556-4DE2-BF63-AF5F04660F60}" type="pres">
      <dgm:prSet presAssocID="{B295120D-4BD1-4A57-B15B-59393B18118F}" presName="tx1" presStyleLbl="revTx" presStyleIdx="0" presStyleCnt="6"/>
      <dgm:spPr/>
    </dgm:pt>
    <dgm:pt modelId="{77C92CC2-E765-43A3-B166-496754E48199}" type="pres">
      <dgm:prSet presAssocID="{B295120D-4BD1-4A57-B15B-59393B18118F}" presName="vert1" presStyleCnt="0"/>
      <dgm:spPr/>
    </dgm:pt>
    <dgm:pt modelId="{C5DB192C-8089-405B-8E8C-63C4460E0122}" type="pres">
      <dgm:prSet presAssocID="{665ACF03-F745-4211-AD14-B6FDA69A854D}" presName="thickLine" presStyleLbl="alignNode1" presStyleIdx="1" presStyleCnt="6"/>
      <dgm:spPr/>
    </dgm:pt>
    <dgm:pt modelId="{AF67BEBE-9CCA-4125-8A1A-55EE201AAAE4}" type="pres">
      <dgm:prSet presAssocID="{665ACF03-F745-4211-AD14-B6FDA69A854D}" presName="horz1" presStyleCnt="0"/>
      <dgm:spPr/>
    </dgm:pt>
    <dgm:pt modelId="{5AF68A35-F008-41EF-8176-39B056C68052}" type="pres">
      <dgm:prSet presAssocID="{665ACF03-F745-4211-AD14-B6FDA69A854D}" presName="tx1" presStyleLbl="revTx" presStyleIdx="1" presStyleCnt="6"/>
      <dgm:spPr/>
    </dgm:pt>
    <dgm:pt modelId="{2F472ED2-12F0-4821-AB6F-90A2A49D83DD}" type="pres">
      <dgm:prSet presAssocID="{665ACF03-F745-4211-AD14-B6FDA69A854D}" presName="vert1" presStyleCnt="0"/>
      <dgm:spPr/>
    </dgm:pt>
    <dgm:pt modelId="{8F4E8A51-0721-49E2-824A-B0EF6435097B}" type="pres">
      <dgm:prSet presAssocID="{917109A2-1ED7-487E-9136-7320D6E481B2}" presName="thickLine" presStyleLbl="alignNode1" presStyleIdx="2" presStyleCnt="6"/>
      <dgm:spPr/>
    </dgm:pt>
    <dgm:pt modelId="{1799BC91-445A-4FCF-BC50-708D055B1032}" type="pres">
      <dgm:prSet presAssocID="{917109A2-1ED7-487E-9136-7320D6E481B2}" presName="horz1" presStyleCnt="0"/>
      <dgm:spPr/>
    </dgm:pt>
    <dgm:pt modelId="{CD9AA81A-E01C-424F-9CBA-9242D863A5B8}" type="pres">
      <dgm:prSet presAssocID="{917109A2-1ED7-487E-9136-7320D6E481B2}" presName="tx1" presStyleLbl="revTx" presStyleIdx="2" presStyleCnt="6"/>
      <dgm:spPr/>
    </dgm:pt>
    <dgm:pt modelId="{9FA60688-D0D0-4DC0-A075-452A1594E52A}" type="pres">
      <dgm:prSet presAssocID="{917109A2-1ED7-487E-9136-7320D6E481B2}" presName="vert1" presStyleCnt="0"/>
      <dgm:spPr/>
    </dgm:pt>
    <dgm:pt modelId="{D638A7F9-FF4B-4D55-9FA0-FAA69C87BBC7}" type="pres">
      <dgm:prSet presAssocID="{934E23F5-52CD-47D9-9BBB-3F33260B0C94}" presName="thickLine" presStyleLbl="alignNode1" presStyleIdx="3" presStyleCnt="6"/>
      <dgm:spPr/>
    </dgm:pt>
    <dgm:pt modelId="{4EAC96E5-B165-44B8-86F7-AB03DC6B3780}" type="pres">
      <dgm:prSet presAssocID="{934E23F5-52CD-47D9-9BBB-3F33260B0C94}" presName="horz1" presStyleCnt="0"/>
      <dgm:spPr/>
    </dgm:pt>
    <dgm:pt modelId="{1AFF63A6-D3FF-44C1-AC94-3B2CC37FBE93}" type="pres">
      <dgm:prSet presAssocID="{934E23F5-52CD-47D9-9BBB-3F33260B0C94}" presName="tx1" presStyleLbl="revTx" presStyleIdx="3" presStyleCnt="6"/>
      <dgm:spPr/>
    </dgm:pt>
    <dgm:pt modelId="{4201189C-DFDC-424D-AC69-03BDB5CFB313}" type="pres">
      <dgm:prSet presAssocID="{934E23F5-52CD-47D9-9BBB-3F33260B0C94}" presName="vert1" presStyleCnt="0"/>
      <dgm:spPr/>
    </dgm:pt>
    <dgm:pt modelId="{F36B4274-9675-42A2-A018-5D722175DE68}" type="pres">
      <dgm:prSet presAssocID="{0F4E59E6-C61C-4511-A5E7-DD36BB6E4731}" presName="thickLine" presStyleLbl="alignNode1" presStyleIdx="4" presStyleCnt="6"/>
      <dgm:spPr/>
    </dgm:pt>
    <dgm:pt modelId="{1081B60C-BC82-4881-A115-48F7518CB90A}" type="pres">
      <dgm:prSet presAssocID="{0F4E59E6-C61C-4511-A5E7-DD36BB6E4731}" presName="horz1" presStyleCnt="0"/>
      <dgm:spPr/>
    </dgm:pt>
    <dgm:pt modelId="{49BFDB6E-48FC-42F1-A3F1-C9E2C45314AA}" type="pres">
      <dgm:prSet presAssocID="{0F4E59E6-C61C-4511-A5E7-DD36BB6E4731}" presName="tx1" presStyleLbl="revTx" presStyleIdx="4" presStyleCnt="6"/>
      <dgm:spPr/>
    </dgm:pt>
    <dgm:pt modelId="{0584C0A6-27A7-428E-BEA3-6944A1DFCF1C}" type="pres">
      <dgm:prSet presAssocID="{0F4E59E6-C61C-4511-A5E7-DD36BB6E4731}" presName="vert1" presStyleCnt="0"/>
      <dgm:spPr/>
    </dgm:pt>
    <dgm:pt modelId="{91D4CA19-77D3-4602-94FA-7B886C523BD8}" type="pres">
      <dgm:prSet presAssocID="{2521F977-0C4C-40C7-BEDD-51AE1B6E0F33}" presName="thickLine" presStyleLbl="alignNode1" presStyleIdx="5" presStyleCnt="6"/>
      <dgm:spPr/>
    </dgm:pt>
    <dgm:pt modelId="{DF45FD0D-D67B-42D8-8833-0A9D9504D85E}" type="pres">
      <dgm:prSet presAssocID="{2521F977-0C4C-40C7-BEDD-51AE1B6E0F33}" presName="horz1" presStyleCnt="0"/>
      <dgm:spPr/>
    </dgm:pt>
    <dgm:pt modelId="{0237F05B-98E4-41BF-9662-CF4472F29DE1}" type="pres">
      <dgm:prSet presAssocID="{2521F977-0C4C-40C7-BEDD-51AE1B6E0F33}" presName="tx1" presStyleLbl="revTx" presStyleIdx="5" presStyleCnt="6"/>
      <dgm:spPr/>
    </dgm:pt>
    <dgm:pt modelId="{86D2E9A3-29DB-4C6E-85D6-0666EA78879F}" type="pres">
      <dgm:prSet presAssocID="{2521F977-0C4C-40C7-BEDD-51AE1B6E0F33}" presName="vert1" presStyleCnt="0"/>
      <dgm:spPr/>
    </dgm:pt>
  </dgm:ptLst>
  <dgm:cxnLst>
    <dgm:cxn modelId="{C13BDA3D-D404-4591-BA41-739A11754D01}" type="presOf" srcId="{0F4E59E6-C61C-4511-A5E7-DD36BB6E4731}" destId="{49BFDB6E-48FC-42F1-A3F1-C9E2C45314AA}" srcOrd="0" destOrd="0" presId="urn:microsoft.com/office/officeart/2008/layout/LinedList"/>
    <dgm:cxn modelId="{4540B43F-389B-46FD-A49D-BEC5A06AFA29}" type="presOf" srcId="{B740782C-CF94-456F-B231-D7720C903354}" destId="{CF7314AD-2F65-439D-AB5A-7C75818CC5B7}" srcOrd="0" destOrd="0" presId="urn:microsoft.com/office/officeart/2008/layout/LinedList"/>
    <dgm:cxn modelId="{F8FDF169-AFDD-4DE7-885A-2AEE72570F93}" type="presOf" srcId="{917109A2-1ED7-487E-9136-7320D6E481B2}" destId="{CD9AA81A-E01C-424F-9CBA-9242D863A5B8}" srcOrd="0" destOrd="0" presId="urn:microsoft.com/office/officeart/2008/layout/LinedList"/>
    <dgm:cxn modelId="{5A59D54B-28C1-447D-B549-72924BA9BF1E}" srcId="{B740782C-CF94-456F-B231-D7720C903354}" destId="{934E23F5-52CD-47D9-9BBB-3F33260B0C94}" srcOrd="3" destOrd="0" parTransId="{E4FA7AB0-282D-420B-BDBC-E34BAB785704}" sibTransId="{F7AA8E3F-3FC7-4A39-974A-39D9390E8278}"/>
    <dgm:cxn modelId="{66D9EC7D-729F-4DBA-8D88-277E3E61D70F}" srcId="{B740782C-CF94-456F-B231-D7720C903354}" destId="{917109A2-1ED7-487E-9136-7320D6E481B2}" srcOrd="2" destOrd="0" parTransId="{C370B137-3D78-445D-87FC-1AFCEA00A9C2}" sibTransId="{29182B49-1544-4F50-8E00-963B2DB40EAA}"/>
    <dgm:cxn modelId="{D64EB081-8D11-4DED-8A2E-FC96BF9BBEFA}" srcId="{B740782C-CF94-456F-B231-D7720C903354}" destId="{2521F977-0C4C-40C7-BEDD-51AE1B6E0F33}" srcOrd="5" destOrd="0" parTransId="{A3CEA310-CBAC-4DBF-BA41-6604394AA26A}" sibTransId="{BD55361F-86D4-4BD1-B7A6-6EA6372374DA}"/>
    <dgm:cxn modelId="{E3012E9C-C136-468E-8EE7-EAACE9AD647F}" srcId="{B740782C-CF94-456F-B231-D7720C903354}" destId="{665ACF03-F745-4211-AD14-B6FDA69A854D}" srcOrd="1" destOrd="0" parTransId="{23192106-9CAA-4A06-A243-E770FBBE6039}" sibTransId="{B89DDAB9-65AD-4407-96CF-C4E9CF4D9CA9}"/>
    <dgm:cxn modelId="{8D5C52A0-6EF3-428A-BE79-C72532AF8A81}" type="presOf" srcId="{B295120D-4BD1-4A57-B15B-59393B18118F}" destId="{36A6F5F4-A556-4DE2-BF63-AF5F04660F60}" srcOrd="0" destOrd="0" presId="urn:microsoft.com/office/officeart/2008/layout/LinedList"/>
    <dgm:cxn modelId="{2A096DB4-528C-4422-8736-ED88194B1BD3}" srcId="{B740782C-CF94-456F-B231-D7720C903354}" destId="{0F4E59E6-C61C-4511-A5E7-DD36BB6E4731}" srcOrd="4" destOrd="0" parTransId="{762351F1-D4F8-4EF9-9738-9FFBFAC04168}" sibTransId="{2A2F43A2-7095-4994-A5AC-6AD6F43D1410}"/>
    <dgm:cxn modelId="{B5E7A1C2-7238-4A3E-AE6F-313E8CBD7406}" type="presOf" srcId="{934E23F5-52CD-47D9-9BBB-3F33260B0C94}" destId="{1AFF63A6-D3FF-44C1-AC94-3B2CC37FBE93}" srcOrd="0" destOrd="0" presId="urn:microsoft.com/office/officeart/2008/layout/LinedList"/>
    <dgm:cxn modelId="{D45FC6D9-CC8E-483D-91C4-CDA3A877A8A7}" type="presOf" srcId="{2521F977-0C4C-40C7-BEDD-51AE1B6E0F33}" destId="{0237F05B-98E4-41BF-9662-CF4472F29DE1}" srcOrd="0" destOrd="0" presId="urn:microsoft.com/office/officeart/2008/layout/LinedList"/>
    <dgm:cxn modelId="{DE7F68E0-85B4-4277-A117-967E5C0AB37E}" srcId="{B740782C-CF94-456F-B231-D7720C903354}" destId="{B295120D-4BD1-4A57-B15B-59393B18118F}" srcOrd="0" destOrd="0" parTransId="{EFD13126-BD7A-4D23-A25B-46109B32480D}" sibTransId="{5D5C8A3C-88A6-419B-92C4-0B659C29CF0D}"/>
    <dgm:cxn modelId="{D62444F6-1026-488B-A8FF-2A94291E004C}" type="presOf" srcId="{665ACF03-F745-4211-AD14-B6FDA69A854D}" destId="{5AF68A35-F008-41EF-8176-39B056C68052}" srcOrd="0" destOrd="0" presId="urn:microsoft.com/office/officeart/2008/layout/LinedList"/>
    <dgm:cxn modelId="{CD8FC6E3-5AAE-4279-9547-D7ABBA9E580E}" type="presParOf" srcId="{CF7314AD-2F65-439D-AB5A-7C75818CC5B7}" destId="{23EE7FA5-BE8B-43C4-A20D-8293505DDC1E}" srcOrd="0" destOrd="0" presId="urn:microsoft.com/office/officeart/2008/layout/LinedList"/>
    <dgm:cxn modelId="{7B52B477-EDA9-45AC-8971-F09D1C47E90A}" type="presParOf" srcId="{CF7314AD-2F65-439D-AB5A-7C75818CC5B7}" destId="{A8CB6B31-B7D6-433D-8B83-8CEFBEF7182D}" srcOrd="1" destOrd="0" presId="urn:microsoft.com/office/officeart/2008/layout/LinedList"/>
    <dgm:cxn modelId="{B6BCAE0D-BC1F-4FC0-991F-AD9CF6CE11BC}" type="presParOf" srcId="{A8CB6B31-B7D6-433D-8B83-8CEFBEF7182D}" destId="{36A6F5F4-A556-4DE2-BF63-AF5F04660F60}" srcOrd="0" destOrd="0" presId="urn:microsoft.com/office/officeart/2008/layout/LinedList"/>
    <dgm:cxn modelId="{A56C899D-E111-4649-90A1-F6BFEFC91A82}" type="presParOf" srcId="{A8CB6B31-B7D6-433D-8B83-8CEFBEF7182D}" destId="{77C92CC2-E765-43A3-B166-496754E48199}" srcOrd="1" destOrd="0" presId="urn:microsoft.com/office/officeart/2008/layout/LinedList"/>
    <dgm:cxn modelId="{B00BA763-31A2-4C08-8321-DFEE2BEE85C4}" type="presParOf" srcId="{CF7314AD-2F65-439D-AB5A-7C75818CC5B7}" destId="{C5DB192C-8089-405B-8E8C-63C4460E0122}" srcOrd="2" destOrd="0" presId="urn:microsoft.com/office/officeart/2008/layout/LinedList"/>
    <dgm:cxn modelId="{7EE109C4-4817-4F75-A0BF-C0B1F84C12B5}" type="presParOf" srcId="{CF7314AD-2F65-439D-AB5A-7C75818CC5B7}" destId="{AF67BEBE-9CCA-4125-8A1A-55EE201AAAE4}" srcOrd="3" destOrd="0" presId="urn:microsoft.com/office/officeart/2008/layout/LinedList"/>
    <dgm:cxn modelId="{4549E171-C1BE-4A51-A270-A063ADE361A8}" type="presParOf" srcId="{AF67BEBE-9CCA-4125-8A1A-55EE201AAAE4}" destId="{5AF68A35-F008-41EF-8176-39B056C68052}" srcOrd="0" destOrd="0" presId="urn:microsoft.com/office/officeart/2008/layout/LinedList"/>
    <dgm:cxn modelId="{43D73244-FAD2-4C71-9D07-35AF7824DA52}" type="presParOf" srcId="{AF67BEBE-9CCA-4125-8A1A-55EE201AAAE4}" destId="{2F472ED2-12F0-4821-AB6F-90A2A49D83DD}" srcOrd="1" destOrd="0" presId="urn:microsoft.com/office/officeart/2008/layout/LinedList"/>
    <dgm:cxn modelId="{3850293D-53F6-4F68-8C23-4FE2FD85F3E4}" type="presParOf" srcId="{CF7314AD-2F65-439D-AB5A-7C75818CC5B7}" destId="{8F4E8A51-0721-49E2-824A-B0EF6435097B}" srcOrd="4" destOrd="0" presId="urn:microsoft.com/office/officeart/2008/layout/LinedList"/>
    <dgm:cxn modelId="{BA05F545-CAD3-4910-AE04-4A6B67DB0156}" type="presParOf" srcId="{CF7314AD-2F65-439D-AB5A-7C75818CC5B7}" destId="{1799BC91-445A-4FCF-BC50-708D055B1032}" srcOrd="5" destOrd="0" presId="urn:microsoft.com/office/officeart/2008/layout/LinedList"/>
    <dgm:cxn modelId="{64E5CE16-0E5E-4A65-83E8-BFC0ABBB5DA7}" type="presParOf" srcId="{1799BC91-445A-4FCF-BC50-708D055B1032}" destId="{CD9AA81A-E01C-424F-9CBA-9242D863A5B8}" srcOrd="0" destOrd="0" presId="urn:microsoft.com/office/officeart/2008/layout/LinedList"/>
    <dgm:cxn modelId="{91CFBBDE-59C7-4D7A-8774-67DE2286C065}" type="presParOf" srcId="{1799BC91-445A-4FCF-BC50-708D055B1032}" destId="{9FA60688-D0D0-4DC0-A075-452A1594E52A}" srcOrd="1" destOrd="0" presId="urn:microsoft.com/office/officeart/2008/layout/LinedList"/>
    <dgm:cxn modelId="{A513E0D3-2144-4BA9-A80E-9AF6DD1CDC5B}" type="presParOf" srcId="{CF7314AD-2F65-439D-AB5A-7C75818CC5B7}" destId="{D638A7F9-FF4B-4D55-9FA0-FAA69C87BBC7}" srcOrd="6" destOrd="0" presId="urn:microsoft.com/office/officeart/2008/layout/LinedList"/>
    <dgm:cxn modelId="{427201FF-B7A5-4FD1-92EC-37993B6C1650}" type="presParOf" srcId="{CF7314AD-2F65-439D-AB5A-7C75818CC5B7}" destId="{4EAC96E5-B165-44B8-86F7-AB03DC6B3780}" srcOrd="7" destOrd="0" presId="urn:microsoft.com/office/officeart/2008/layout/LinedList"/>
    <dgm:cxn modelId="{B7990F90-E933-4F3D-A85C-EA5403DC2AFE}" type="presParOf" srcId="{4EAC96E5-B165-44B8-86F7-AB03DC6B3780}" destId="{1AFF63A6-D3FF-44C1-AC94-3B2CC37FBE93}" srcOrd="0" destOrd="0" presId="urn:microsoft.com/office/officeart/2008/layout/LinedList"/>
    <dgm:cxn modelId="{8F0A3B9B-01DC-4989-BB48-B501DCF6143C}" type="presParOf" srcId="{4EAC96E5-B165-44B8-86F7-AB03DC6B3780}" destId="{4201189C-DFDC-424D-AC69-03BDB5CFB313}" srcOrd="1" destOrd="0" presId="urn:microsoft.com/office/officeart/2008/layout/LinedList"/>
    <dgm:cxn modelId="{1B33F372-669A-482B-949A-DBDB3085855D}" type="presParOf" srcId="{CF7314AD-2F65-439D-AB5A-7C75818CC5B7}" destId="{F36B4274-9675-42A2-A018-5D722175DE68}" srcOrd="8" destOrd="0" presId="urn:microsoft.com/office/officeart/2008/layout/LinedList"/>
    <dgm:cxn modelId="{7BD11D03-3234-4C4C-A4CF-7816CDE0BECF}" type="presParOf" srcId="{CF7314AD-2F65-439D-AB5A-7C75818CC5B7}" destId="{1081B60C-BC82-4881-A115-48F7518CB90A}" srcOrd="9" destOrd="0" presId="urn:microsoft.com/office/officeart/2008/layout/LinedList"/>
    <dgm:cxn modelId="{54E44865-38D2-4B74-A173-D3A0DCDCAE3D}" type="presParOf" srcId="{1081B60C-BC82-4881-A115-48F7518CB90A}" destId="{49BFDB6E-48FC-42F1-A3F1-C9E2C45314AA}" srcOrd="0" destOrd="0" presId="urn:microsoft.com/office/officeart/2008/layout/LinedList"/>
    <dgm:cxn modelId="{1E4D285B-8A6F-4277-9370-5310ADA4C0A7}" type="presParOf" srcId="{1081B60C-BC82-4881-A115-48F7518CB90A}" destId="{0584C0A6-27A7-428E-BEA3-6944A1DFCF1C}" srcOrd="1" destOrd="0" presId="urn:microsoft.com/office/officeart/2008/layout/LinedList"/>
    <dgm:cxn modelId="{8C75076D-0BFE-4029-B2E8-E8077CBF78AA}" type="presParOf" srcId="{CF7314AD-2F65-439D-AB5A-7C75818CC5B7}" destId="{91D4CA19-77D3-4602-94FA-7B886C523BD8}" srcOrd="10" destOrd="0" presId="urn:microsoft.com/office/officeart/2008/layout/LinedList"/>
    <dgm:cxn modelId="{1F680AEF-BBAE-4BDC-B403-2A2313A01A97}" type="presParOf" srcId="{CF7314AD-2F65-439D-AB5A-7C75818CC5B7}" destId="{DF45FD0D-D67B-42D8-8833-0A9D9504D85E}" srcOrd="11" destOrd="0" presId="urn:microsoft.com/office/officeart/2008/layout/LinedList"/>
    <dgm:cxn modelId="{99964339-0850-477D-9E13-9AB209C495D5}" type="presParOf" srcId="{DF45FD0D-D67B-42D8-8833-0A9D9504D85E}" destId="{0237F05B-98E4-41BF-9662-CF4472F29DE1}" srcOrd="0" destOrd="0" presId="urn:microsoft.com/office/officeart/2008/layout/LinedList"/>
    <dgm:cxn modelId="{1E81DB06-7EF8-4309-88C1-48546B0952CF}" type="presParOf" srcId="{DF45FD0D-D67B-42D8-8833-0A9D9504D85E}" destId="{86D2E9A3-29DB-4C6E-85D6-0666EA7887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E7FA5-BE8B-43C4-A20D-8293505DDC1E}">
      <dsp:nvSpPr>
        <dsp:cNvPr id="0" name=""/>
        <dsp:cNvSpPr/>
      </dsp:nvSpPr>
      <dsp:spPr>
        <a:xfrm>
          <a:off x="0" y="1937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F5F4-A556-4DE2-BF63-AF5F04660F60}">
      <dsp:nvSpPr>
        <dsp:cNvPr id="0" name=""/>
        <dsp:cNvSpPr/>
      </dsp:nvSpPr>
      <dsp:spPr>
        <a:xfrm>
          <a:off x="0" y="1937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E2E pipeline</a:t>
          </a:r>
        </a:p>
      </dsp:txBody>
      <dsp:txXfrm>
        <a:off x="0" y="1937"/>
        <a:ext cx="8792117" cy="660854"/>
      </dsp:txXfrm>
    </dsp:sp>
    <dsp:sp modelId="{C5DB192C-8089-405B-8E8C-63C4460E0122}">
      <dsp:nvSpPr>
        <dsp:cNvPr id="0" name=""/>
        <dsp:cNvSpPr/>
      </dsp:nvSpPr>
      <dsp:spPr>
        <a:xfrm>
          <a:off x="0" y="662792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68A35-F008-41EF-8176-39B056C68052}">
      <dsp:nvSpPr>
        <dsp:cNvPr id="0" name=""/>
        <dsp:cNvSpPr/>
      </dsp:nvSpPr>
      <dsp:spPr>
        <a:xfrm>
          <a:off x="0" y="662792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Authentication flow</a:t>
          </a:r>
        </a:p>
      </dsp:txBody>
      <dsp:txXfrm>
        <a:off x="0" y="662792"/>
        <a:ext cx="8792117" cy="660854"/>
      </dsp:txXfrm>
    </dsp:sp>
    <dsp:sp modelId="{8F4E8A51-0721-49E2-824A-B0EF6435097B}">
      <dsp:nvSpPr>
        <dsp:cNvPr id="0" name=""/>
        <dsp:cNvSpPr/>
      </dsp:nvSpPr>
      <dsp:spPr>
        <a:xfrm>
          <a:off x="0" y="1323647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AA81A-E01C-424F-9CBA-9242D863A5B8}">
      <dsp:nvSpPr>
        <dsp:cNvPr id="0" name=""/>
        <dsp:cNvSpPr/>
      </dsp:nvSpPr>
      <dsp:spPr>
        <a:xfrm>
          <a:off x="0" y="1323647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Some feature implementation</a:t>
          </a:r>
        </a:p>
      </dsp:txBody>
      <dsp:txXfrm>
        <a:off x="0" y="1323647"/>
        <a:ext cx="8792117" cy="660854"/>
      </dsp:txXfrm>
    </dsp:sp>
    <dsp:sp modelId="{D638A7F9-FF4B-4D55-9FA0-FAA69C87BBC7}">
      <dsp:nvSpPr>
        <dsp:cNvPr id="0" name=""/>
        <dsp:cNvSpPr/>
      </dsp:nvSpPr>
      <dsp:spPr>
        <a:xfrm>
          <a:off x="0" y="1984501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63A6-D3FF-44C1-AC94-3B2CC37FBE93}">
      <dsp:nvSpPr>
        <dsp:cNvPr id="0" name=""/>
        <dsp:cNvSpPr/>
      </dsp:nvSpPr>
      <dsp:spPr>
        <a:xfrm>
          <a:off x="0" y="1984501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Complete required features</a:t>
          </a:r>
        </a:p>
      </dsp:txBody>
      <dsp:txXfrm>
        <a:off x="0" y="1984501"/>
        <a:ext cx="8792117" cy="660854"/>
      </dsp:txXfrm>
    </dsp:sp>
    <dsp:sp modelId="{F36B4274-9675-42A2-A018-5D722175DE68}">
      <dsp:nvSpPr>
        <dsp:cNvPr id="0" name=""/>
        <dsp:cNvSpPr/>
      </dsp:nvSpPr>
      <dsp:spPr>
        <a:xfrm>
          <a:off x="0" y="2645356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B6E-48FC-42F1-A3F1-C9E2C45314AA}">
      <dsp:nvSpPr>
        <dsp:cNvPr id="0" name=""/>
        <dsp:cNvSpPr/>
      </dsp:nvSpPr>
      <dsp:spPr>
        <a:xfrm>
          <a:off x="0" y="2645356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UI refinement</a:t>
          </a:r>
        </a:p>
      </dsp:txBody>
      <dsp:txXfrm>
        <a:off x="0" y="2645356"/>
        <a:ext cx="8792117" cy="660854"/>
      </dsp:txXfrm>
    </dsp:sp>
    <dsp:sp modelId="{91D4CA19-77D3-4602-94FA-7B886C523BD8}">
      <dsp:nvSpPr>
        <dsp:cNvPr id="0" name=""/>
        <dsp:cNvSpPr/>
      </dsp:nvSpPr>
      <dsp:spPr>
        <a:xfrm>
          <a:off x="0" y="3306211"/>
          <a:ext cx="8792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F05B-98E4-41BF-9662-CF4472F29DE1}">
      <dsp:nvSpPr>
        <dsp:cNvPr id="0" name=""/>
        <dsp:cNvSpPr/>
      </dsp:nvSpPr>
      <dsp:spPr>
        <a:xfrm>
          <a:off x="0" y="3306211"/>
          <a:ext cx="8792117" cy="6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Extra features</a:t>
          </a:r>
        </a:p>
      </dsp:txBody>
      <dsp:txXfrm>
        <a:off x="0" y="3306211"/>
        <a:ext cx="8792117" cy="66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80221-33A7-4EB5-AC37-741C9A408FFC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81EF6-0EB9-4041-9DC2-F0E7B477C8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24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99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source: https://tree.nathanfriend.io</a:t>
            </a:r>
          </a:p>
          <a:p>
            <a:endParaRPr lang="en-US" dirty="0"/>
          </a:p>
          <a:p>
            <a:r>
              <a:rPr lang="en-US"/>
              <a:t>MUI components!!!!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6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Fontos</a:t>
            </a:r>
            <a:r>
              <a:rPr lang="en-US" dirty="0"/>
              <a:t>: </a:t>
            </a:r>
            <a:r>
              <a:rPr lang="en-US" dirty="0" err="1"/>
              <a:t>függőségek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fát</a:t>
            </a:r>
            <a:r>
              <a:rPr lang="en-US" dirty="0"/>
              <a:t> </a:t>
            </a:r>
            <a:r>
              <a:rPr lang="en-US" dirty="0" err="1"/>
              <a:t>alkossanak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46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teljes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81EF6-0EB9-4041-9DC2-F0E7B477C8B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4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18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5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3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00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7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895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6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6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3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6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0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3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5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39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6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94A4-5E2A-4095-AD49-85E1763C906B}" type="datetimeFigureOut">
              <a:rPr lang="hu-HU" smtClean="0"/>
              <a:t>2024. 05. 29.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23E0E8-70DC-460D-B51D-1192D8449B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3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70074F-4E4F-4B87-AE62-80E2EEFD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Online </a:t>
            </a:r>
            <a:r>
              <a:rPr lang="en-US" dirty="0" err="1"/>
              <a:t>fullstack</a:t>
            </a:r>
            <a:r>
              <a:rPr lang="en-US" dirty="0"/>
              <a:t> web application for appointment booking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DF3F00-5351-3BF2-E81D-1F9BC0892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Júlia Jankó</a:t>
            </a:r>
          </a:p>
          <a:p>
            <a:r>
              <a:rPr lang="en-US" dirty="0"/>
              <a:t>Advisor: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Kövesdán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768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6BE3A6-7C42-79F3-0F5C-760B8A9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hu-HU" dirty="0"/>
          </a:p>
        </p:txBody>
      </p:sp>
      <p:pic>
        <p:nvPicPr>
          <p:cNvPr id="14" name="Tartalom helye 1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A5DD6011-4569-108E-C68A-0D6629A1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8" y="1185697"/>
            <a:ext cx="2857500" cy="2000250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0D9F4228-75C9-480F-B755-57068C269FAC}"/>
              </a:ext>
            </a:extLst>
          </p:cNvPr>
          <p:cNvSpPr txBox="1"/>
          <p:nvPr/>
        </p:nvSpPr>
        <p:spPr>
          <a:xfrm>
            <a:off x="2820945" y="318594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hu-HU" dirty="0"/>
          </a:p>
        </p:txBody>
      </p:sp>
      <p:pic>
        <p:nvPicPr>
          <p:cNvPr id="16" name="Tartalom helye 1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6C475113-C6D1-FAF2-C1D7-08A5E206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58" y="3745395"/>
            <a:ext cx="2857500" cy="20002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15978FA8-68E8-19FA-1CD7-3950D793C63E}"/>
              </a:ext>
            </a:extLst>
          </p:cNvPr>
          <p:cNvSpPr txBox="1"/>
          <p:nvPr/>
        </p:nvSpPr>
        <p:spPr>
          <a:xfrm>
            <a:off x="2622781" y="5671001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hu-HU" dirty="0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17B66F61-5E94-11E8-8906-59E2B21625BD}"/>
              </a:ext>
            </a:extLst>
          </p:cNvPr>
          <p:cNvSpPr/>
          <p:nvPr/>
        </p:nvSpPr>
        <p:spPr>
          <a:xfrm>
            <a:off x="5563138" y="2856137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Book appointment</a:t>
            </a:r>
            <a:endParaRPr lang="hu-HU" sz="160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11C46495-8945-1FEC-441B-3E584222BBEB}"/>
              </a:ext>
            </a:extLst>
          </p:cNvPr>
          <p:cNvSpPr/>
          <p:nvPr/>
        </p:nvSpPr>
        <p:spPr>
          <a:xfrm>
            <a:off x="5563139" y="151039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List/Search providers</a:t>
            </a:r>
            <a:endParaRPr lang="hu-HU" sz="160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69ABAC05-C620-7561-2308-08B507199FD3}"/>
              </a:ext>
            </a:extLst>
          </p:cNvPr>
          <p:cNvSpPr/>
          <p:nvPr/>
        </p:nvSpPr>
        <p:spPr>
          <a:xfrm>
            <a:off x="5563139" y="1498478"/>
            <a:ext cx="1905075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profile</a:t>
            </a:r>
            <a:endParaRPr lang="hu-HU" sz="1600" dirty="0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249589D5-5851-9487-58A9-B2ADEF7C2D1D}"/>
              </a:ext>
            </a:extLst>
          </p:cNvPr>
          <p:cNvSpPr/>
          <p:nvPr/>
        </p:nvSpPr>
        <p:spPr>
          <a:xfrm>
            <a:off x="5563138" y="4218823"/>
            <a:ext cx="2070792" cy="11882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appointments</a:t>
            </a:r>
            <a:endParaRPr lang="hu-HU" sz="1600" dirty="0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17E738D7-1C1F-30A4-8155-7F62DDF08D32}"/>
              </a:ext>
            </a:extLst>
          </p:cNvPr>
          <p:cNvSpPr/>
          <p:nvPr/>
        </p:nvSpPr>
        <p:spPr>
          <a:xfrm>
            <a:off x="5563138" y="5565013"/>
            <a:ext cx="1905075" cy="118822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 provided services</a:t>
            </a:r>
            <a:endParaRPr lang="hu-HU" sz="1600" dirty="0"/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D043258B-CBB0-A443-7445-EEE5217831C2}"/>
              </a:ext>
            </a:extLst>
          </p:cNvPr>
          <p:cNvCxnSpPr/>
          <p:nvPr/>
        </p:nvCxnSpPr>
        <p:spPr>
          <a:xfrm flipV="1">
            <a:off x="3799643" y="878889"/>
            <a:ext cx="1580225" cy="11185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C76A0B27-3E33-C321-7BAF-1F7B4CD3D3B6}"/>
              </a:ext>
            </a:extLst>
          </p:cNvPr>
          <p:cNvCxnSpPr>
            <a:cxnSpLocks/>
          </p:cNvCxnSpPr>
          <p:nvPr/>
        </p:nvCxnSpPr>
        <p:spPr>
          <a:xfrm flipV="1">
            <a:off x="3799643" y="2092592"/>
            <a:ext cx="1580225" cy="824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97C6702B-869C-219B-19CC-F4B1C7E1F8C0}"/>
              </a:ext>
            </a:extLst>
          </p:cNvPr>
          <p:cNvCxnSpPr>
            <a:cxnSpLocks/>
          </p:cNvCxnSpPr>
          <p:nvPr/>
        </p:nvCxnSpPr>
        <p:spPr>
          <a:xfrm>
            <a:off x="3799643" y="2328908"/>
            <a:ext cx="1580225" cy="94695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C6B4DEFD-C69A-3DD6-9DCA-9C0B424B4306}"/>
              </a:ext>
            </a:extLst>
          </p:cNvPr>
          <p:cNvCxnSpPr>
            <a:cxnSpLocks/>
          </p:cNvCxnSpPr>
          <p:nvPr/>
        </p:nvCxnSpPr>
        <p:spPr>
          <a:xfrm>
            <a:off x="3799643" y="2506497"/>
            <a:ext cx="1651247" cy="19412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42852311-B8B3-200E-6B15-382A44493C8A}"/>
              </a:ext>
            </a:extLst>
          </p:cNvPr>
          <p:cNvCxnSpPr>
            <a:cxnSpLocks/>
          </p:cNvCxnSpPr>
          <p:nvPr/>
        </p:nvCxnSpPr>
        <p:spPr>
          <a:xfrm>
            <a:off x="3728622" y="4812937"/>
            <a:ext cx="1651246" cy="112282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Ív 49">
            <a:extLst>
              <a:ext uri="{FF2B5EF4-FFF2-40B4-BE49-F238E27FC236}">
                <a16:creationId xmlns:a16="http://schemas.microsoft.com/office/drawing/2014/main" id="{67622823-8D31-3D49-DD58-EC50BCEC7BD0}"/>
              </a:ext>
            </a:extLst>
          </p:cNvPr>
          <p:cNvSpPr/>
          <p:nvPr/>
        </p:nvSpPr>
        <p:spPr>
          <a:xfrm rot="16200000">
            <a:off x="1041588" y="2470369"/>
            <a:ext cx="2619638" cy="1795642"/>
          </a:xfrm>
          <a:prstGeom prst="arc">
            <a:avLst>
              <a:gd name="adj1" fmla="val 10857631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Háromszög 50">
            <a:extLst>
              <a:ext uri="{FF2B5EF4-FFF2-40B4-BE49-F238E27FC236}">
                <a16:creationId xmlns:a16="http://schemas.microsoft.com/office/drawing/2014/main" id="{BB32DA19-778B-3FD1-EEA9-DFE3F4EE071A}"/>
              </a:ext>
            </a:extLst>
          </p:cNvPr>
          <p:cNvSpPr/>
          <p:nvPr/>
        </p:nvSpPr>
        <p:spPr>
          <a:xfrm rot="5400000">
            <a:off x="2295478" y="1928609"/>
            <a:ext cx="379694" cy="271375"/>
          </a:xfrm>
          <a:prstGeom prst="triangl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73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97D7A2-9FB4-A42E-01FF-0101ED97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680D97A-1934-C948-C785-62C7B72623A9}"/>
              </a:ext>
            </a:extLst>
          </p:cNvPr>
          <p:cNvSpPr/>
          <p:nvPr/>
        </p:nvSpPr>
        <p:spPr>
          <a:xfrm>
            <a:off x="2917998" y="1585649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Frontend</a:t>
            </a:r>
            <a:endParaRPr lang="hu-HU" dirty="0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F9CBB4B-B6DB-14C6-0258-21C34EB247D7}"/>
              </a:ext>
            </a:extLst>
          </p:cNvPr>
          <p:cNvSpPr/>
          <p:nvPr/>
        </p:nvSpPr>
        <p:spPr>
          <a:xfrm>
            <a:off x="2917998" y="3429000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Backend</a:t>
            </a:r>
            <a:endParaRPr lang="hu-HU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C12EA7C6-C783-ADE1-DC64-66B12CA3CEF2}"/>
              </a:ext>
            </a:extLst>
          </p:cNvPr>
          <p:cNvSpPr/>
          <p:nvPr/>
        </p:nvSpPr>
        <p:spPr>
          <a:xfrm>
            <a:off x="2917998" y="5272351"/>
            <a:ext cx="4351640" cy="10056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F062ACB8-0230-A7A7-DB24-D4D34AC9B49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093818" y="2591293"/>
            <a:ext cx="0" cy="8377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748AB8C-8C1D-019D-7976-D430B93AA51B}"/>
              </a:ext>
            </a:extLst>
          </p:cNvPr>
          <p:cNvCxnSpPr/>
          <p:nvPr/>
        </p:nvCxnSpPr>
        <p:spPr>
          <a:xfrm>
            <a:off x="5084455" y="4434644"/>
            <a:ext cx="0" cy="8377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DD73ACA-A282-EC4B-B970-8A64AB010BF1}"/>
              </a:ext>
            </a:extLst>
          </p:cNvPr>
          <p:cNvSpPr txBox="1"/>
          <p:nvPr/>
        </p:nvSpPr>
        <p:spPr>
          <a:xfrm>
            <a:off x="5176003" y="2825480"/>
            <a:ext cx="100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API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E1C8469-6C20-6BB5-7411-9B2E80912A44}"/>
              </a:ext>
            </a:extLst>
          </p:cNvPr>
          <p:cNvSpPr txBox="1"/>
          <p:nvPr/>
        </p:nvSpPr>
        <p:spPr>
          <a:xfrm>
            <a:off x="5171321" y="46648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JDBC</a:t>
            </a:r>
            <a:endParaRPr lang="hu-HU" dirty="0"/>
          </a:p>
        </p:txBody>
      </p:sp>
      <p:pic>
        <p:nvPicPr>
          <p:cNvPr id="15" name="Kép 14" descr="A képen Grafika, kör, művészet, szimbólum látható&#10;&#10;Automatikusan generált leírás">
            <a:extLst>
              <a:ext uri="{FF2B5EF4-FFF2-40B4-BE49-F238E27FC236}">
                <a16:creationId xmlns:a16="http://schemas.microsoft.com/office/drawing/2014/main" id="{1F24A23D-C31E-94D7-79B1-B67889AFE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86" y="1754665"/>
            <a:ext cx="767752" cy="667611"/>
          </a:xfrm>
          <a:prstGeom prst="rect">
            <a:avLst/>
          </a:prstGeom>
        </p:spPr>
      </p:pic>
      <p:pic>
        <p:nvPicPr>
          <p:cNvPr id="17" name="Kép 16" descr="A képen Színesség, képernyőkép, narancs, Grafika látható&#10;&#10;Automatikusan generált leírás">
            <a:extLst>
              <a:ext uri="{FF2B5EF4-FFF2-40B4-BE49-F238E27FC236}">
                <a16:creationId xmlns:a16="http://schemas.microsoft.com/office/drawing/2014/main" id="{448B8D15-E67E-7C98-17B1-00A68AA6A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83" y="3692801"/>
            <a:ext cx="482899" cy="482899"/>
          </a:xfrm>
          <a:prstGeom prst="rect">
            <a:avLst/>
          </a:prstGeom>
        </p:spPr>
      </p:pic>
      <p:pic>
        <p:nvPicPr>
          <p:cNvPr id="19" name="Kép 18" descr="A képen Grafika, kör, Betűtípus, embléma látható&#10;&#10;Automatikusan generált leírás">
            <a:extLst>
              <a:ext uri="{FF2B5EF4-FFF2-40B4-BE49-F238E27FC236}">
                <a16:creationId xmlns:a16="http://schemas.microsoft.com/office/drawing/2014/main" id="{43C7D76E-636D-C7BA-C6C4-39EC6A7A1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31" y="5371631"/>
            <a:ext cx="599401" cy="8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98203AF-ECAB-A656-4C84-F8E2F90C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8" y="2403476"/>
            <a:ext cx="6753225" cy="25241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C6C262-CD1E-F3E6-674E-5DD3B67640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97" y="216421"/>
            <a:ext cx="1950606" cy="66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3489B2-9ACC-DF33-CB06-C019B2CC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63" y="1159886"/>
            <a:ext cx="21907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11D6D5C-E8A4-8DE8-C78F-B1FD3074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booking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47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49DBE3-855B-D428-EFC0-900D9C16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frontend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ED832-FAE1-5C04-191F-C1DE3338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660" y="2367627"/>
            <a:ext cx="4498292" cy="3880773"/>
          </a:xfrm>
        </p:spPr>
        <p:txBody>
          <a:bodyPr/>
          <a:lstStyle/>
          <a:p>
            <a:r>
              <a:rPr lang="en-US" dirty="0"/>
              <a:t>TODO: Picture of frontend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32384-CC87-682C-4F72-5FA77C23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41195"/>
            <a:ext cx="2240664" cy="367852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DC8641D-20D1-F7CB-E9AF-5CCBBBC1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05" y="1565564"/>
            <a:ext cx="7869497" cy="50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6C8797-6AA4-F612-9323-53256C5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with Auth0</a:t>
            </a:r>
            <a:endParaRPr lang="hu-HU" dirty="0"/>
          </a:p>
        </p:txBody>
      </p:sp>
      <p:pic>
        <p:nvPicPr>
          <p:cNvPr id="2050" name="Picture 2" descr="Diagram showing the Actions Login Flow.">
            <a:extLst>
              <a:ext uri="{FF2B5EF4-FFF2-40B4-BE49-F238E27FC236}">
                <a16:creationId xmlns:a16="http://schemas.microsoft.com/office/drawing/2014/main" id="{8FA5A068-3EC0-E66D-C99F-2E3444F1B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b="-1114"/>
          <a:stretch/>
        </p:blipFill>
        <p:spPr bwMode="auto">
          <a:xfrm>
            <a:off x="351280" y="2035904"/>
            <a:ext cx="9248775" cy="27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gram showing the Actions Machine to Machine Flow and when the triggers inside of it run.">
            <a:extLst>
              <a:ext uri="{FF2B5EF4-FFF2-40B4-BE49-F238E27FC236}">
                <a16:creationId xmlns:a16="http://schemas.microsoft.com/office/drawing/2014/main" id="{618C5E1E-7676-F27A-79F2-BEC89C8F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6" y="4810125"/>
            <a:ext cx="81057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5F354F-17BD-9891-9388-B37CDB64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80" y="1694059"/>
            <a:ext cx="8596668" cy="3880773"/>
          </a:xfrm>
        </p:spPr>
        <p:txBody>
          <a:bodyPr/>
          <a:lstStyle/>
          <a:p>
            <a:r>
              <a:rPr lang="en-US" dirty="0"/>
              <a:t>OpenID based authentication</a:t>
            </a:r>
          </a:p>
          <a:p>
            <a:r>
              <a:rPr lang="en-US" dirty="0"/>
              <a:t>Login 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Machine to machine flow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60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C655F-D21E-6A62-E04D-EED96663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architecture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E2C3739-43A9-4E0D-326E-EDCEDEF5C340}"/>
              </a:ext>
            </a:extLst>
          </p:cNvPr>
          <p:cNvSpPr/>
          <p:nvPr/>
        </p:nvSpPr>
        <p:spPr>
          <a:xfrm>
            <a:off x="1430534" y="1543204"/>
            <a:ext cx="2844800" cy="395316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REST API</a:t>
            </a:r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E65A565-5E18-772B-C283-4B2816BB0B04}"/>
              </a:ext>
            </a:extLst>
          </p:cNvPr>
          <p:cNvSpPr/>
          <p:nvPr/>
        </p:nvSpPr>
        <p:spPr>
          <a:xfrm>
            <a:off x="1703147" y="2199992"/>
            <a:ext cx="2299581" cy="5251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 controller</a:t>
            </a:r>
            <a:endParaRPr lang="hu-HU" sz="16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ADF74238-3C66-E840-F72A-D2EFC360EE2E}"/>
              </a:ext>
            </a:extLst>
          </p:cNvPr>
          <p:cNvSpPr/>
          <p:nvPr/>
        </p:nvSpPr>
        <p:spPr>
          <a:xfrm>
            <a:off x="1703144" y="3808909"/>
            <a:ext cx="2299581" cy="5251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Provider controller</a:t>
            </a:r>
            <a:endParaRPr lang="hu-HU" sz="1600" dirty="0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8D0C3475-3FAD-AED7-3958-A3E93DDEA631}"/>
              </a:ext>
            </a:extLst>
          </p:cNvPr>
          <p:cNvSpPr/>
          <p:nvPr/>
        </p:nvSpPr>
        <p:spPr>
          <a:xfrm>
            <a:off x="1727053" y="3048623"/>
            <a:ext cx="2299581" cy="5251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controller</a:t>
            </a:r>
            <a:endParaRPr lang="hu-HU" sz="1600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C7E4847F-E9A3-62D7-2715-2F1C326A94A4}"/>
              </a:ext>
            </a:extLst>
          </p:cNvPr>
          <p:cNvSpPr/>
          <p:nvPr/>
        </p:nvSpPr>
        <p:spPr>
          <a:xfrm>
            <a:off x="1703144" y="4584071"/>
            <a:ext cx="2299581" cy="5251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controller</a:t>
            </a:r>
            <a:endParaRPr lang="hu-HU" sz="160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720641D6-5266-CB77-D175-444F86C7CFF9}"/>
              </a:ext>
            </a:extLst>
          </p:cNvPr>
          <p:cNvCxnSpPr>
            <a:cxnSpLocks/>
          </p:cNvCxnSpPr>
          <p:nvPr/>
        </p:nvCxnSpPr>
        <p:spPr>
          <a:xfrm flipH="1">
            <a:off x="624689" y="3574629"/>
            <a:ext cx="80584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B3773633-9B8C-0B63-7121-52AEC9466365}"/>
              </a:ext>
            </a:extLst>
          </p:cNvPr>
          <p:cNvSpPr/>
          <p:nvPr/>
        </p:nvSpPr>
        <p:spPr>
          <a:xfrm>
            <a:off x="153909" y="3287917"/>
            <a:ext cx="470780" cy="4637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BE97D0D8-707D-8F8B-D8AE-5D3AA8021ABF}"/>
              </a:ext>
            </a:extLst>
          </p:cNvPr>
          <p:cNvSpPr/>
          <p:nvPr/>
        </p:nvSpPr>
        <p:spPr>
          <a:xfrm>
            <a:off x="4547944" y="1532687"/>
            <a:ext cx="2844800" cy="395316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Business logic</a:t>
            </a:r>
            <a:endParaRPr lang="hu-HU" dirty="0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59E410A-52BA-A94D-C0D3-646F4347C513}"/>
              </a:ext>
            </a:extLst>
          </p:cNvPr>
          <p:cNvSpPr/>
          <p:nvPr/>
        </p:nvSpPr>
        <p:spPr>
          <a:xfrm>
            <a:off x="4820550" y="3816327"/>
            <a:ext cx="2299581" cy="525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Provider service</a:t>
            </a:r>
            <a:endParaRPr lang="hu-HU" sz="1600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CE83BC9-0B04-FD8C-5D8D-8EDD637441A4}"/>
              </a:ext>
            </a:extLst>
          </p:cNvPr>
          <p:cNvSpPr/>
          <p:nvPr/>
        </p:nvSpPr>
        <p:spPr>
          <a:xfrm>
            <a:off x="4820553" y="3046360"/>
            <a:ext cx="2299581" cy="525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service</a:t>
            </a:r>
            <a:endParaRPr lang="hu-HU" sz="1600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13EE114-9048-7544-01F9-29C3F013D0A9}"/>
              </a:ext>
            </a:extLst>
          </p:cNvPr>
          <p:cNvSpPr/>
          <p:nvPr/>
        </p:nvSpPr>
        <p:spPr>
          <a:xfrm>
            <a:off x="4796644" y="4572126"/>
            <a:ext cx="2299581" cy="5251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  <a:r>
              <a:rPr lang="en-US" sz="1600" dirty="0" err="1"/>
              <a:t>service</a:t>
            </a:r>
            <a:endParaRPr lang="hu-HU" sz="1600" dirty="0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5FCD85D9-2A70-94DC-4E78-066E281C21F3}"/>
              </a:ext>
            </a:extLst>
          </p:cNvPr>
          <p:cNvSpPr/>
          <p:nvPr/>
        </p:nvSpPr>
        <p:spPr>
          <a:xfrm>
            <a:off x="7665352" y="1543204"/>
            <a:ext cx="2844800" cy="395316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Data access layer</a:t>
            </a:r>
            <a:endParaRPr lang="hu-HU" dirty="0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CF3A4879-FCA8-08A9-5580-7C5B1D1A1434}"/>
              </a:ext>
            </a:extLst>
          </p:cNvPr>
          <p:cNvSpPr/>
          <p:nvPr/>
        </p:nvSpPr>
        <p:spPr>
          <a:xfrm>
            <a:off x="7937961" y="2227609"/>
            <a:ext cx="2299581" cy="5251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 repository</a:t>
            </a:r>
            <a:endParaRPr lang="hu-HU" sz="1600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0FA8A239-D081-B520-50B7-8E7122E37737}"/>
              </a:ext>
            </a:extLst>
          </p:cNvPr>
          <p:cNvSpPr/>
          <p:nvPr/>
        </p:nvSpPr>
        <p:spPr>
          <a:xfrm>
            <a:off x="7937958" y="3826844"/>
            <a:ext cx="2299581" cy="5251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Provider repository</a:t>
            </a:r>
            <a:endParaRPr lang="hu-HU" sz="1600" dirty="0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77D76DD-86EC-3050-2248-3BEE503435AF}"/>
              </a:ext>
            </a:extLst>
          </p:cNvPr>
          <p:cNvSpPr/>
          <p:nvPr/>
        </p:nvSpPr>
        <p:spPr>
          <a:xfrm>
            <a:off x="7937961" y="3056877"/>
            <a:ext cx="2299581" cy="5251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repository</a:t>
            </a:r>
            <a:endParaRPr lang="hu-HU" sz="1600" dirty="0"/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BF9A6EA-37F0-DFDC-A009-2850BA02F85C}"/>
              </a:ext>
            </a:extLst>
          </p:cNvPr>
          <p:cNvSpPr/>
          <p:nvPr/>
        </p:nvSpPr>
        <p:spPr>
          <a:xfrm>
            <a:off x="7914052" y="4582643"/>
            <a:ext cx="2299581" cy="5251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repository</a:t>
            </a:r>
            <a:endParaRPr lang="hu-HU" sz="1600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348DEDF3-9F00-CA65-E4A8-76C372B8B573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4002728" y="2462543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189F4219-9FE2-DEC7-E854-DB3A23A81BB7}"/>
              </a:ext>
            </a:extLst>
          </p:cNvPr>
          <p:cNvCxnSpPr/>
          <p:nvPr/>
        </p:nvCxnSpPr>
        <p:spPr>
          <a:xfrm>
            <a:off x="3989223" y="4029213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69D5E8A8-45F4-76E1-1472-C25FB102C067}"/>
              </a:ext>
            </a:extLst>
          </p:cNvPr>
          <p:cNvCxnSpPr/>
          <p:nvPr/>
        </p:nvCxnSpPr>
        <p:spPr>
          <a:xfrm>
            <a:off x="4038589" y="3321403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0EE951C3-6409-26FE-8952-45A635E0D73F}"/>
              </a:ext>
            </a:extLst>
          </p:cNvPr>
          <p:cNvCxnSpPr/>
          <p:nvPr/>
        </p:nvCxnSpPr>
        <p:spPr>
          <a:xfrm>
            <a:off x="3978819" y="4805084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0762C640-5EA6-BD86-A932-64D6A0F303A3}"/>
              </a:ext>
            </a:extLst>
          </p:cNvPr>
          <p:cNvCxnSpPr/>
          <p:nvPr/>
        </p:nvCxnSpPr>
        <p:spPr>
          <a:xfrm>
            <a:off x="7120135" y="2452443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C6451552-5DA6-796B-CED3-3A80E234EA78}"/>
              </a:ext>
            </a:extLst>
          </p:cNvPr>
          <p:cNvCxnSpPr/>
          <p:nvPr/>
        </p:nvCxnSpPr>
        <p:spPr>
          <a:xfrm>
            <a:off x="7133633" y="4080427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0830AF4D-599D-FE97-AA63-C5B4C9A63CF0}"/>
              </a:ext>
            </a:extLst>
          </p:cNvPr>
          <p:cNvCxnSpPr/>
          <p:nvPr/>
        </p:nvCxnSpPr>
        <p:spPr>
          <a:xfrm>
            <a:off x="7114291" y="3305016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4AE20E84-A4C5-9789-C224-438FB646BBD5}"/>
              </a:ext>
            </a:extLst>
          </p:cNvPr>
          <p:cNvCxnSpPr/>
          <p:nvPr/>
        </p:nvCxnSpPr>
        <p:spPr>
          <a:xfrm>
            <a:off x="7106635" y="4805084"/>
            <a:ext cx="817825" cy="1710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Összekötő: görbe 31">
            <a:extLst>
              <a:ext uri="{FF2B5EF4-FFF2-40B4-BE49-F238E27FC236}">
                <a16:creationId xmlns:a16="http://schemas.microsoft.com/office/drawing/2014/main" id="{3F95B586-2484-E15A-BDFF-FACE8B560FB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5818261" y="2894276"/>
            <a:ext cx="304167" cy="12700"/>
          </a:xfrm>
          <a:prstGeom prst="curved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görbe 35">
            <a:extLst>
              <a:ext uri="{FF2B5EF4-FFF2-40B4-BE49-F238E27FC236}">
                <a16:creationId xmlns:a16="http://schemas.microsoft.com/office/drawing/2014/main" id="{A197FB1E-0BB6-7E79-C487-D529ADA03C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5522" y="3135964"/>
            <a:ext cx="1044922" cy="278413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Összekötő: görbe 40">
            <a:extLst>
              <a:ext uri="{FF2B5EF4-FFF2-40B4-BE49-F238E27FC236}">
                <a16:creationId xmlns:a16="http://schemas.microsoft.com/office/drawing/2014/main" id="{012419EA-27CD-7D2E-2FCA-6CDD1E2DD8A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>
            <a:off x="5847910" y="3693893"/>
            <a:ext cx="244866" cy="3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görbe 43">
            <a:extLst>
              <a:ext uri="{FF2B5EF4-FFF2-40B4-BE49-F238E27FC236}">
                <a16:creationId xmlns:a16="http://schemas.microsoft.com/office/drawing/2014/main" id="{3E1E42F2-56CC-0AE9-27D2-2EDFDF98B5E0}"/>
              </a:ext>
            </a:extLst>
          </p:cNvPr>
          <p:cNvCxnSpPr>
            <a:cxnSpLocks/>
          </p:cNvCxnSpPr>
          <p:nvPr/>
        </p:nvCxnSpPr>
        <p:spPr>
          <a:xfrm rot="5400000">
            <a:off x="4246117" y="3527615"/>
            <a:ext cx="1864663" cy="245393"/>
          </a:xfrm>
          <a:prstGeom prst="curvedConnector3">
            <a:avLst>
              <a:gd name="adj1" fmla="val 2378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5FDF2D7-3DB0-9292-9DA2-CFC459D9880D}"/>
              </a:ext>
            </a:extLst>
          </p:cNvPr>
          <p:cNvSpPr/>
          <p:nvPr/>
        </p:nvSpPr>
        <p:spPr>
          <a:xfrm>
            <a:off x="4820553" y="2217092"/>
            <a:ext cx="2299581" cy="5251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Appointment service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1008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581D6AD-B404-607D-D3A8-6C0A60732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8" y="116957"/>
            <a:ext cx="8378720" cy="576284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6F484A-1249-D196-F79F-1A39906C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79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51462A-B273-E92E-76C0-B3D3309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hu-HU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DE94A5E-83FE-73B0-18F9-4A5123D82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18284"/>
              </p:ext>
            </p:extLst>
          </p:nvPr>
        </p:nvGraphicFramePr>
        <p:xfrm>
          <a:off x="2112949" y="2010782"/>
          <a:ext cx="8792117" cy="396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E2F11A94-DBA8-6A79-3A1A-666EBBE6C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0528" y="2100447"/>
            <a:ext cx="500994" cy="500994"/>
          </a:xfrm>
          <a:prstGeom prst="rect">
            <a:avLst/>
          </a:prstGeom>
        </p:spPr>
      </p:pic>
      <p:pic>
        <p:nvPicPr>
          <p:cNvPr id="8" name="Ábra 7" descr="Hozzáadás egyszínű kitöltéssel">
            <a:extLst>
              <a:ext uri="{FF2B5EF4-FFF2-40B4-BE49-F238E27FC236}">
                <a16:creationId xmlns:a16="http://schemas.microsoft.com/office/drawing/2014/main" id="{A6109CDC-E1C0-02E8-A8EA-D3390D5D8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314680" y="4010775"/>
            <a:ext cx="559678" cy="559678"/>
          </a:xfrm>
          <a:prstGeom prst="rect">
            <a:avLst/>
          </a:prstGeom>
        </p:spPr>
      </p:pic>
      <p:pic>
        <p:nvPicPr>
          <p:cNvPr id="9" name="Ábra 8" descr="Pipa egyszínű kitöltéssel">
            <a:extLst>
              <a:ext uri="{FF2B5EF4-FFF2-40B4-BE49-F238E27FC236}">
                <a16:creationId xmlns:a16="http://schemas.microsoft.com/office/drawing/2014/main" id="{2A8201F2-17A6-3ED3-9F9A-98B3F803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4021" y="2744674"/>
            <a:ext cx="500994" cy="500994"/>
          </a:xfrm>
          <a:prstGeom prst="rect">
            <a:avLst/>
          </a:prstGeom>
        </p:spPr>
      </p:pic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6E5299E8-9E40-1D11-5831-B88DDDF069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9234" y="3393396"/>
            <a:ext cx="500994" cy="500994"/>
          </a:xfrm>
          <a:prstGeom prst="rect">
            <a:avLst/>
          </a:prstGeom>
        </p:spPr>
      </p:pic>
      <p:pic>
        <p:nvPicPr>
          <p:cNvPr id="11" name="Ábra 10" descr="Hozzáadás egyszínű kitöltéssel">
            <a:extLst>
              <a:ext uri="{FF2B5EF4-FFF2-40B4-BE49-F238E27FC236}">
                <a16:creationId xmlns:a16="http://schemas.microsoft.com/office/drawing/2014/main" id="{B1B490B8-C5BB-B75D-451B-06656F0A1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306152" y="4659990"/>
            <a:ext cx="559678" cy="559678"/>
          </a:xfrm>
          <a:prstGeom prst="rect">
            <a:avLst/>
          </a:prstGeom>
        </p:spPr>
      </p:pic>
      <p:pic>
        <p:nvPicPr>
          <p:cNvPr id="12" name="Ábra 11" descr="Hozzáadás egyszínű kitöltéssel">
            <a:extLst>
              <a:ext uri="{FF2B5EF4-FFF2-40B4-BE49-F238E27FC236}">
                <a16:creationId xmlns:a16="http://schemas.microsoft.com/office/drawing/2014/main" id="{90BFBE24-DBEB-8DB8-FA3A-3A73D316B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35869">
            <a:off x="1286933" y="5304216"/>
            <a:ext cx="559678" cy="5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0492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838</TotalTime>
  <Words>140</Words>
  <Application>Microsoft Office PowerPoint</Application>
  <PresentationFormat>Szélesvásznú</PresentationFormat>
  <Paragraphs>63</Paragraphs>
  <Slides>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Dimenzió</vt:lpstr>
      <vt:lpstr>Online fullstack web application for appointment booking</vt:lpstr>
      <vt:lpstr>Use case</vt:lpstr>
      <vt:lpstr>Architecture</vt:lpstr>
      <vt:lpstr>Appointment booking</vt:lpstr>
      <vt:lpstr>Initial frontend</vt:lpstr>
      <vt:lpstr>Authentication with Auth0</vt:lpstr>
      <vt:lpstr>Backend architecture</vt:lpstr>
      <vt:lpstr>Data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időpontfoglaló fullstack webalkalmazás fejlesztése</dc:title>
  <dc:creator>Júlia Jankó</dc:creator>
  <cp:lastModifiedBy>Júlia Jankó</cp:lastModifiedBy>
  <cp:revision>11</cp:revision>
  <dcterms:created xsi:type="dcterms:W3CDTF">2024-05-28T08:58:56Z</dcterms:created>
  <dcterms:modified xsi:type="dcterms:W3CDTF">2024-05-29T22:21:56Z</dcterms:modified>
</cp:coreProperties>
</file>