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16459200" cx="21945600"/>
  <p:notesSz cx="6858000" cy="9144000"/>
  <p:embeddedFontLst>
    <p:embeddedFont>
      <p:font typeface="Source Serif Pro"/>
      <p:regular r:id="rId7"/>
      <p:bold r:id="rId8"/>
      <p:italic r:id="rId9"/>
      <p:boldItalic r:id="rId10"/>
    </p:embeddedFont>
    <p:embeddedFont>
      <p:font typeface="Source Serif Pro SemiBold"/>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18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184" orient="horz"/>
        <p:guide pos="691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SourceSerifProSemiBold-regular.fntdata"/><Relationship Id="rId10" Type="http://schemas.openxmlformats.org/officeDocument/2006/relationships/font" Target="fonts/SourceSerifPro-boldItalic.fntdata"/><Relationship Id="rId13" Type="http://schemas.openxmlformats.org/officeDocument/2006/relationships/font" Target="fonts/SourceSerifProSemiBold-italic.fntdata"/><Relationship Id="rId12" Type="http://schemas.openxmlformats.org/officeDocument/2006/relationships/font" Target="fonts/SourceSerifPro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SourceSerifPro-italic.fntdata"/><Relationship Id="rId14" Type="http://schemas.openxmlformats.org/officeDocument/2006/relationships/font" Target="fonts/SourceSerifPro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SourceSerifPro-regular.fntdata"/><Relationship Id="rId8" Type="http://schemas.openxmlformats.org/officeDocument/2006/relationships/font" Target="fonts/SourceSerifPr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71"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271"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48100" y="2382640"/>
            <a:ext cx="20450400" cy="6567600"/>
          </a:xfrm>
          <a:prstGeom prst="rect">
            <a:avLst/>
          </a:prstGeom>
        </p:spPr>
        <p:txBody>
          <a:bodyPr anchorCtr="0" anchor="b" bIns="273000" lIns="273000" spcFirstLastPara="1" rIns="273000" wrap="square" tIns="273000">
            <a:norm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p:txBody>
      </p:sp>
      <p:sp>
        <p:nvSpPr>
          <p:cNvPr id="11" name="Google Shape;11;p2"/>
          <p:cNvSpPr txBox="1"/>
          <p:nvPr>
            <p:ph idx="1" type="subTitle"/>
          </p:nvPr>
        </p:nvSpPr>
        <p:spPr>
          <a:xfrm>
            <a:off x="748080" y="9069200"/>
            <a:ext cx="20450400" cy="2536800"/>
          </a:xfrm>
          <a:prstGeom prst="rect">
            <a:avLst/>
          </a:prstGeom>
        </p:spPr>
        <p:txBody>
          <a:bodyPr anchorCtr="0" anchor="t" bIns="273000" lIns="273000" spcFirstLastPara="1" rIns="273000" wrap="square" tIns="273000">
            <a:normAutofit/>
          </a:bodyPr>
          <a:lstStyle>
            <a:lvl1pPr lvl="0" algn="ctr">
              <a:lnSpc>
                <a:spcPct val="100000"/>
              </a:lnSpc>
              <a:spcBef>
                <a:spcPts val="0"/>
              </a:spcBef>
              <a:spcAft>
                <a:spcPts val="0"/>
              </a:spcAft>
              <a:buSzPts val="8100"/>
              <a:buNone/>
              <a:defRPr sz="8100"/>
            </a:lvl1pPr>
            <a:lvl2pPr lvl="1" algn="ctr">
              <a:lnSpc>
                <a:spcPct val="100000"/>
              </a:lnSpc>
              <a:spcBef>
                <a:spcPts val="0"/>
              </a:spcBef>
              <a:spcAft>
                <a:spcPts val="0"/>
              </a:spcAft>
              <a:buSzPts val="8100"/>
              <a:buNone/>
              <a:defRPr sz="8100"/>
            </a:lvl2pPr>
            <a:lvl3pPr lvl="2" algn="ctr">
              <a:lnSpc>
                <a:spcPct val="100000"/>
              </a:lnSpc>
              <a:spcBef>
                <a:spcPts val="0"/>
              </a:spcBef>
              <a:spcAft>
                <a:spcPts val="0"/>
              </a:spcAft>
              <a:buSzPts val="8100"/>
              <a:buNone/>
              <a:defRPr sz="8100"/>
            </a:lvl3pPr>
            <a:lvl4pPr lvl="3" algn="ctr">
              <a:lnSpc>
                <a:spcPct val="100000"/>
              </a:lnSpc>
              <a:spcBef>
                <a:spcPts val="0"/>
              </a:spcBef>
              <a:spcAft>
                <a:spcPts val="0"/>
              </a:spcAft>
              <a:buSzPts val="8100"/>
              <a:buNone/>
              <a:defRPr sz="8100"/>
            </a:lvl4pPr>
            <a:lvl5pPr lvl="4" algn="ctr">
              <a:lnSpc>
                <a:spcPct val="100000"/>
              </a:lnSpc>
              <a:spcBef>
                <a:spcPts val="0"/>
              </a:spcBef>
              <a:spcAft>
                <a:spcPts val="0"/>
              </a:spcAft>
              <a:buSzPts val="8100"/>
              <a:buNone/>
              <a:defRPr sz="8100"/>
            </a:lvl5pPr>
            <a:lvl6pPr lvl="5" algn="ctr">
              <a:lnSpc>
                <a:spcPct val="100000"/>
              </a:lnSpc>
              <a:spcBef>
                <a:spcPts val="0"/>
              </a:spcBef>
              <a:spcAft>
                <a:spcPts val="0"/>
              </a:spcAft>
              <a:buSzPts val="8100"/>
              <a:buNone/>
              <a:defRPr sz="8100"/>
            </a:lvl6pPr>
            <a:lvl7pPr lvl="6" algn="ctr">
              <a:lnSpc>
                <a:spcPct val="100000"/>
              </a:lnSpc>
              <a:spcBef>
                <a:spcPts val="0"/>
              </a:spcBef>
              <a:spcAft>
                <a:spcPts val="0"/>
              </a:spcAft>
              <a:buSzPts val="8100"/>
              <a:buNone/>
              <a:defRPr sz="8100"/>
            </a:lvl7pPr>
            <a:lvl8pPr lvl="7" algn="ctr">
              <a:lnSpc>
                <a:spcPct val="100000"/>
              </a:lnSpc>
              <a:spcBef>
                <a:spcPts val="0"/>
              </a:spcBef>
              <a:spcAft>
                <a:spcPts val="0"/>
              </a:spcAft>
              <a:buSzPts val="8100"/>
              <a:buNone/>
              <a:defRPr sz="8100"/>
            </a:lvl8pPr>
            <a:lvl9pPr lvl="8" algn="ctr">
              <a:lnSpc>
                <a:spcPct val="100000"/>
              </a:lnSpc>
              <a:spcBef>
                <a:spcPts val="0"/>
              </a:spcBef>
              <a:spcAft>
                <a:spcPts val="0"/>
              </a:spcAft>
              <a:buSzPts val="8100"/>
              <a:buNone/>
              <a:defRPr sz="8100"/>
            </a:lvl9pPr>
          </a:lstStyle>
          <a:p/>
        </p:txBody>
      </p:sp>
      <p:sp>
        <p:nvSpPr>
          <p:cNvPr id="12" name="Google Shape;12;p2"/>
          <p:cNvSpPr txBox="1"/>
          <p:nvPr>
            <p:ph idx="12" type="sldNum"/>
          </p:nvPr>
        </p:nvSpPr>
        <p:spPr>
          <a:xfrm>
            <a:off x="20333899" y="14922294"/>
            <a:ext cx="1317900" cy="1259700"/>
          </a:xfrm>
          <a:prstGeom prst="rect">
            <a:avLst/>
          </a:prstGeom>
        </p:spPr>
        <p:txBody>
          <a:bodyPr anchorCtr="0" anchor="ctr" bIns="273000" lIns="273000" spcFirstLastPara="1" rIns="273000" wrap="square" tIns="2730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748080" y="3539600"/>
            <a:ext cx="20450400" cy="6282900"/>
          </a:xfrm>
          <a:prstGeom prst="rect">
            <a:avLst/>
          </a:prstGeom>
        </p:spPr>
        <p:txBody>
          <a:bodyPr anchorCtr="0" anchor="b" bIns="273000" lIns="273000" spcFirstLastPara="1" rIns="273000" wrap="square" tIns="273000">
            <a:normAutofit/>
          </a:bodyPr>
          <a:lstStyle>
            <a:lvl1pPr lvl="0" algn="ctr">
              <a:spcBef>
                <a:spcPts val="0"/>
              </a:spcBef>
              <a:spcAft>
                <a:spcPts val="0"/>
              </a:spcAft>
              <a:buSzPts val="35400"/>
              <a:buNone/>
              <a:defRPr sz="35400"/>
            </a:lvl1pPr>
            <a:lvl2pPr lvl="1" algn="ctr">
              <a:spcBef>
                <a:spcPts val="0"/>
              </a:spcBef>
              <a:spcAft>
                <a:spcPts val="0"/>
              </a:spcAft>
              <a:buSzPts val="35400"/>
              <a:buNone/>
              <a:defRPr sz="35400"/>
            </a:lvl2pPr>
            <a:lvl3pPr lvl="2" algn="ctr">
              <a:spcBef>
                <a:spcPts val="0"/>
              </a:spcBef>
              <a:spcAft>
                <a:spcPts val="0"/>
              </a:spcAft>
              <a:buSzPts val="35400"/>
              <a:buNone/>
              <a:defRPr sz="35400"/>
            </a:lvl3pPr>
            <a:lvl4pPr lvl="3" algn="ctr">
              <a:spcBef>
                <a:spcPts val="0"/>
              </a:spcBef>
              <a:spcAft>
                <a:spcPts val="0"/>
              </a:spcAft>
              <a:buSzPts val="35400"/>
              <a:buNone/>
              <a:defRPr sz="35400"/>
            </a:lvl4pPr>
            <a:lvl5pPr lvl="4" algn="ctr">
              <a:spcBef>
                <a:spcPts val="0"/>
              </a:spcBef>
              <a:spcAft>
                <a:spcPts val="0"/>
              </a:spcAft>
              <a:buSzPts val="35400"/>
              <a:buNone/>
              <a:defRPr sz="35400"/>
            </a:lvl5pPr>
            <a:lvl6pPr lvl="5" algn="ctr">
              <a:spcBef>
                <a:spcPts val="0"/>
              </a:spcBef>
              <a:spcAft>
                <a:spcPts val="0"/>
              </a:spcAft>
              <a:buSzPts val="35400"/>
              <a:buNone/>
              <a:defRPr sz="35400"/>
            </a:lvl6pPr>
            <a:lvl7pPr lvl="6" algn="ctr">
              <a:spcBef>
                <a:spcPts val="0"/>
              </a:spcBef>
              <a:spcAft>
                <a:spcPts val="0"/>
              </a:spcAft>
              <a:buSzPts val="35400"/>
              <a:buNone/>
              <a:defRPr sz="35400"/>
            </a:lvl7pPr>
            <a:lvl8pPr lvl="7" algn="ctr">
              <a:spcBef>
                <a:spcPts val="0"/>
              </a:spcBef>
              <a:spcAft>
                <a:spcPts val="0"/>
              </a:spcAft>
              <a:buSzPts val="35400"/>
              <a:buNone/>
              <a:defRPr sz="35400"/>
            </a:lvl8pPr>
            <a:lvl9pPr lvl="8" algn="ctr">
              <a:spcBef>
                <a:spcPts val="0"/>
              </a:spcBef>
              <a:spcAft>
                <a:spcPts val="0"/>
              </a:spcAft>
              <a:buSzPts val="35400"/>
              <a:buNone/>
              <a:defRPr sz="35400"/>
            </a:lvl9pPr>
          </a:lstStyle>
          <a:p>
            <a:r>
              <a:t>xx%</a:t>
            </a:r>
          </a:p>
        </p:txBody>
      </p:sp>
      <p:sp>
        <p:nvSpPr>
          <p:cNvPr id="46" name="Google Shape;46;p11"/>
          <p:cNvSpPr txBox="1"/>
          <p:nvPr>
            <p:ph idx="1" type="body"/>
          </p:nvPr>
        </p:nvSpPr>
        <p:spPr>
          <a:xfrm>
            <a:off x="748080" y="10087120"/>
            <a:ext cx="20450400" cy="4161900"/>
          </a:xfrm>
          <a:prstGeom prst="rect">
            <a:avLst/>
          </a:prstGeom>
        </p:spPr>
        <p:txBody>
          <a:bodyPr anchorCtr="0" anchor="t" bIns="273000" lIns="273000" spcFirstLastPara="1" rIns="273000" wrap="square" tIns="273000">
            <a:normAutofit/>
          </a:bodyPr>
          <a:lstStyle>
            <a:lvl1pPr indent="-577850" lvl="0" marL="457200" algn="ctr">
              <a:spcBef>
                <a:spcPts val="0"/>
              </a:spcBef>
              <a:spcAft>
                <a:spcPts val="0"/>
              </a:spcAft>
              <a:buSzPts val="5500"/>
              <a:buChar char="●"/>
              <a:defRPr/>
            </a:lvl1pPr>
            <a:lvl2pPr indent="-495300" lvl="1" marL="914400" algn="ctr">
              <a:spcBef>
                <a:spcPts val="0"/>
              </a:spcBef>
              <a:spcAft>
                <a:spcPts val="0"/>
              </a:spcAft>
              <a:buSzPts val="4200"/>
              <a:buChar char="○"/>
              <a:defRPr/>
            </a:lvl2pPr>
            <a:lvl3pPr indent="-495300" lvl="2" marL="1371600" algn="ctr">
              <a:spcBef>
                <a:spcPts val="0"/>
              </a:spcBef>
              <a:spcAft>
                <a:spcPts val="0"/>
              </a:spcAft>
              <a:buSzPts val="4200"/>
              <a:buChar char="■"/>
              <a:defRPr/>
            </a:lvl3pPr>
            <a:lvl4pPr indent="-495300" lvl="3" marL="1828800" algn="ctr">
              <a:spcBef>
                <a:spcPts val="0"/>
              </a:spcBef>
              <a:spcAft>
                <a:spcPts val="0"/>
              </a:spcAft>
              <a:buSzPts val="4200"/>
              <a:buChar char="●"/>
              <a:defRPr/>
            </a:lvl4pPr>
            <a:lvl5pPr indent="-495300" lvl="4" marL="2286000" algn="ctr">
              <a:spcBef>
                <a:spcPts val="0"/>
              </a:spcBef>
              <a:spcAft>
                <a:spcPts val="0"/>
              </a:spcAft>
              <a:buSzPts val="4200"/>
              <a:buChar char="○"/>
              <a:defRPr/>
            </a:lvl5pPr>
            <a:lvl6pPr indent="-495300" lvl="5" marL="2743200" algn="ctr">
              <a:spcBef>
                <a:spcPts val="0"/>
              </a:spcBef>
              <a:spcAft>
                <a:spcPts val="0"/>
              </a:spcAft>
              <a:buSzPts val="4200"/>
              <a:buChar char="■"/>
              <a:defRPr/>
            </a:lvl6pPr>
            <a:lvl7pPr indent="-495300" lvl="6" marL="3200400" algn="ctr">
              <a:spcBef>
                <a:spcPts val="0"/>
              </a:spcBef>
              <a:spcAft>
                <a:spcPts val="0"/>
              </a:spcAft>
              <a:buSzPts val="4200"/>
              <a:buChar char="●"/>
              <a:defRPr/>
            </a:lvl7pPr>
            <a:lvl8pPr indent="-495300" lvl="7" marL="3657600" algn="ctr">
              <a:spcBef>
                <a:spcPts val="0"/>
              </a:spcBef>
              <a:spcAft>
                <a:spcPts val="0"/>
              </a:spcAft>
              <a:buSzPts val="4200"/>
              <a:buChar char="○"/>
              <a:defRPr/>
            </a:lvl8pPr>
            <a:lvl9pPr indent="-495300" lvl="8" marL="4114800" algn="ctr">
              <a:spcBef>
                <a:spcPts val="0"/>
              </a:spcBef>
              <a:spcAft>
                <a:spcPts val="0"/>
              </a:spcAft>
              <a:buSzPts val="4200"/>
              <a:buChar char="■"/>
              <a:defRPr/>
            </a:lvl9pPr>
          </a:lstStyle>
          <a:p/>
        </p:txBody>
      </p:sp>
      <p:sp>
        <p:nvSpPr>
          <p:cNvPr id="47" name="Google Shape;47;p11"/>
          <p:cNvSpPr txBox="1"/>
          <p:nvPr>
            <p:ph idx="12" type="sldNum"/>
          </p:nvPr>
        </p:nvSpPr>
        <p:spPr>
          <a:xfrm>
            <a:off x="20333899" y="14922294"/>
            <a:ext cx="1317900" cy="1259700"/>
          </a:xfrm>
          <a:prstGeom prst="rect">
            <a:avLst/>
          </a:prstGeom>
        </p:spPr>
        <p:txBody>
          <a:bodyPr anchorCtr="0" anchor="ctr" bIns="273000" lIns="273000" spcFirstLastPara="1" rIns="273000" wrap="square" tIns="2730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0333899" y="14922294"/>
            <a:ext cx="1317900" cy="1259700"/>
          </a:xfrm>
          <a:prstGeom prst="rect">
            <a:avLst/>
          </a:prstGeom>
        </p:spPr>
        <p:txBody>
          <a:bodyPr anchorCtr="0" anchor="ctr" bIns="273000" lIns="273000" spcFirstLastPara="1" rIns="273000" wrap="square" tIns="2730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48080" y="6882720"/>
            <a:ext cx="20450400" cy="2693100"/>
          </a:xfrm>
          <a:prstGeom prst="rect">
            <a:avLst/>
          </a:prstGeom>
        </p:spPr>
        <p:txBody>
          <a:bodyPr anchorCtr="0" anchor="ctr" bIns="273000" lIns="273000" spcFirstLastPara="1" rIns="273000" wrap="square" tIns="273000">
            <a:normAutofit/>
          </a:bodyPr>
          <a:lstStyle>
            <a:lvl1pPr lvl="0" algn="ctr">
              <a:spcBef>
                <a:spcPts val="0"/>
              </a:spcBef>
              <a:spcAft>
                <a:spcPts val="0"/>
              </a:spcAft>
              <a:buSzPts val="10900"/>
              <a:buNone/>
              <a:defRPr sz="10900"/>
            </a:lvl1pPr>
            <a:lvl2pPr lvl="1" algn="ctr">
              <a:spcBef>
                <a:spcPts val="0"/>
              </a:spcBef>
              <a:spcAft>
                <a:spcPts val="0"/>
              </a:spcAft>
              <a:buSzPts val="10900"/>
              <a:buNone/>
              <a:defRPr sz="10900"/>
            </a:lvl2pPr>
            <a:lvl3pPr lvl="2" algn="ctr">
              <a:spcBef>
                <a:spcPts val="0"/>
              </a:spcBef>
              <a:spcAft>
                <a:spcPts val="0"/>
              </a:spcAft>
              <a:buSzPts val="10900"/>
              <a:buNone/>
              <a:defRPr sz="10900"/>
            </a:lvl3pPr>
            <a:lvl4pPr lvl="3" algn="ctr">
              <a:spcBef>
                <a:spcPts val="0"/>
              </a:spcBef>
              <a:spcAft>
                <a:spcPts val="0"/>
              </a:spcAft>
              <a:buSzPts val="10900"/>
              <a:buNone/>
              <a:defRPr sz="10900"/>
            </a:lvl4pPr>
            <a:lvl5pPr lvl="4" algn="ctr">
              <a:spcBef>
                <a:spcPts val="0"/>
              </a:spcBef>
              <a:spcAft>
                <a:spcPts val="0"/>
              </a:spcAft>
              <a:buSzPts val="10900"/>
              <a:buNone/>
              <a:defRPr sz="10900"/>
            </a:lvl5pPr>
            <a:lvl6pPr lvl="5" algn="ctr">
              <a:spcBef>
                <a:spcPts val="0"/>
              </a:spcBef>
              <a:spcAft>
                <a:spcPts val="0"/>
              </a:spcAft>
              <a:buSzPts val="10900"/>
              <a:buNone/>
              <a:defRPr sz="10900"/>
            </a:lvl6pPr>
            <a:lvl7pPr lvl="6" algn="ctr">
              <a:spcBef>
                <a:spcPts val="0"/>
              </a:spcBef>
              <a:spcAft>
                <a:spcPts val="0"/>
              </a:spcAft>
              <a:buSzPts val="10900"/>
              <a:buNone/>
              <a:defRPr sz="10900"/>
            </a:lvl7pPr>
            <a:lvl8pPr lvl="7" algn="ctr">
              <a:spcBef>
                <a:spcPts val="0"/>
              </a:spcBef>
              <a:spcAft>
                <a:spcPts val="0"/>
              </a:spcAft>
              <a:buSzPts val="10900"/>
              <a:buNone/>
              <a:defRPr sz="10900"/>
            </a:lvl8pPr>
            <a:lvl9pPr lvl="8" algn="ctr">
              <a:spcBef>
                <a:spcPts val="0"/>
              </a:spcBef>
              <a:spcAft>
                <a:spcPts val="0"/>
              </a:spcAft>
              <a:buSzPts val="10900"/>
              <a:buNone/>
              <a:defRPr sz="10900"/>
            </a:lvl9pPr>
          </a:lstStyle>
          <a:p/>
        </p:txBody>
      </p:sp>
      <p:sp>
        <p:nvSpPr>
          <p:cNvPr id="15" name="Google Shape;15;p3"/>
          <p:cNvSpPr txBox="1"/>
          <p:nvPr>
            <p:ph idx="12" type="sldNum"/>
          </p:nvPr>
        </p:nvSpPr>
        <p:spPr>
          <a:xfrm>
            <a:off x="20333899" y="14922294"/>
            <a:ext cx="1317900" cy="1259700"/>
          </a:xfrm>
          <a:prstGeom prst="rect">
            <a:avLst/>
          </a:prstGeom>
        </p:spPr>
        <p:txBody>
          <a:bodyPr anchorCtr="0" anchor="ctr" bIns="273000" lIns="273000" spcFirstLastPara="1" rIns="273000" wrap="square" tIns="2730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48080" y="1424080"/>
            <a:ext cx="20450400" cy="1833300"/>
          </a:xfrm>
          <a:prstGeom prst="rect">
            <a:avLst/>
          </a:prstGeom>
        </p:spPr>
        <p:txBody>
          <a:bodyPr anchorCtr="0" anchor="t" bIns="273000" lIns="273000" spcFirstLastPara="1" rIns="273000" wrap="square" tIns="273000">
            <a:normAutofit/>
          </a:bodyPr>
          <a:lstStyle>
            <a:lvl1pPr lvl="0">
              <a:spcBef>
                <a:spcPts val="0"/>
              </a:spcBef>
              <a:spcAft>
                <a:spcPts val="0"/>
              </a:spcAft>
              <a:buSzPts val="8100"/>
              <a:buNone/>
              <a:defRPr/>
            </a:lvl1pPr>
            <a:lvl2pPr lvl="1">
              <a:spcBef>
                <a:spcPts val="0"/>
              </a:spcBef>
              <a:spcAft>
                <a:spcPts val="0"/>
              </a:spcAft>
              <a:buSzPts val="8100"/>
              <a:buNone/>
              <a:defRPr/>
            </a:lvl2pPr>
            <a:lvl3pPr lvl="2">
              <a:spcBef>
                <a:spcPts val="0"/>
              </a:spcBef>
              <a:spcAft>
                <a:spcPts val="0"/>
              </a:spcAft>
              <a:buSzPts val="8100"/>
              <a:buNone/>
              <a:defRPr/>
            </a:lvl3pPr>
            <a:lvl4pPr lvl="3">
              <a:spcBef>
                <a:spcPts val="0"/>
              </a:spcBef>
              <a:spcAft>
                <a:spcPts val="0"/>
              </a:spcAft>
              <a:buSzPts val="8100"/>
              <a:buNone/>
              <a:defRPr/>
            </a:lvl4pPr>
            <a:lvl5pPr lvl="4">
              <a:spcBef>
                <a:spcPts val="0"/>
              </a:spcBef>
              <a:spcAft>
                <a:spcPts val="0"/>
              </a:spcAft>
              <a:buSzPts val="8100"/>
              <a:buNone/>
              <a:defRPr/>
            </a:lvl5pPr>
            <a:lvl6pPr lvl="5">
              <a:spcBef>
                <a:spcPts val="0"/>
              </a:spcBef>
              <a:spcAft>
                <a:spcPts val="0"/>
              </a:spcAft>
              <a:buSzPts val="8100"/>
              <a:buNone/>
              <a:defRPr/>
            </a:lvl6pPr>
            <a:lvl7pPr lvl="6">
              <a:spcBef>
                <a:spcPts val="0"/>
              </a:spcBef>
              <a:spcAft>
                <a:spcPts val="0"/>
              </a:spcAft>
              <a:buSzPts val="8100"/>
              <a:buNone/>
              <a:defRPr/>
            </a:lvl7pPr>
            <a:lvl8pPr lvl="7">
              <a:spcBef>
                <a:spcPts val="0"/>
              </a:spcBef>
              <a:spcAft>
                <a:spcPts val="0"/>
              </a:spcAft>
              <a:buSzPts val="8100"/>
              <a:buNone/>
              <a:defRPr/>
            </a:lvl8pPr>
            <a:lvl9pPr lvl="8">
              <a:spcBef>
                <a:spcPts val="0"/>
              </a:spcBef>
              <a:spcAft>
                <a:spcPts val="0"/>
              </a:spcAft>
              <a:buSzPts val="8100"/>
              <a:buNone/>
              <a:defRPr/>
            </a:lvl9pPr>
          </a:lstStyle>
          <a:p/>
        </p:txBody>
      </p:sp>
      <p:sp>
        <p:nvSpPr>
          <p:cNvPr id="18" name="Google Shape;18;p4"/>
          <p:cNvSpPr txBox="1"/>
          <p:nvPr>
            <p:ph idx="1" type="body"/>
          </p:nvPr>
        </p:nvSpPr>
        <p:spPr>
          <a:xfrm>
            <a:off x="748080" y="3687920"/>
            <a:ext cx="20450400" cy="10932300"/>
          </a:xfrm>
          <a:prstGeom prst="rect">
            <a:avLst/>
          </a:prstGeom>
        </p:spPr>
        <p:txBody>
          <a:bodyPr anchorCtr="0" anchor="t" bIns="273000" lIns="273000" spcFirstLastPara="1" rIns="273000" wrap="square" tIns="273000">
            <a:normAutofit/>
          </a:bodyPr>
          <a:lstStyle>
            <a:lvl1pPr indent="-577850" lvl="0" marL="457200">
              <a:spcBef>
                <a:spcPts val="0"/>
              </a:spcBef>
              <a:spcAft>
                <a:spcPts val="0"/>
              </a:spcAft>
              <a:buSzPts val="5500"/>
              <a:buChar char="●"/>
              <a:defRPr/>
            </a:lvl1pPr>
            <a:lvl2pPr indent="-495300" lvl="1" marL="914400">
              <a:spcBef>
                <a:spcPts val="0"/>
              </a:spcBef>
              <a:spcAft>
                <a:spcPts val="0"/>
              </a:spcAft>
              <a:buSzPts val="4200"/>
              <a:buChar char="○"/>
              <a:defRPr/>
            </a:lvl2pPr>
            <a:lvl3pPr indent="-495300" lvl="2" marL="1371600">
              <a:spcBef>
                <a:spcPts val="0"/>
              </a:spcBef>
              <a:spcAft>
                <a:spcPts val="0"/>
              </a:spcAft>
              <a:buSzPts val="4200"/>
              <a:buChar char="■"/>
              <a:defRPr/>
            </a:lvl3pPr>
            <a:lvl4pPr indent="-495300" lvl="3" marL="1828800">
              <a:spcBef>
                <a:spcPts val="0"/>
              </a:spcBef>
              <a:spcAft>
                <a:spcPts val="0"/>
              </a:spcAft>
              <a:buSzPts val="4200"/>
              <a:buChar char="●"/>
              <a:defRPr/>
            </a:lvl4pPr>
            <a:lvl5pPr indent="-495300" lvl="4" marL="2286000">
              <a:spcBef>
                <a:spcPts val="0"/>
              </a:spcBef>
              <a:spcAft>
                <a:spcPts val="0"/>
              </a:spcAft>
              <a:buSzPts val="4200"/>
              <a:buChar char="○"/>
              <a:defRPr/>
            </a:lvl5pPr>
            <a:lvl6pPr indent="-495300" lvl="5" marL="2743200">
              <a:spcBef>
                <a:spcPts val="0"/>
              </a:spcBef>
              <a:spcAft>
                <a:spcPts val="0"/>
              </a:spcAft>
              <a:buSzPts val="4200"/>
              <a:buChar char="■"/>
              <a:defRPr/>
            </a:lvl6pPr>
            <a:lvl7pPr indent="-495300" lvl="6" marL="3200400">
              <a:spcBef>
                <a:spcPts val="0"/>
              </a:spcBef>
              <a:spcAft>
                <a:spcPts val="0"/>
              </a:spcAft>
              <a:buSzPts val="4200"/>
              <a:buChar char="●"/>
              <a:defRPr/>
            </a:lvl7pPr>
            <a:lvl8pPr indent="-495300" lvl="7" marL="3657600">
              <a:spcBef>
                <a:spcPts val="0"/>
              </a:spcBef>
              <a:spcAft>
                <a:spcPts val="0"/>
              </a:spcAft>
              <a:buSzPts val="4200"/>
              <a:buChar char="○"/>
              <a:defRPr/>
            </a:lvl8pPr>
            <a:lvl9pPr indent="-495300" lvl="8" marL="4114800">
              <a:spcBef>
                <a:spcPts val="0"/>
              </a:spcBef>
              <a:spcAft>
                <a:spcPts val="0"/>
              </a:spcAft>
              <a:buSzPts val="4200"/>
              <a:buChar char="■"/>
              <a:defRPr/>
            </a:lvl9pPr>
          </a:lstStyle>
          <a:p/>
        </p:txBody>
      </p:sp>
      <p:sp>
        <p:nvSpPr>
          <p:cNvPr id="19" name="Google Shape;19;p4"/>
          <p:cNvSpPr txBox="1"/>
          <p:nvPr>
            <p:ph idx="12" type="sldNum"/>
          </p:nvPr>
        </p:nvSpPr>
        <p:spPr>
          <a:xfrm>
            <a:off x="20333899" y="14922294"/>
            <a:ext cx="1317900" cy="1259700"/>
          </a:xfrm>
          <a:prstGeom prst="rect">
            <a:avLst/>
          </a:prstGeom>
        </p:spPr>
        <p:txBody>
          <a:bodyPr anchorCtr="0" anchor="ctr" bIns="273000" lIns="273000" spcFirstLastPara="1" rIns="273000" wrap="square" tIns="2730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748080" y="1424080"/>
            <a:ext cx="20450400" cy="1833300"/>
          </a:xfrm>
          <a:prstGeom prst="rect">
            <a:avLst/>
          </a:prstGeom>
        </p:spPr>
        <p:txBody>
          <a:bodyPr anchorCtr="0" anchor="t" bIns="273000" lIns="273000" spcFirstLastPara="1" rIns="273000" wrap="square" tIns="273000">
            <a:normAutofit/>
          </a:bodyPr>
          <a:lstStyle>
            <a:lvl1pPr lvl="0">
              <a:spcBef>
                <a:spcPts val="0"/>
              </a:spcBef>
              <a:spcAft>
                <a:spcPts val="0"/>
              </a:spcAft>
              <a:buSzPts val="8100"/>
              <a:buNone/>
              <a:defRPr/>
            </a:lvl1pPr>
            <a:lvl2pPr lvl="1">
              <a:spcBef>
                <a:spcPts val="0"/>
              </a:spcBef>
              <a:spcAft>
                <a:spcPts val="0"/>
              </a:spcAft>
              <a:buSzPts val="8100"/>
              <a:buNone/>
              <a:defRPr/>
            </a:lvl2pPr>
            <a:lvl3pPr lvl="2">
              <a:spcBef>
                <a:spcPts val="0"/>
              </a:spcBef>
              <a:spcAft>
                <a:spcPts val="0"/>
              </a:spcAft>
              <a:buSzPts val="8100"/>
              <a:buNone/>
              <a:defRPr/>
            </a:lvl3pPr>
            <a:lvl4pPr lvl="3">
              <a:spcBef>
                <a:spcPts val="0"/>
              </a:spcBef>
              <a:spcAft>
                <a:spcPts val="0"/>
              </a:spcAft>
              <a:buSzPts val="8100"/>
              <a:buNone/>
              <a:defRPr/>
            </a:lvl4pPr>
            <a:lvl5pPr lvl="4">
              <a:spcBef>
                <a:spcPts val="0"/>
              </a:spcBef>
              <a:spcAft>
                <a:spcPts val="0"/>
              </a:spcAft>
              <a:buSzPts val="8100"/>
              <a:buNone/>
              <a:defRPr/>
            </a:lvl5pPr>
            <a:lvl6pPr lvl="5">
              <a:spcBef>
                <a:spcPts val="0"/>
              </a:spcBef>
              <a:spcAft>
                <a:spcPts val="0"/>
              </a:spcAft>
              <a:buSzPts val="8100"/>
              <a:buNone/>
              <a:defRPr/>
            </a:lvl6pPr>
            <a:lvl7pPr lvl="6">
              <a:spcBef>
                <a:spcPts val="0"/>
              </a:spcBef>
              <a:spcAft>
                <a:spcPts val="0"/>
              </a:spcAft>
              <a:buSzPts val="8100"/>
              <a:buNone/>
              <a:defRPr/>
            </a:lvl7pPr>
            <a:lvl8pPr lvl="7">
              <a:spcBef>
                <a:spcPts val="0"/>
              </a:spcBef>
              <a:spcAft>
                <a:spcPts val="0"/>
              </a:spcAft>
              <a:buSzPts val="8100"/>
              <a:buNone/>
              <a:defRPr/>
            </a:lvl8pPr>
            <a:lvl9pPr lvl="8">
              <a:spcBef>
                <a:spcPts val="0"/>
              </a:spcBef>
              <a:spcAft>
                <a:spcPts val="0"/>
              </a:spcAft>
              <a:buSzPts val="8100"/>
              <a:buNone/>
              <a:defRPr/>
            </a:lvl9pPr>
          </a:lstStyle>
          <a:p/>
        </p:txBody>
      </p:sp>
      <p:sp>
        <p:nvSpPr>
          <p:cNvPr id="22" name="Google Shape;22;p5"/>
          <p:cNvSpPr txBox="1"/>
          <p:nvPr>
            <p:ph idx="1" type="body"/>
          </p:nvPr>
        </p:nvSpPr>
        <p:spPr>
          <a:xfrm>
            <a:off x="748080" y="3687920"/>
            <a:ext cx="9600000" cy="10932300"/>
          </a:xfrm>
          <a:prstGeom prst="rect">
            <a:avLst/>
          </a:prstGeom>
        </p:spPr>
        <p:txBody>
          <a:bodyPr anchorCtr="0" anchor="t" bIns="273000" lIns="273000" spcFirstLastPara="1" rIns="273000" wrap="square" tIns="273000">
            <a:normAutofit/>
          </a:bodyPr>
          <a:lstStyle>
            <a:lvl1pPr indent="-495300" lvl="0" marL="457200">
              <a:spcBef>
                <a:spcPts val="0"/>
              </a:spcBef>
              <a:spcAft>
                <a:spcPts val="0"/>
              </a:spcAft>
              <a:buSzPts val="4200"/>
              <a:buChar char="●"/>
              <a:defRPr sz="4200"/>
            </a:lvl1pPr>
            <a:lvl2pPr indent="-450850" lvl="1" marL="914400">
              <a:spcBef>
                <a:spcPts val="0"/>
              </a:spcBef>
              <a:spcAft>
                <a:spcPts val="0"/>
              </a:spcAft>
              <a:buSzPts val="3500"/>
              <a:buChar char="○"/>
              <a:defRPr sz="3500"/>
            </a:lvl2pPr>
            <a:lvl3pPr indent="-450850" lvl="2" marL="1371600">
              <a:spcBef>
                <a:spcPts val="0"/>
              </a:spcBef>
              <a:spcAft>
                <a:spcPts val="0"/>
              </a:spcAft>
              <a:buSzPts val="3500"/>
              <a:buChar char="■"/>
              <a:defRPr sz="3500"/>
            </a:lvl3pPr>
            <a:lvl4pPr indent="-450850" lvl="3" marL="1828800">
              <a:spcBef>
                <a:spcPts val="0"/>
              </a:spcBef>
              <a:spcAft>
                <a:spcPts val="0"/>
              </a:spcAft>
              <a:buSzPts val="3500"/>
              <a:buChar char="●"/>
              <a:defRPr sz="3500"/>
            </a:lvl4pPr>
            <a:lvl5pPr indent="-450850" lvl="4" marL="2286000">
              <a:spcBef>
                <a:spcPts val="0"/>
              </a:spcBef>
              <a:spcAft>
                <a:spcPts val="0"/>
              </a:spcAft>
              <a:buSzPts val="3500"/>
              <a:buChar char="○"/>
              <a:defRPr sz="3500"/>
            </a:lvl5pPr>
            <a:lvl6pPr indent="-450850" lvl="5" marL="2743200">
              <a:spcBef>
                <a:spcPts val="0"/>
              </a:spcBef>
              <a:spcAft>
                <a:spcPts val="0"/>
              </a:spcAft>
              <a:buSzPts val="3500"/>
              <a:buChar char="■"/>
              <a:defRPr sz="3500"/>
            </a:lvl6pPr>
            <a:lvl7pPr indent="-450850" lvl="6" marL="3200400">
              <a:spcBef>
                <a:spcPts val="0"/>
              </a:spcBef>
              <a:spcAft>
                <a:spcPts val="0"/>
              </a:spcAft>
              <a:buSzPts val="3500"/>
              <a:buChar char="●"/>
              <a:defRPr sz="3500"/>
            </a:lvl7pPr>
            <a:lvl8pPr indent="-450850" lvl="7" marL="3657600">
              <a:spcBef>
                <a:spcPts val="0"/>
              </a:spcBef>
              <a:spcAft>
                <a:spcPts val="0"/>
              </a:spcAft>
              <a:buSzPts val="3500"/>
              <a:buChar char="○"/>
              <a:defRPr sz="3500"/>
            </a:lvl8pPr>
            <a:lvl9pPr indent="-450850" lvl="8" marL="4114800">
              <a:spcBef>
                <a:spcPts val="0"/>
              </a:spcBef>
              <a:spcAft>
                <a:spcPts val="0"/>
              </a:spcAft>
              <a:buSzPts val="3500"/>
              <a:buChar char="■"/>
              <a:defRPr sz="3500"/>
            </a:lvl9pPr>
          </a:lstStyle>
          <a:p/>
        </p:txBody>
      </p:sp>
      <p:sp>
        <p:nvSpPr>
          <p:cNvPr id="23" name="Google Shape;23;p5"/>
          <p:cNvSpPr txBox="1"/>
          <p:nvPr>
            <p:ph idx="2" type="body"/>
          </p:nvPr>
        </p:nvSpPr>
        <p:spPr>
          <a:xfrm>
            <a:off x="11597760" y="3687920"/>
            <a:ext cx="9600000" cy="10932300"/>
          </a:xfrm>
          <a:prstGeom prst="rect">
            <a:avLst/>
          </a:prstGeom>
        </p:spPr>
        <p:txBody>
          <a:bodyPr anchorCtr="0" anchor="t" bIns="273000" lIns="273000" spcFirstLastPara="1" rIns="273000" wrap="square" tIns="273000">
            <a:normAutofit/>
          </a:bodyPr>
          <a:lstStyle>
            <a:lvl1pPr indent="-495300" lvl="0" marL="457200">
              <a:spcBef>
                <a:spcPts val="0"/>
              </a:spcBef>
              <a:spcAft>
                <a:spcPts val="0"/>
              </a:spcAft>
              <a:buSzPts val="4200"/>
              <a:buChar char="●"/>
              <a:defRPr sz="4200"/>
            </a:lvl1pPr>
            <a:lvl2pPr indent="-450850" lvl="1" marL="914400">
              <a:spcBef>
                <a:spcPts val="0"/>
              </a:spcBef>
              <a:spcAft>
                <a:spcPts val="0"/>
              </a:spcAft>
              <a:buSzPts val="3500"/>
              <a:buChar char="○"/>
              <a:defRPr sz="3500"/>
            </a:lvl2pPr>
            <a:lvl3pPr indent="-450850" lvl="2" marL="1371600">
              <a:spcBef>
                <a:spcPts val="0"/>
              </a:spcBef>
              <a:spcAft>
                <a:spcPts val="0"/>
              </a:spcAft>
              <a:buSzPts val="3500"/>
              <a:buChar char="■"/>
              <a:defRPr sz="3500"/>
            </a:lvl3pPr>
            <a:lvl4pPr indent="-450850" lvl="3" marL="1828800">
              <a:spcBef>
                <a:spcPts val="0"/>
              </a:spcBef>
              <a:spcAft>
                <a:spcPts val="0"/>
              </a:spcAft>
              <a:buSzPts val="3500"/>
              <a:buChar char="●"/>
              <a:defRPr sz="3500"/>
            </a:lvl4pPr>
            <a:lvl5pPr indent="-450850" lvl="4" marL="2286000">
              <a:spcBef>
                <a:spcPts val="0"/>
              </a:spcBef>
              <a:spcAft>
                <a:spcPts val="0"/>
              </a:spcAft>
              <a:buSzPts val="3500"/>
              <a:buChar char="○"/>
              <a:defRPr sz="3500"/>
            </a:lvl5pPr>
            <a:lvl6pPr indent="-450850" lvl="5" marL="2743200">
              <a:spcBef>
                <a:spcPts val="0"/>
              </a:spcBef>
              <a:spcAft>
                <a:spcPts val="0"/>
              </a:spcAft>
              <a:buSzPts val="3500"/>
              <a:buChar char="■"/>
              <a:defRPr sz="3500"/>
            </a:lvl6pPr>
            <a:lvl7pPr indent="-450850" lvl="6" marL="3200400">
              <a:spcBef>
                <a:spcPts val="0"/>
              </a:spcBef>
              <a:spcAft>
                <a:spcPts val="0"/>
              </a:spcAft>
              <a:buSzPts val="3500"/>
              <a:buChar char="●"/>
              <a:defRPr sz="3500"/>
            </a:lvl7pPr>
            <a:lvl8pPr indent="-450850" lvl="7" marL="3657600">
              <a:spcBef>
                <a:spcPts val="0"/>
              </a:spcBef>
              <a:spcAft>
                <a:spcPts val="0"/>
              </a:spcAft>
              <a:buSzPts val="3500"/>
              <a:buChar char="○"/>
              <a:defRPr sz="3500"/>
            </a:lvl8pPr>
            <a:lvl9pPr indent="-450850" lvl="8" marL="4114800">
              <a:spcBef>
                <a:spcPts val="0"/>
              </a:spcBef>
              <a:spcAft>
                <a:spcPts val="0"/>
              </a:spcAft>
              <a:buSzPts val="3500"/>
              <a:buChar char="■"/>
              <a:defRPr sz="3500"/>
            </a:lvl9pPr>
          </a:lstStyle>
          <a:p/>
        </p:txBody>
      </p:sp>
      <p:sp>
        <p:nvSpPr>
          <p:cNvPr id="24" name="Google Shape;24;p5"/>
          <p:cNvSpPr txBox="1"/>
          <p:nvPr>
            <p:ph idx="12" type="sldNum"/>
          </p:nvPr>
        </p:nvSpPr>
        <p:spPr>
          <a:xfrm>
            <a:off x="20333899" y="14922294"/>
            <a:ext cx="1317900" cy="1259700"/>
          </a:xfrm>
          <a:prstGeom prst="rect">
            <a:avLst/>
          </a:prstGeom>
        </p:spPr>
        <p:txBody>
          <a:bodyPr anchorCtr="0" anchor="ctr" bIns="273000" lIns="273000" spcFirstLastPara="1" rIns="273000" wrap="square" tIns="2730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48080" y="1424080"/>
            <a:ext cx="20450400" cy="1833300"/>
          </a:xfrm>
          <a:prstGeom prst="rect">
            <a:avLst/>
          </a:prstGeom>
        </p:spPr>
        <p:txBody>
          <a:bodyPr anchorCtr="0" anchor="t" bIns="273000" lIns="273000" spcFirstLastPara="1" rIns="273000" wrap="square" tIns="273000">
            <a:normAutofit/>
          </a:bodyPr>
          <a:lstStyle>
            <a:lvl1pPr lvl="0">
              <a:spcBef>
                <a:spcPts val="0"/>
              </a:spcBef>
              <a:spcAft>
                <a:spcPts val="0"/>
              </a:spcAft>
              <a:buSzPts val="8100"/>
              <a:buNone/>
              <a:defRPr/>
            </a:lvl1pPr>
            <a:lvl2pPr lvl="1">
              <a:spcBef>
                <a:spcPts val="0"/>
              </a:spcBef>
              <a:spcAft>
                <a:spcPts val="0"/>
              </a:spcAft>
              <a:buSzPts val="8100"/>
              <a:buNone/>
              <a:defRPr/>
            </a:lvl2pPr>
            <a:lvl3pPr lvl="2">
              <a:spcBef>
                <a:spcPts val="0"/>
              </a:spcBef>
              <a:spcAft>
                <a:spcPts val="0"/>
              </a:spcAft>
              <a:buSzPts val="8100"/>
              <a:buNone/>
              <a:defRPr/>
            </a:lvl3pPr>
            <a:lvl4pPr lvl="3">
              <a:spcBef>
                <a:spcPts val="0"/>
              </a:spcBef>
              <a:spcAft>
                <a:spcPts val="0"/>
              </a:spcAft>
              <a:buSzPts val="8100"/>
              <a:buNone/>
              <a:defRPr/>
            </a:lvl4pPr>
            <a:lvl5pPr lvl="4">
              <a:spcBef>
                <a:spcPts val="0"/>
              </a:spcBef>
              <a:spcAft>
                <a:spcPts val="0"/>
              </a:spcAft>
              <a:buSzPts val="8100"/>
              <a:buNone/>
              <a:defRPr/>
            </a:lvl5pPr>
            <a:lvl6pPr lvl="5">
              <a:spcBef>
                <a:spcPts val="0"/>
              </a:spcBef>
              <a:spcAft>
                <a:spcPts val="0"/>
              </a:spcAft>
              <a:buSzPts val="8100"/>
              <a:buNone/>
              <a:defRPr/>
            </a:lvl6pPr>
            <a:lvl7pPr lvl="6">
              <a:spcBef>
                <a:spcPts val="0"/>
              </a:spcBef>
              <a:spcAft>
                <a:spcPts val="0"/>
              </a:spcAft>
              <a:buSzPts val="8100"/>
              <a:buNone/>
              <a:defRPr/>
            </a:lvl7pPr>
            <a:lvl8pPr lvl="7">
              <a:spcBef>
                <a:spcPts val="0"/>
              </a:spcBef>
              <a:spcAft>
                <a:spcPts val="0"/>
              </a:spcAft>
              <a:buSzPts val="8100"/>
              <a:buNone/>
              <a:defRPr/>
            </a:lvl8pPr>
            <a:lvl9pPr lvl="8">
              <a:spcBef>
                <a:spcPts val="0"/>
              </a:spcBef>
              <a:spcAft>
                <a:spcPts val="0"/>
              </a:spcAft>
              <a:buSzPts val="8100"/>
              <a:buNone/>
              <a:defRPr/>
            </a:lvl9pPr>
          </a:lstStyle>
          <a:p/>
        </p:txBody>
      </p:sp>
      <p:sp>
        <p:nvSpPr>
          <p:cNvPr id="27" name="Google Shape;27;p6"/>
          <p:cNvSpPr txBox="1"/>
          <p:nvPr>
            <p:ph idx="12" type="sldNum"/>
          </p:nvPr>
        </p:nvSpPr>
        <p:spPr>
          <a:xfrm>
            <a:off x="20333899" y="14922294"/>
            <a:ext cx="1317900" cy="1259700"/>
          </a:xfrm>
          <a:prstGeom prst="rect">
            <a:avLst/>
          </a:prstGeom>
        </p:spPr>
        <p:txBody>
          <a:bodyPr anchorCtr="0" anchor="ctr" bIns="273000" lIns="273000" spcFirstLastPara="1" rIns="273000" wrap="square" tIns="2730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748080" y="1777920"/>
            <a:ext cx="6739200" cy="2418000"/>
          </a:xfrm>
          <a:prstGeom prst="rect">
            <a:avLst/>
          </a:prstGeom>
        </p:spPr>
        <p:txBody>
          <a:bodyPr anchorCtr="0" anchor="b" bIns="273000" lIns="273000" spcFirstLastPara="1" rIns="273000" wrap="square" tIns="273000">
            <a:normAutofit/>
          </a:bodyPr>
          <a:lstStyle>
            <a:lvl1pPr lvl="0">
              <a:spcBef>
                <a:spcPts val="0"/>
              </a:spcBef>
              <a:spcAft>
                <a:spcPts val="0"/>
              </a:spcAft>
              <a:buSzPts val="6800"/>
              <a:buNone/>
              <a:defRPr sz="6800"/>
            </a:lvl1pPr>
            <a:lvl2pPr lvl="1">
              <a:spcBef>
                <a:spcPts val="0"/>
              </a:spcBef>
              <a:spcAft>
                <a:spcPts val="0"/>
              </a:spcAft>
              <a:buSzPts val="6800"/>
              <a:buNone/>
              <a:defRPr sz="6800"/>
            </a:lvl2pPr>
            <a:lvl3pPr lvl="2">
              <a:spcBef>
                <a:spcPts val="0"/>
              </a:spcBef>
              <a:spcAft>
                <a:spcPts val="0"/>
              </a:spcAft>
              <a:buSzPts val="6800"/>
              <a:buNone/>
              <a:defRPr sz="6800"/>
            </a:lvl3pPr>
            <a:lvl4pPr lvl="3">
              <a:spcBef>
                <a:spcPts val="0"/>
              </a:spcBef>
              <a:spcAft>
                <a:spcPts val="0"/>
              </a:spcAft>
              <a:buSzPts val="6800"/>
              <a:buNone/>
              <a:defRPr sz="6800"/>
            </a:lvl4pPr>
            <a:lvl5pPr lvl="4">
              <a:spcBef>
                <a:spcPts val="0"/>
              </a:spcBef>
              <a:spcAft>
                <a:spcPts val="0"/>
              </a:spcAft>
              <a:buSzPts val="6800"/>
              <a:buNone/>
              <a:defRPr sz="6800"/>
            </a:lvl5pPr>
            <a:lvl6pPr lvl="5">
              <a:spcBef>
                <a:spcPts val="0"/>
              </a:spcBef>
              <a:spcAft>
                <a:spcPts val="0"/>
              </a:spcAft>
              <a:buSzPts val="6800"/>
              <a:buNone/>
              <a:defRPr sz="6800"/>
            </a:lvl6pPr>
            <a:lvl7pPr lvl="6">
              <a:spcBef>
                <a:spcPts val="0"/>
              </a:spcBef>
              <a:spcAft>
                <a:spcPts val="0"/>
              </a:spcAft>
              <a:buSzPts val="6800"/>
              <a:buNone/>
              <a:defRPr sz="6800"/>
            </a:lvl7pPr>
            <a:lvl8pPr lvl="7">
              <a:spcBef>
                <a:spcPts val="0"/>
              </a:spcBef>
              <a:spcAft>
                <a:spcPts val="0"/>
              </a:spcAft>
              <a:buSzPts val="6800"/>
              <a:buNone/>
              <a:defRPr sz="6800"/>
            </a:lvl8pPr>
            <a:lvl9pPr lvl="8">
              <a:spcBef>
                <a:spcPts val="0"/>
              </a:spcBef>
              <a:spcAft>
                <a:spcPts val="0"/>
              </a:spcAft>
              <a:buSzPts val="6800"/>
              <a:buNone/>
              <a:defRPr sz="6800"/>
            </a:lvl9pPr>
          </a:lstStyle>
          <a:p/>
        </p:txBody>
      </p:sp>
      <p:sp>
        <p:nvSpPr>
          <p:cNvPr id="30" name="Google Shape;30;p7"/>
          <p:cNvSpPr txBox="1"/>
          <p:nvPr>
            <p:ph idx="1" type="body"/>
          </p:nvPr>
        </p:nvSpPr>
        <p:spPr>
          <a:xfrm>
            <a:off x="748080" y="4446720"/>
            <a:ext cx="6739200" cy="10173600"/>
          </a:xfrm>
          <a:prstGeom prst="rect">
            <a:avLst/>
          </a:prstGeom>
        </p:spPr>
        <p:txBody>
          <a:bodyPr anchorCtr="0" anchor="t" bIns="273000" lIns="273000" spcFirstLastPara="1" rIns="273000" wrap="square" tIns="273000">
            <a:normAutofit/>
          </a:bodyPr>
          <a:lstStyle>
            <a:lvl1pPr indent="-450850" lvl="0" marL="457200">
              <a:spcBef>
                <a:spcPts val="0"/>
              </a:spcBef>
              <a:spcAft>
                <a:spcPts val="0"/>
              </a:spcAft>
              <a:buSzPts val="3500"/>
              <a:buChar char="●"/>
              <a:defRPr sz="3500"/>
            </a:lvl1pPr>
            <a:lvl2pPr indent="-450850" lvl="1" marL="914400">
              <a:spcBef>
                <a:spcPts val="0"/>
              </a:spcBef>
              <a:spcAft>
                <a:spcPts val="0"/>
              </a:spcAft>
              <a:buSzPts val="3500"/>
              <a:buChar char="○"/>
              <a:defRPr sz="3500"/>
            </a:lvl2pPr>
            <a:lvl3pPr indent="-450850" lvl="2" marL="1371600">
              <a:spcBef>
                <a:spcPts val="0"/>
              </a:spcBef>
              <a:spcAft>
                <a:spcPts val="0"/>
              </a:spcAft>
              <a:buSzPts val="3500"/>
              <a:buChar char="■"/>
              <a:defRPr sz="3500"/>
            </a:lvl3pPr>
            <a:lvl4pPr indent="-450850" lvl="3" marL="1828800">
              <a:spcBef>
                <a:spcPts val="0"/>
              </a:spcBef>
              <a:spcAft>
                <a:spcPts val="0"/>
              </a:spcAft>
              <a:buSzPts val="3500"/>
              <a:buChar char="●"/>
              <a:defRPr sz="3500"/>
            </a:lvl4pPr>
            <a:lvl5pPr indent="-450850" lvl="4" marL="2286000">
              <a:spcBef>
                <a:spcPts val="0"/>
              </a:spcBef>
              <a:spcAft>
                <a:spcPts val="0"/>
              </a:spcAft>
              <a:buSzPts val="3500"/>
              <a:buChar char="○"/>
              <a:defRPr sz="3500"/>
            </a:lvl5pPr>
            <a:lvl6pPr indent="-450850" lvl="5" marL="2743200">
              <a:spcBef>
                <a:spcPts val="0"/>
              </a:spcBef>
              <a:spcAft>
                <a:spcPts val="0"/>
              </a:spcAft>
              <a:buSzPts val="3500"/>
              <a:buChar char="■"/>
              <a:defRPr sz="3500"/>
            </a:lvl6pPr>
            <a:lvl7pPr indent="-450850" lvl="6" marL="3200400">
              <a:spcBef>
                <a:spcPts val="0"/>
              </a:spcBef>
              <a:spcAft>
                <a:spcPts val="0"/>
              </a:spcAft>
              <a:buSzPts val="3500"/>
              <a:buChar char="●"/>
              <a:defRPr sz="3500"/>
            </a:lvl7pPr>
            <a:lvl8pPr indent="-450850" lvl="7" marL="3657600">
              <a:spcBef>
                <a:spcPts val="0"/>
              </a:spcBef>
              <a:spcAft>
                <a:spcPts val="0"/>
              </a:spcAft>
              <a:buSzPts val="3500"/>
              <a:buChar char="○"/>
              <a:defRPr sz="3500"/>
            </a:lvl8pPr>
            <a:lvl9pPr indent="-450850" lvl="8" marL="4114800">
              <a:spcBef>
                <a:spcPts val="0"/>
              </a:spcBef>
              <a:spcAft>
                <a:spcPts val="0"/>
              </a:spcAft>
              <a:buSzPts val="3500"/>
              <a:buChar char="■"/>
              <a:defRPr sz="3500"/>
            </a:lvl9pPr>
          </a:lstStyle>
          <a:p/>
        </p:txBody>
      </p:sp>
      <p:sp>
        <p:nvSpPr>
          <p:cNvPr id="31" name="Google Shape;31;p7"/>
          <p:cNvSpPr txBox="1"/>
          <p:nvPr>
            <p:ph idx="12" type="sldNum"/>
          </p:nvPr>
        </p:nvSpPr>
        <p:spPr>
          <a:xfrm>
            <a:off x="20333899" y="14922294"/>
            <a:ext cx="1317900" cy="1259700"/>
          </a:xfrm>
          <a:prstGeom prst="rect">
            <a:avLst/>
          </a:prstGeom>
        </p:spPr>
        <p:txBody>
          <a:bodyPr anchorCtr="0" anchor="ctr" bIns="273000" lIns="273000" spcFirstLastPara="1" rIns="273000" wrap="square" tIns="2730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176600" y="1440480"/>
            <a:ext cx="15283200" cy="13090800"/>
          </a:xfrm>
          <a:prstGeom prst="rect">
            <a:avLst/>
          </a:prstGeom>
        </p:spPr>
        <p:txBody>
          <a:bodyPr anchorCtr="0" anchor="ctr" bIns="273000" lIns="273000" spcFirstLastPara="1" rIns="273000" wrap="square" tIns="273000">
            <a:normAutofit/>
          </a:bodyPr>
          <a:lstStyle>
            <a:lvl1pPr lvl="0">
              <a:spcBef>
                <a:spcPts val="0"/>
              </a:spcBef>
              <a:spcAft>
                <a:spcPts val="0"/>
              </a:spcAft>
              <a:buSzPts val="14400"/>
              <a:buNone/>
              <a:defRPr sz="14400"/>
            </a:lvl1pPr>
            <a:lvl2pPr lvl="1">
              <a:spcBef>
                <a:spcPts val="0"/>
              </a:spcBef>
              <a:spcAft>
                <a:spcPts val="0"/>
              </a:spcAft>
              <a:buSzPts val="14400"/>
              <a:buNone/>
              <a:defRPr sz="14400"/>
            </a:lvl2pPr>
            <a:lvl3pPr lvl="2">
              <a:spcBef>
                <a:spcPts val="0"/>
              </a:spcBef>
              <a:spcAft>
                <a:spcPts val="0"/>
              </a:spcAft>
              <a:buSzPts val="14400"/>
              <a:buNone/>
              <a:defRPr sz="14400"/>
            </a:lvl3pPr>
            <a:lvl4pPr lvl="3">
              <a:spcBef>
                <a:spcPts val="0"/>
              </a:spcBef>
              <a:spcAft>
                <a:spcPts val="0"/>
              </a:spcAft>
              <a:buSzPts val="14400"/>
              <a:buNone/>
              <a:defRPr sz="14400"/>
            </a:lvl4pPr>
            <a:lvl5pPr lvl="4">
              <a:spcBef>
                <a:spcPts val="0"/>
              </a:spcBef>
              <a:spcAft>
                <a:spcPts val="0"/>
              </a:spcAft>
              <a:buSzPts val="14400"/>
              <a:buNone/>
              <a:defRPr sz="14400"/>
            </a:lvl5pPr>
            <a:lvl6pPr lvl="5">
              <a:spcBef>
                <a:spcPts val="0"/>
              </a:spcBef>
              <a:spcAft>
                <a:spcPts val="0"/>
              </a:spcAft>
              <a:buSzPts val="14400"/>
              <a:buNone/>
              <a:defRPr sz="14400"/>
            </a:lvl6pPr>
            <a:lvl7pPr lvl="6">
              <a:spcBef>
                <a:spcPts val="0"/>
              </a:spcBef>
              <a:spcAft>
                <a:spcPts val="0"/>
              </a:spcAft>
              <a:buSzPts val="14400"/>
              <a:buNone/>
              <a:defRPr sz="14400"/>
            </a:lvl7pPr>
            <a:lvl8pPr lvl="7">
              <a:spcBef>
                <a:spcPts val="0"/>
              </a:spcBef>
              <a:spcAft>
                <a:spcPts val="0"/>
              </a:spcAft>
              <a:buSzPts val="14400"/>
              <a:buNone/>
              <a:defRPr sz="14400"/>
            </a:lvl8pPr>
            <a:lvl9pPr lvl="8">
              <a:spcBef>
                <a:spcPts val="0"/>
              </a:spcBef>
              <a:spcAft>
                <a:spcPts val="0"/>
              </a:spcAft>
              <a:buSzPts val="14400"/>
              <a:buNone/>
              <a:defRPr sz="14400"/>
            </a:lvl9pPr>
          </a:lstStyle>
          <a:p/>
        </p:txBody>
      </p:sp>
      <p:sp>
        <p:nvSpPr>
          <p:cNvPr id="34" name="Google Shape;34;p8"/>
          <p:cNvSpPr txBox="1"/>
          <p:nvPr>
            <p:ph idx="12" type="sldNum"/>
          </p:nvPr>
        </p:nvSpPr>
        <p:spPr>
          <a:xfrm>
            <a:off x="20333899" y="14922294"/>
            <a:ext cx="1317900" cy="1259700"/>
          </a:xfrm>
          <a:prstGeom prst="rect">
            <a:avLst/>
          </a:prstGeom>
        </p:spPr>
        <p:txBody>
          <a:bodyPr anchorCtr="0" anchor="ctr" bIns="273000" lIns="273000" spcFirstLastPara="1" rIns="273000" wrap="square" tIns="2730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0972800" y="-400"/>
            <a:ext cx="10973100" cy="16459200"/>
          </a:xfrm>
          <a:prstGeom prst="rect">
            <a:avLst/>
          </a:prstGeom>
          <a:solidFill>
            <a:schemeClr val="lt2"/>
          </a:solidFill>
          <a:ln>
            <a:noFill/>
          </a:ln>
        </p:spPr>
        <p:txBody>
          <a:bodyPr anchorCtr="0" anchor="ctr" bIns="273000" lIns="273000" spcFirstLastPara="1" rIns="273000" wrap="square" tIns="2730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637200" y="3946160"/>
            <a:ext cx="9708300" cy="4743900"/>
          </a:xfrm>
          <a:prstGeom prst="rect">
            <a:avLst/>
          </a:prstGeom>
        </p:spPr>
        <p:txBody>
          <a:bodyPr anchorCtr="0" anchor="b" bIns="273000" lIns="273000" spcFirstLastPara="1" rIns="273000" wrap="square" tIns="273000">
            <a:normAutofit/>
          </a:bodyPr>
          <a:lstStyle>
            <a:lvl1pPr lvl="0" algn="ctr">
              <a:spcBef>
                <a:spcPts val="0"/>
              </a:spcBef>
              <a:spcAft>
                <a:spcPts val="0"/>
              </a:spcAft>
              <a:buSzPts val="12200"/>
              <a:buNone/>
              <a:defRPr sz="12200"/>
            </a:lvl1pPr>
            <a:lvl2pPr lvl="1" algn="ctr">
              <a:spcBef>
                <a:spcPts val="0"/>
              </a:spcBef>
              <a:spcAft>
                <a:spcPts val="0"/>
              </a:spcAft>
              <a:buSzPts val="12200"/>
              <a:buNone/>
              <a:defRPr sz="12200"/>
            </a:lvl2pPr>
            <a:lvl3pPr lvl="2" algn="ctr">
              <a:spcBef>
                <a:spcPts val="0"/>
              </a:spcBef>
              <a:spcAft>
                <a:spcPts val="0"/>
              </a:spcAft>
              <a:buSzPts val="12200"/>
              <a:buNone/>
              <a:defRPr sz="12200"/>
            </a:lvl3pPr>
            <a:lvl4pPr lvl="3" algn="ctr">
              <a:spcBef>
                <a:spcPts val="0"/>
              </a:spcBef>
              <a:spcAft>
                <a:spcPts val="0"/>
              </a:spcAft>
              <a:buSzPts val="12200"/>
              <a:buNone/>
              <a:defRPr sz="12200"/>
            </a:lvl4pPr>
            <a:lvl5pPr lvl="4" algn="ctr">
              <a:spcBef>
                <a:spcPts val="0"/>
              </a:spcBef>
              <a:spcAft>
                <a:spcPts val="0"/>
              </a:spcAft>
              <a:buSzPts val="12200"/>
              <a:buNone/>
              <a:defRPr sz="12200"/>
            </a:lvl5pPr>
            <a:lvl6pPr lvl="5" algn="ctr">
              <a:spcBef>
                <a:spcPts val="0"/>
              </a:spcBef>
              <a:spcAft>
                <a:spcPts val="0"/>
              </a:spcAft>
              <a:buSzPts val="12200"/>
              <a:buNone/>
              <a:defRPr sz="12200"/>
            </a:lvl6pPr>
            <a:lvl7pPr lvl="6" algn="ctr">
              <a:spcBef>
                <a:spcPts val="0"/>
              </a:spcBef>
              <a:spcAft>
                <a:spcPts val="0"/>
              </a:spcAft>
              <a:buSzPts val="12200"/>
              <a:buNone/>
              <a:defRPr sz="12200"/>
            </a:lvl7pPr>
            <a:lvl8pPr lvl="7" algn="ctr">
              <a:spcBef>
                <a:spcPts val="0"/>
              </a:spcBef>
              <a:spcAft>
                <a:spcPts val="0"/>
              </a:spcAft>
              <a:buSzPts val="12200"/>
              <a:buNone/>
              <a:defRPr sz="12200"/>
            </a:lvl8pPr>
            <a:lvl9pPr lvl="8" algn="ctr">
              <a:spcBef>
                <a:spcPts val="0"/>
              </a:spcBef>
              <a:spcAft>
                <a:spcPts val="0"/>
              </a:spcAft>
              <a:buSzPts val="12200"/>
              <a:buNone/>
              <a:defRPr sz="12200"/>
            </a:lvl9pPr>
          </a:lstStyle>
          <a:p/>
        </p:txBody>
      </p:sp>
      <p:sp>
        <p:nvSpPr>
          <p:cNvPr id="38" name="Google Shape;38;p9"/>
          <p:cNvSpPr txBox="1"/>
          <p:nvPr>
            <p:ph idx="1" type="subTitle"/>
          </p:nvPr>
        </p:nvSpPr>
        <p:spPr>
          <a:xfrm>
            <a:off x="637200" y="8969840"/>
            <a:ext cx="9708300" cy="3952800"/>
          </a:xfrm>
          <a:prstGeom prst="rect">
            <a:avLst/>
          </a:prstGeom>
        </p:spPr>
        <p:txBody>
          <a:bodyPr anchorCtr="0" anchor="t" bIns="273000" lIns="273000" spcFirstLastPara="1" rIns="273000" wrap="square" tIns="273000">
            <a:normAutofit/>
          </a:bodyPr>
          <a:lstStyle>
            <a:lvl1pPr lvl="0" algn="ctr">
              <a:lnSpc>
                <a:spcPct val="100000"/>
              </a:lnSpc>
              <a:spcBef>
                <a:spcPts val="0"/>
              </a:spcBef>
              <a:spcAft>
                <a:spcPts val="0"/>
              </a:spcAft>
              <a:buSzPts val="6100"/>
              <a:buNone/>
              <a:defRPr sz="61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p:txBody>
      </p:sp>
      <p:sp>
        <p:nvSpPr>
          <p:cNvPr id="39" name="Google Shape;39;p9"/>
          <p:cNvSpPr txBox="1"/>
          <p:nvPr>
            <p:ph idx="2" type="body"/>
          </p:nvPr>
        </p:nvSpPr>
        <p:spPr>
          <a:xfrm>
            <a:off x="11854800" y="2317040"/>
            <a:ext cx="9209100" cy="11824800"/>
          </a:xfrm>
          <a:prstGeom prst="rect">
            <a:avLst/>
          </a:prstGeom>
        </p:spPr>
        <p:txBody>
          <a:bodyPr anchorCtr="0" anchor="ctr" bIns="273000" lIns="273000" spcFirstLastPara="1" rIns="273000" wrap="square" tIns="273000">
            <a:normAutofit/>
          </a:bodyPr>
          <a:lstStyle>
            <a:lvl1pPr indent="-577850" lvl="0" marL="457200">
              <a:spcBef>
                <a:spcPts val="0"/>
              </a:spcBef>
              <a:spcAft>
                <a:spcPts val="0"/>
              </a:spcAft>
              <a:buSzPts val="5500"/>
              <a:buChar char="●"/>
              <a:defRPr/>
            </a:lvl1pPr>
            <a:lvl2pPr indent="-495300" lvl="1" marL="914400">
              <a:spcBef>
                <a:spcPts val="0"/>
              </a:spcBef>
              <a:spcAft>
                <a:spcPts val="0"/>
              </a:spcAft>
              <a:buSzPts val="4200"/>
              <a:buChar char="○"/>
              <a:defRPr/>
            </a:lvl2pPr>
            <a:lvl3pPr indent="-495300" lvl="2" marL="1371600">
              <a:spcBef>
                <a:spcPts val="0"/>
              </a:spcBef>
              <a:spcAft>
                <a:spcPts val="0"/>
              </a:spcAft>
              <a:buSzPts val="4200"/>
              <a:buChar char="■"/>
              <a:defRPr/>
            </a:lvl3pPr>
            <a:lvl4pPr indent="-495300" lvl="3" marL="1828800">
              <a:spcBef>
                <a:spcPts val="0"/>
              </a:spcBef>
              <a:spcAft>
                <a:spcPts val="0"/>
              </a:spcAft>
              <a:buSzPts val="4200"/>
              <a:buChar char="●"/>
              <a:defRPr/>
            </a:lvl4pPr>
            <a:lvl5pPr indent="-495300" lvl="4" marL="2286000">
              <a:spcBef>
                <a:spcPts val="0"/>
              </a:spcBef>
              <a:spcAft>
                <a:spcPts val="0"/>
              </a:spcAft>
              <a:buSzPts val="4200"/>
              <a:buChar char="○"/>
              <a:defRPr/>
            </a:lvl5pPr>
            <a:lvl6pPr indent="-495300" lvl="5" marL="2743200">
              <a:spcBef>
                <a:spcPts val="0"/>
              </a:spcBef>
              <a:spcAft>
                <a:spcPts val="0"/>
              </a:spcAft>
              <a:buSzPts val="4200"/>
              <a:buChar char="■"/>
              <a:defRPr/>
            </a:lvl6pPr>
            <a:lvl7pPr indent="-495300" lvl="6" marL="3200400">
              <a:spcBef>
                <a:spcPts val="0"/>
              </a:spcBef>
              <a:spcAft>
                <a:spcPts val="0"/>
              </a:spcAft>
              <a:buSzPts val="4200"/>
              <a:buChar char="●"/>
              <a:defRPr/>
            </a:lvl7pPr>
            <a:lvl8pPr indent="-495300" lvl="7" marL="3657600">
              <a:spcBef>
                <a:spcPts val="0"/>
              </a:spcBef>
              <a:spcAft>
                <a:spcPts val="0"/>
              </a:spcAft>
              <a:buSzPts val="4200"/>
              <a:buChar char="○"/>
              <a:defRPr/>
            </a:lvl8pPr>
            <a:lvl9pPr indent="-495300" lvl="8" marL="4114800">
              <a:spcBef>
                <a:spcPts val="0"/>
              </a:spcBef>
              <a:spcAft>
                <a:spcPts val="0"/>
              </a:spcAft>
              <a:buSzPts val="4200"/>
              <a:buChar char="■"/>
              <a:defRPr/>
            </a:lvl9pPr>
          </a:lstStyle>
          <a:p/>
        </p:txBody>
      </p:sp>
      <p:sp>
        <p:nvSpPr>
          <p:cNvPr id="40" name="Google Shape;40;p9"/>
          <p:cNvSpPr txBox="1"/>
          <p:nvPr>
            <p:ph idx="12" type="sldNum"/>
          </p:nvPr>
        </p:nvSpPr>
        <p:spPr>
          <a:xfrm>
            <a:off x="20333899" y="14922294"/>
            <a:ext cx="1317900" cy="1259700"/>
          </a:xfrm>
          <a:prstGeom prst="rect">
            <a:avLst/>
          </a:prstGeom>
        </p:spPr>
        <p:txBody>
          <a:bodyPr anchorCtr="0" anchor="ctr" bIns="273000" lIns="273000" spcFirstLastPara="1" rIns="273000" wrap="square" tIns="2730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748080" y="13537840"/>
            <a:ext cx="14397600" cy="1935900"/>
          </a:xfrm>
          <a:prstGeom prst="rect">
            <a:avLst/>
          </a:prstGeom>
        </p:spPr>
        <p:txBody>
          <a:bodyPr anchorCtr="0" anchor="ctr" bIns="273000" lIns="273000" spcFirstLastPara="1" rIns="273000" wrap="square" tIns="273000">
            <a:normAutofit/>
          </a:bodyPr>
          <a:lstStyle>
            <a:lvl1pPr indent="-228600" lvl="0" marL="457200">
              <a:lnSpc>
                <a:spcPct val="100000"/>
              </a:lnSpc>
              <a:spcBef>
                <a:spcPts val="0"/>
              </a:spcBef>
              <a:spcAft>
                <a:spcPts val="0"/>
              </a:spcAft>
              <a:buSzPts val="5500"/>
              <a:buNone/>
              <a:defRPr/>
            </a:lvl1pPr>
          </a:lstStyle>
          <a:p/>
        </p:txBody>
      </p:sp>
      <p:sp>
        <p:nvSpPr>
          <p:cNvPr id="43" name="Google Shape;43;p10"/>
          <p:cNvSpPr txBox="1"/>
          <p:nvPr>
            <p:ph idx="12" type="sldNum"/>
          </p:nvPr>
        </p:nvSpPr>
        <p:spPr>
          <a:xfrm>
            <a:off x="20333899" y="14922294"/>
            <a:ext cx="1317900" cy="1259700"/>
          </a:xfrm>
          <a:prstGeom prst="rect">
            <a:avLst/>
          </a:prstGeom>
        </p:spPr>
        <p:txBody>
          <a:bodyPr anchorCtr="0" anchor="ctr" bIns="273000" lIns="273000" spcFirstLastPara="1" rIns="273000" wrap="square" tIns="2730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48080" y="1424080"/>
            <a:ext cx="20450400" cy="1833300"/>
          </a:xfrm>
          <a:prstGeom prst="rect">
            <a:avLst/>
          </a:prstGeom>
          <a:noFill/>
          <a:ln>
            <a:noFill/>
          </a:ln>
        </p:spPr>
        <p:txBody>
          <a:bodyPr anchorCtr="0" anchor="t" bIns="273000" lIns="273000" spcFirstLastPara="1" rIns="273000" wrap="square" tIns="273000">
            <a:normAutofit/>
          </a:bodyPr>
          <a:lstStyle>
            <a:lvl1pPr lvl="0">
              <a:spcBef>
                <a:spcPts val="0"/>
              </a:spcBef>
              <a:spcAft>
                <a:spcPts val="0"/>
              </a:spcAft>
              <a:buClr>
                <a:schemeClr val="dk1"/>
              </a:buClr>
              <a:buSzPts val="8100"/>
              <a:buNone/>
              <a:defRPr sz="8100">
                <a:solidFill>
                  <a:schemeClr val="dk1"/>
                </a:solidFill>
              </a:defRPr>
            </a:lvl1pPr>
            <a:lvl2pPr lvl="1">
              <a:spcBef>
                <a:spcPts val="0"/>
              </a:spcBef>
              <a:spcAft>
                <a:spcPts val="0"/>
              </a:spcAft>
              <a:buClr>
                <a:schemeClr val="dk1"/>
              </a:buClr>
              <a:buSzPts val="8100"/>
              <a:buNone/>
              <a:defRPr sz="8100">
                <a:solidFill>
                  <a:schemeClr val="dk1"/>
                </a:solidFill>
              </a:defRPr>
            </a:lvl2pPr>
            <a:lvl3pPr lvl="2">
              <a:spcBef>
                <a:spcPts val="0"/>
              </a:spcBef>
              <a:spcAft>
                <a:spcPts val="0"/>
              </a:spcAft>
              <a:buClr>
                <a:schemeClr val="dk1"/>
              </a:buClr>
              <a:buSzPts val="8100"/>
              <a:buNone/>
              <a:defRPr sz="8100">
                <a:solidFill>
                  <a:schemeClr val="dk1"/>
                </a:solidFill>
              </a:defRPr>
            </a:lvl3pPr>
            <a:lvl4pPr lvl="3">
              <a:spcBef>
                <a:spcPts val="0"/>
              </a:spcBef>
              <a:spcAft>
                <a:spcPts val="0"/>
              </a:spcAft>
              <a:buClr>
                <a:schemeClr val="dk1"/>
              </a:buClr>
              <a:buSzPts val="8100"/>
              <a:buNone/>
              <a:defRPr sz="8100">
                <a:solidFill>
                  <a:schemeClr val="dk1"/>
                </a:solidFill>
              </a:defRPr>
            </a:lvl4pPr>
            <a:lvl5pPr lvl="4">
              <a:spcBef>
                <a:spcPts val="0"/>
              </a:spcBef>
              <a:spcAft>
                <a:spcPts val="0"/>
              </a:spcAft>
              <a:buClr>
                <a:schemeClr val="dk1"/>
              </a:buClr>
              <a:buSzPts val="8100"/>
              <a:buNone/>
              <a:defRPr sz="8100">
                <a:solidFill>
                  <a:schemeClr val="dk1"/>
                </a:solidFill>
              </a:defRPr>
            </a:lvl5pPr>
            <a:lvl6pPr lvl="5">
              <a:spcBef>
                <a:spcPts val="0"/>
              </a:spcBef>
              <a:spcAft>
                <a:spcPts val="0"/>
              </a:spcAft>
              <a:buClr>
                <a:schemeClr val="dk1"/>
              </a:buClr>
              <a:buSzPts val="8100"/>
              <a:buNone/>
              <a:defRPr sz="8100">
                <a:solidFill>
                  <a:schemeClr val="dk1"/>
                </a:solidFill>
              </a:defRPr>
            </a:lvl6pPr>
            <a:lvl7pPr lvl="6">
              <a:spcBef>
                <a:spcPts val="0"/>
              </a:spcBef>
              <a:spcAft>
                <a:spcPts val="0"/>
              </a:spcAft>
              <a:buClr>
                <a:schemeClr val="dk1"/>
              </a:buClr>
              <a:buSzPts val="8100"/>
              <a:buNone/>
              <a:defRPr sz="8100">
                <a:solidFill>
                  <a:schemeClr val="dk1"/>
                </a:solidFill>
              </a:defRPr>
            </a:lvl7pPr>
            <a:lvl8pPr lvl="7">
              <a:spcBef>
                <a:spcPts val="0"/>
              </a:spcBef>
              <a:spcAft>
                <a:spcPts val="0"/>
              </a:spcAft>
              <a:buClr>
                <a:schemeClr val="dk1"/>
              </a:buClr>
              <a:buSzPts val="8100"/>
              <a:buNone/>
              <a:defRPr sz="8100">
                <a:solidFill>
                  <a:schemeClr val="dk1"/>
                </a:solidFill>
              </a:defRPr>
            </a:lvl8pPr>
            <a:lvl9pPr lvl="8">
              <a:spcBef>
                <a:spcPts val="0"/>
              </a:spcBef>
              <a:spcAft>
                <a:spcPts val="0"/>
              </a:spcAft>
              <a:buClr>
                <a:schemeClr val="dk1"/>
              </a:buClr>
              <a:buSzPts val="8100"/>
              <a:buNone/>
              <a:defRPr sz="8100">
                <a:solidFill>
                  <a:schemeClr val="dk1"/>
                </a:solidFill>
              </a:defRPr>
            </a:lvl9pPr>
          </a:lstStyle>
          <a:p/>
        </p:txBody>
      </p:sp>
      <p:sp>
        <p:nvSpPr>
          <p:cNvPr id="7" name="Google Shape;7;p1"/>
          <p:cNvSpPr txBox="1"/>
          <p:nvPr>
            <p:ph idx="1" type="body"/>
          </p:nvPr>
        </p:nvSpPr>
        <p:spPr>
          <a:xfrm>
            <a:off x="748080" y="3687920"/>
            <a:ext cx="20450400" cy="10932300"/>
          </a:xfrm>
          <a:prstGeom prst="rect">
            <a:avLst/>
          </a:prstGeom>
          <a:noFill/>
          <a:ln>
            <a:noFill/>
          </a:ln>
        </p:spPr>
        <p:txBody>
          <a:bodyPr anchorCtr="0" anchor="t" bIns="273000" lIns="273000" spcFirstLastPara="1" rIns="273000" wrap="square" tIns="273000">
            <a:normAutofit/>
          </a:bodyPr>
          <a:lstStyle>
            <a:lvl1pPr indent="-577850" lvl="0" marL="457200">
              <a:lnSpc>
                <a:spcPct val="115000"/>
              </a:lnSpc>
              <a:spcBef>
                <a:spcPts val="0"/>
              </a:spcBef>
              <a:spcAft>
                <a:spcPts val="0"/>
              </a:spcAft>
              <a:buClr>
                <a:schemeClr val="dk2"/>
              </a:buClr>
              <a:buSzPts val="5500"/>
              <a:buChar char="●"/>
              <a:defRPr sz="5500">
                <a:solidFill>
                  <a:schemeClr val="dk2"/>
                </a:solidFill>
              </a:defRPr>
            </a:lvl1pPr>
            <a:lvl2pPr indent="-495300" lvl="1" marL="914400">
              <a:lnSpc>
                <a:spcPct val="115000"/>
              </a:lnSpc>
              <a:spcBef>
                <a:spcPts val="0"/>
              </a:spcBef>
              <a:spcAft>
                <a:spcPts val="0"/>
              </a:spcAft>
              <a:buClr>
                <a:schemeClr val="dk2"/>
              </a:buClr>
              <a:buSzPts val="4200"/>
              <a:buChar char="○"/>
              <a:defRPr sz="4200">
                <a:solidFill>
                  <a:schemeClr val="dk2"/>
                </a:solidFill>
              </a:defRPr>
            </a:lvl2pPr>
            <a:lvl3pPr indent="-495300" lvl="2" marL="1371600">
              <a:lnSpc>
                <a:spcPct val="115000"/>
              </a:lnSpc>
              <a:spcBef>
                <a:spcPts val="0"/>
              </a:spcBef>
              <a:spcAft>
                <a:spcPts val="0"/>
              </a:spcAft>
              <a:buClr>
                <a:schemeClr val="dk2"/>
              </a:buClr>
              <a:buSzPts val="4200"/>
              <a:buChar char="■"/>
              <a:defRPr sz="4200">
                <a:solidFill>
                  <a:schemeClr val="dk2"/>
                </a:solidFill>
              </a:defRPr>
            </a:lvl3pPr>
            <a:lvl4pPr indent="-495300" lvl="3" marL="1828800">
              <a:lnSpc>
                <a:spcPct val="115000"/>
              </a:lnSpc>
              <a:spcBef>
                <a:spcPts val="0"/>
              </a:spcBef>
              <a:spcAft>
                <a:spcPts val="0"/>
              </a:spcAft>
              <a:buClr>
                <a:schemeClr val="dk2"/>
              </a:buClr>
              <a:buSzPts val="4200"/>
              <a:buChar char="●"/>
              <a:defRPr sz="4200">
                <a:solidFill>
                  <a:schemeClr val="dk2"/>
                </a:solidFill>
              </a:defRPr>
            </a:lvl4pPr>
            <a:lvl5pPr indent="-495300" lvl="4" marL="2286000">
              <a:lnSpc>
                <a:spcPct val="115000"/>
              </a:lnSpc>
              <a:spcBef>
                <a:spcPts val="0"/>
              </a:spcBef>
              <a:spcAft>
                <a:spcPts val="0"/>
              </a:spcAft>
              <a:buClr>
                <a:schemeClr val="dk2"/>
              </a:buClr>
              <a:buSzPts val="4200"/>
              <a:buChar char="○"/>
              <a:defRPr sz="4200">
                <a:solidFill>
                  <a:schemeClr val="dk2"/>
                </a:solidFill>
              </a:defRPr>
            </a:lvl5pPr>
            <a:lvl6pPr indent="-495300" lvl="5" marL="2743200">
              <a:lnSpc>
                <a:spcPct val="115000"/>
              </a:lnSpc>
              <a:spcBef>
                <a:spcPts val="0"/>
              </a:spcBef>
              <a:spcAft>
                <a:spcPts val="0"/>
              </a:spcAft>
              <a:buClr>
                <a:schemeClr val="dk2"/>
              </a:buClr>
              <a:buSzPts val="4200"/>
              <a:buChar char="■"/>
              <a:defRPr sz="4200">
                <a:solidFill>
                  <a:schemeClr val="dk2"/>
                </a:solidFill>
              </a:defRPr>
            </a:lvl6pPr>
            <a:lvl7pPr indent="-495300" lvl="6" marL="3200400">
              <a:lnSpc>
                <a:spcPct val="115000"/>
              </a:lnSpc>
              <a:spcBef>
                <a:spcPts val="0"/>
              </a:spcBef>
              <a:spcAft>
                <a:spcPts val="0"/>
              </a:spcAft>
              <a:buClr>
                <a:schemeClr val="dk2"/>
              </a:buClr>
              <a:buSzPts val="4200"/>
              <a:buChar char="●"/>
              <a:defRPr sz="4200">
                <a:solidFill>
                  <a:schemeClr val="dk2"/>
                </a:solidFill>
              </a:defRPr>
            </a:lvl7pPr>
            <a:lvl8pPr indent="-495300" lvl="7" marL="3657600">
              <a:lnSpc>
                <a:spcPct val="115000"/>
              </a:lnSpc>
              <a:spcBef>
                <a:spcPts val="0"/>
              </a:spcBef>
              <a:spcAft>
                <a:spcPts val="0"/>
              </a:spcAft>
              <a:buClr>
                <a:schemeClr val="dk2"/>
              </a:buClr>
              <a:buSzPts val="4200"/>
              <a:buChar char="○"/>
              <a:defRPr sz="4200">
                <a:solidFill>
                  <a:schemeClr val="dk2"/>
                </a:solidFill>
              </a:defRPr>
            </a:lvl8pPr>
            <a:lvl9pPr indent="-495300" lvl="8" marL="4114800">
              <a:lnSpc>
                <a:spcPct val="115000"/>
              </a:lnSpc>
              <a:spcBef>
                <a:spcPts val="0"/>
              </a:spcBef>
              <a:spcAft>
                <a:spcPts val="0"/>
              </a:spcAft>
              <a:buClr>
                <a:schemeClr val="dk2"/>
              </a:buClr>
              <a:buSzPts val="4200"/>
              <a:buChar char="■"/>
              <a:defRPr sz="4200">
                <a:solidFill>
                  <a:schemeClr val="dk2"/>
                </a:solidFill>
              </a:defRPr>
            </a:lvl9pPr>
          </a:lstStyle>
          <a:p/>
        </p:txBody>
      </p:sp>
      <p:sp>
        <p:nvSpPr>
          <p:cNvPr id="8" name="Google Shape;8;p1"/>
          <p:cNvSpPr txBox="1"/>
          <p:nvPr>
            <p:ph idx="12" type="sldNum"/>
          </p:nvPr>
        </p:nvSpPr>
        <p:spPr>
          <a:xfrm>
            <a:off x="20333899" y="14922294"/>
            <a:ext cx="1317900" cy="1259700"/>
          </a:xfrm>
          <a:prstGeom prst="rect">
            <a:avLst/>
          </a:prstGeom>
          <a:noFill/>
          <a:ln>
            <a:noFill/>
          </a:ln>
        </p:spPr>
        <p:txBody>
          <a:bodyPr anchorCtr="0" anchor="ctr" bIns="273000" lIns="273000" spcFirstLastPara="1" rIns="273000" wrap="square" tIns="273000">
            <a:normAutofit/>
          </a:bodyPr>
          <a:lstStyle>
            <a:lvl1pPr lvl="0" algn="r">
              <a:buNone/>
              <a:defRPr sz="2600">
                <a:solidFill>
                  <a:schemeClr val="dk2"/>
                </a:solidFill>
              </a:defRPr>
            </a:lvl1pPr>
            <a:lvl2pPr lvl="1" algn="r">
              <a:buNone/>
              <a:defRPr sz="2600">
                <a:solidFill>
                  <a:schemeClr val="dk2"/>
                </a:solidFill>
              </a:defRPr>
            </a:lvl2pPr>
            <a:lvl3pPr lvl="2" algn="r">
              <a:buNone/>
              <a:defRPr sz="2600">
                <a:solidFill>
                  <a:schemeClr val="dk2"/>
                </a:solidFill>
              </a:defRPr>
            </a:lvl3pPr>
            <a:lvl4pPr lvl="3" algn="r">
              <a:buNone/>
              <a:defRPr sz="2600">
                <a:solidFill>
                  <a:schemeClr val="dk2"/>
                </a:solidFill>
              </a:defRPr>
            </a:lvl4pPr>
            <a:lvl5pPr lvl="4" algn="r">
              <a:buNone/>
              <a:defRPr sz="2600">
                <a:solidFill>
                  <a:schemeClr val="dk2"/>
                </a:solidFill>
              </a:defRPr>
            </a:lvl5pPr>
            <a:lvl6pPr lvl="5" algn="r">
              <a:buNone/>
              <a:defRPr sz="2600">
                <a:solidFill>
                  <a:schemeClr val="dk2"/>
                </a:solidFill>
              </a:defRPr>
            </a:lvl6pPr>
            <a:lvl7pPr lvl="6" algn="r">
              <a:buNone/>
              <a:defRPr sz="2600">
                <a:solidFill>
                  <a:schemeClr val="dk2"/>
                </a:solidFill>
              </a:defRPr>
            </a:lvl7pPr>
            <a:lvl8pPr lvl="7" algn="r">
              <a:buNone/>
              <a:defRPr sz="2600">
                <a:solidFill>
                  <a:schemeClr val="dk2"/>
                </a:solidFill>
              </a:defRPr>
            </a:lvl8pPr>
            <a:lvl9pPr lvl="8" algn="r">
              <a:buNone/>
              <a:defRPr sz="26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10" Type="http://schemas.openxmlformats.org/officeDocument/2006/relationships/image" Target="../media/image1.png"/><Relationship Id="rId9" Type="http://schemas.openxmlformats.org/officeDocument/2006/relationships/image" Target="../media/image5.png"/><Relationship Id="rId5" Type="http://schemas.openxmlformats.org/officeDocument/2006/relationships/hyperlink" Target="https://www.statista.com/statistics/272391/us-retail-e-commerce-sales-forecast/" TargetMode="External"/><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34000"/>
          </a:blip>
          <a:srcRect b="6241" l="0" r="12234" t="15743"/>
          <a:stretch/>
        </p:blipFill>
        <p:spPr>
          <a:xfrm>
            <a:off x="-22325" y="0"/>
            <a:ext cx="21945600" cy="16459200"/>
          </a:xfrm>
          <a:prstGeom prst="rect">
            <a:avLst/>
          </a:prstGeom>
          <a:noFill/>
          <a:ln>
            <a:noFill/>
          </a:ln>
        </p:spPr>
      </p:pic>
      <p:sp>
        <p:nvSpPr>
          <p:cNvPr id="55" name="Google Shape;55;p13"/>
          <p:cNvSpPr/>
          <p:nvPr/>
        </p:nvSpPr>
        <p:spPr>
          <a:xfrm>
            <a:off x="14729900" y="1753375"/>
            <a:ext cx="7101300" cy="47244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b="1" sz="1800">
              <a:solidFill>
                <a:srgbClr val="0E101A"/>
              </a:solidFill>
              <a:latin typeface="Source Serif Pro"/>
              <a:ea typeface="Source Serif Pro"/>
              <a:cs typeface="Source Serif Pro"/>
              <a:sym typeface="Source Serif Pro"/>
            </a:endParaRPr>
          </a:p>
          <a:p>
            <a:pPr indent="0" lvl="0" marL="0" rtl="0" algn="just">
              <a:spcBef>
                <a:spcPts val="0"/>
              </a:spcBef>
              <a:spcAft>
                <a:spcPts val="0"/>
              </a:spcAft>
              <a:buNone/>
            </a:pPr>
            <a:r>
              <a:rPr b="1" lang="en" sz="1800">
                <a:solidFill>
                  <a:srgbClr val="0E101A"/>
                </a:solidFill>
                <a:latin typeface="Source Serif Pro"/>
                <a:ea typeface="Source Serif Pro"/>
                <a:cs typeface="Source Serif Pro"/>
                <a:sym typeface="Source Serif Pro"/>
              </a:rPr>
              <a:t>Evaluation</a:t>
            </a:r>
            <a:endParaRPr b="1" sz="1800">
              <a:solidFill>
                <a:srgbClr val="0E101A"/>
              </a:solidFill>
              <a:latin typeface="Source Serif Pro"/>
              <a:ea typeface="Source Serif Pro"/>
              <a:cs typeface="Source Serif Pro"/>
              <a:sym typeface="Source Serif Pro"/>
            </a:endParaRPr>
          </a:p>
          <a:p>
            <a:pPr indent="0" lvl="0" marL="0" rtl="0" algn="just">
              <a:spcBef>
                <a:spcPts val="0"/>
              </a:spcBef>
              <a:spcAft>
                <a:spcPts val="0"/>
              </a:spcAft>
              <a:buNone/>
            </a:pPr>
            <a:r>
              <a:rPr lang="en" sz="1800" u="sng">
                <a:solidFill>
                  <a:srgbClr val="0E101A"/>
                </a:solidFill>
                <a:latin typeface="Source Serif Pro"/>
                <a:ea typeface="Source Serif Pro"/>
                <a:cs typeface="Source Serif Pro"/>
                <a:sym typeface="Source Serif Pro"/>
              </a:rPr>
              <a:t>Strengths</a:t>
            </a:r>
            <a:r>
              <a:rPr lang="en" sz="1800">
                <a:solidFill>
                  <a:srgbClr val="0E101A"/>
                </a:solidFill>
                <a:latin typeface="Source Serif Pro"/>
                <a:ea typeface="Source Serif Pro"/>
                <a:cs typeface="Source Serif Pro"/>
                <a:sym typeface="Source Serif Pro"/>
              </a:rPr>
              <a:t>: </a:t>
            </a:r>
            <a:endParaRPr sz="1800">
              <a:solidFill>
                <a:srgbClr val="0E101A"/>
              </a:solidFill>
              <a:latin typeface="Source Serif Pro"/>
              <a:ea typeface="Source Serif Pro"/>
              <a:cs typeface="Source Serif Pro"/>
              <a:sym typeface="Source Serif Pro"/>
            </a:endParaRPr>
          </a:p>
          <a:p>
            <a:pPr indent="-342900" lvl="0" marL="457200" rtl="0" algn="just">
              <a:spcBef>
                <a:spcPts val="1000"/>
              </a:spcBef>
              <a:spcAft>
                <a:spcPts val="0"/>
              </a:spcAft>
              <a:buClr>
                <a:srgbClr val="0E101A"/>
              </a:buClr>
              <a:buSzPts val="1800"/>
              <a:buFont typeface="Source Serif Pro"/>
              <a:buChar char="●"/>
            </a:pPr>
            <a:r>
              <a:rPr lang="en" sz="1800">
                <a:solidFill>
                  <a:srgbClr val="0E101A"/>
                </a:solidFill>
                <a:latin typeface="Source Serif Pro"/>
                <a:ea typeface="Source Serif Pro"/>
                <a:cs typeface="Source Serif Pro"/>
                <a:sym typeface="Source Serif Pro"/>
              </a:rPr>
              <a:t>Developed efficient algorithms to </a:t>
            </a:r>
            <a:r>
              <a:rPr lang="en" sz="1800">
                <a:solidFill>
                  <a:srgbClr val="0E101A"/>
                </a:solidFill>
                <a:latin typeface="Source Serif Pro"/>
                <a:ea typeface="Source Serif Pro"/>
                <a:cs typeface="Source Serif Pro"/>
                <a:sym typeface="Source Serif Pro"/>
              </a:rPr>
              <a:t>successfully</a:t>
            </a:r>
            <a:r>
              <a:rPr lang="en" sz="1800">
                <a:solidFill>
                  <a:srgbClr val="0E101A"/>
                </a:solidFill>
                <a:latin typeface="Source Serif Pro"/>
                <a:ea typeface="Source Serif Pro"/>
                <a:cs typeface="Source Serif Pro"/>
                <a:sym typeface="Source Serif Pro"/>
              </a:rPr>
              <a:t> parse the large set of semi-structured text data. </a:t>
            </a:r>
            <a:endParaRPr sz="1800">
              <a:solidFill>
                <a:srgbClr val="0E101A"/>
              </a:solidFill>
              <a:latin typeface="Source Serif Pro"/>
              <a:ea typeface="Source Serif Pro"/>
              <a:cs typeface="Source Serif Pro"/>
              <a:sym typeface="Source Serif Pro"/>
            </a:endParaRPr>
          </a:p>
          <a:p>
            <a:pPr indent="-342900" lvl="0" marL="457200" rtl="0" algn="just">
              <a:spcBef>
                <a:spcPts val="0"/>
              </a:spcBef>
              <a:spcAft>
                <a:spcPts val="0"/>
              </a:spcAft>
              <a:buClr>
                <a:srgbClr val="0E101A"/>
              </a:buClr>
              <a:buSzPts val="1800"/>
              <a:buFont typeface="Source Serif Pro"/>
              <a:buChar char="●"/>
            </a:pPr>
            <a:r>
              <a:rPr lang="en" sz="1800">
                <a:solidFill>
                  <a:srgbClr val="0E101A"/>
                </a:solidFill>
                <a:latin typeface="Source Serif Pro"/>
                <a:ea typeface="Source Serif Pro"/>
                <a:cs typeface="Source Serif Pro"/>
                <a:sym typeface="Source Serif Pro"/>
              </a:rPr>
              <a:t>Efficiently aggregated parsed data into directed graph network </a:t>
            </a:r>
            <a:r>
              <a:rPr lang="en" sz="1800">
                <a:solidFill>
                  <a:srgbClr val="0E101A"/>
                </a:solidFill>
                <a:latin typeface="Source Serif Pro"/>
                <a:ea typeface="Source Serif Pro"/>
                <a:cs typeface="Source Serif Pro"/>
                <a:sym typeface="Source Serif Pro"/>
              </a:rPr>
              <a:t>structure</a:t>
            </a:r>
            <a:r>
              <a:rPr lang="en" sz="1800">
                <a:solidFill>
                  <a:srgbClr val="0E101A"/>
                </a:solidFill>
                <a:latin typeface="Source Serif Pro"/>
                <a:ea typeface="Source Serif Pro"/>
                <a:cs typeface="Source Serif Pro"/>
                <a:sym typeface="Source Serif Pro"/>
              </a:rPr>
              <a:t> with products and co-purchasing relationships.</a:t>
            </a:r>
            <a:endParaRPr sz="1800">
              <a:solidFill>
                <a:srgbClr val="0E101A"/>
              </a:solidFill>
              <a:latin typeface="Source Serif Pro"/>
              <a:ea typeface="Source Serif Pro"/>
              <a:cs typeface="Source Serif Pro"/>
              <a:sym typeface="Source Serif Pro"/>
            </a:endParaRPr>
          </a:p>
          <a:p>
            <a:pPr indent="-342900" lvl="0" marL="457200" rtl="0" algn="just">
              <a:spcBef>
                <a:spcPts val="0"/>
              </a:spcBef>
              <a:spcAft>
                <a:spcPts val="0"/>
              </a:spcAft>
              <a:buClr>
                <a:srgbClr val="0E101A"/>
              </a:buClr>
              <a:buSzPts val="1800"/>
              <a:buFont typeface="Source Serif Pro"/>
              <a:buChar char="●"/>
            </a:pPr>
            <a:r>
              <a:rPr lang="en" sz="1800">
                <a:solidFill>
                  <a:srgbClr val="0E101A"/>
                </a:solidFill>
                <a:latin typeface="Source Serif Pro"/>
                <a:ea typeface="Source Serif Pro"/>
                <a:cs typeface="Source Serif Pro"/>
                <a:sym typeface="Source Serif Pro"/>
              </a:rPr>
              <a:t>Utilized newly learned package networkx to produce graph</a:t>
            </a:r>
            <a:endParaRPr sz="1800">
              <a:solidFill>
                <a:srgbClr val="0E101A"/>
              </a:solidFill>
              <a:latin typeface="Source Serif Pro"/>
              <a:ea typeface="Source Serif Pro"/>
              <a:cs typeface="Source Serif Pro"/>
              <a:sym typeface="Source Serif Pro"/>
            </a:endParaRPr>
          </a:p>
          <a:p>
            <a:pPr indent="0" lvl="0" marL="0" rtl="0" algn="just">
              <a:spcBef>
                <a:spcPts val="0"/>
              </a:spcBef>
              <a:spcAft>
                <a:spcPts val="0"/>
              </a:spcAft>
              <a:buNone/>
            </a:pPr>
            <a:r>
              <a:rPr lang="en" sz="1800" u="sng">
                <a:solidFill>
                  <a:srgbClr val="0E101A"/>
                </a:solidFill>
                <a:latin typeface="Source Serif Pro"/>
                <a:ea typeface="Source Serif Pro"/>
                <a:cs typeface="Source Serif Pro"/>
                <a:sym typeface="Source Serif Pro"/>
              </a:rPr>
              <a:t>Limitations</a:t>
            </a:r>
            <a:r>
              <a:rPr lang="en" sz="1800">
                <a:solidFill>
                  <a:srgbClr val="0E101A"/>
                </a:solidFill>
                <a:latin typeface="Source Serif Pro"/>
                <a:ea typeface="Source Serif Pro"/>
                <a:cs typeface="Source Serif Pro"/>
                <a:sym typeface="Source Serif Pro"/>
              </a:rPr>
              <a:t>: </a:t>
            </a:r>
            <a:endParaRPr sz="1800">
              <a:solidFill>
                <a:srgbClr val="0E101A"/>
              </a:solidFill>
              <a:latin typeface="Source Serif Pro"/>
              <a:ea typeface="Source Serif Pro"/>
              <a:cs typeface="Source Serif Pro"/>
              <a:sym typeface="Source Serif Pro"/>
            </a:endParaRPr>
          </a:p>
          <a:p>
            <a:pPr indent="-342900" lvl="0" marL="457200" rtl="0" algn="just">
              <a:spcBef>
                <a:spcPts val="0"/>
              </a:spcBef>
              <a:spcAft>
                <a:spcPts val="0"/>
              </a:spcAft>
              <a:buClr>
                <a:srgbClr val="0E101A"/>
              </a:buClr>
              <a:buSzPts val="1800"/>
              <a:buFont typeface="Source Serif Pro"/>
              <a:buChar char="●"/>
            </a:pPr>
            <a:r>
              <a:rPr lang="en" sz="1800">
                <a:solidFill>
                  <a:srgbClr val="0E101A"/>
                </a:solidFill>
                <a:latin typeface="Source Serif Pro"/>
                <a:ea typeface="Source Serif Pro"/>
                <a:cs typeface="Source Serif Pro"/>
                <a:sym typeface="Source Serif Pro"/>
              </a:rPr>
              <a:t>Carried out co-purchasing analysis on smaller subset of the Amazon marketplace dataset due to low computational power</a:t>
            </a:r>
            <a:endParaRPr sz="1800">
              <a:solidFill>
                <a:srgbClr val="0E101A"/>
              </a:solidFill>
              <a:latin typeface="Source Serif Pro"/>
              <a:ea typeface="Source Serif Pro"/>
              <a:cs typeface="Source Serif Pro"/>
              <a:sym typeface="Source Serif Pro"/>
            </a:endParaRPr>
          </a:p>
          <a:p>
            <a:pPr indent="-342900" lvl="1" marL="914400" rtl="0" algn="just">
              <a:spcBef>
                <a:spcPts val="0"/>
              </a:spcBef>
              <a:spcAft>
                <a:spcPts val="0"/>
              </a:spcAft>
              <a:buClr>
                <a:srgbClr val="0E101A"/>
              </a:buClr>
              <a:buSzPts val="1800"/>
              <a:buFont typeface="Source Serif Pro"/>
              <a:buChar char="○"/>
            </a:pPr>
            <a:r>
              <a:rPr lang="en" sz="1800">
                <a:solidFill>
                  <a:srgbClr val="0E101A"/>
                </a:solidFill>
                <a:latin typeface="Source Serif Pro"/>
                <a:ea typeface="Source Serif Pro"/>
                <a:cs typeface="Source Serif Pro"/>
                <a:sym typeface="Source Serif Pro"/>
              </a:rPr>
              <a:t>Leading to potential loss in valuable co-purchasing insights</a:t>
            </a:r>
            <a:endParaRPr sz="1800">
              <a:solidFill>
                <a:srgbClr val="0E101A"/>
              </a:solidFill>
              <a:latin typeface="Source Serif Pro"/>
              <a:ea typeface="Source Serif Pro"/>
              <a:cs typeface="Source Serif Pro"/>
              <a:sym typeface="Source Serif Pro"/>
            </a:endParaRPr>
          </a:p>
          <a:p>
            <a:pPr indent="-342900" lvl="0" marL="457200" rtl="0" algn="just">
              <a:spcBef>
                <a:spcPts val="0"/>
              </a:spcBef>
              <a:spcAft>
                <a:spcPts val="0"/>
              </a:spcAft>
              <a:buClr>
                <a:srgbClr val="0E101A"/>
              </a:buClr>
              <a:buSzPts val="1800"/>
              <a:buFont typeface="Source Serif Pro"/>
              <a:buChar char="●"/>
            </a:pPr>
            <a:r>
              <a:rPr lang="en" sz="1800">
                <a:solidFill>
                  <a:srgbClr val="0E101A"/>
                </a:solidFill>
                <a:latin typeface="Source Serif Pro"/>
                <a:ea typeface="Source Serif Pro"/>
                <a:cs typeface="Source Serif Pro"/>
                <a:sym typeface="Source Serif Pro"/>
              </a:rPr>
              <a:t>Demonstrated graph network structure with limited complexity due to limited computational power</a:t>
            </a:r>
            <a:endParaRPr sz="1800">
              <a:solidFill>
                <a:srgbClr val="0E101A"/>
              </a:solidFill>
              <a:latin typeface="Source Serif Pro"/>
              <a:ea typeface="Source Serif Pro"/>
              <a:cs typeface="Source Serif Pro"/>
              <a:sym typeface="Source Serif Pro"/>
            </a:endParaRPr>
          </a:p>
          <a:p>
            <a:pPr indent="0" lvl="0" marL="0" rtl="0" algn="just">
              <a:spcBef>
                <a:spcPts val="0"/>
              </a:spcBef>
              <a:spcAft>
                <a:spcPts val="0"/>
              </a:spcAft>
              <a:buClr>
                <a:schemeClr val="dk1"/>
              </a:buClr>
              <a:buSzPts val="1100"/>
              <a:buFont typeface="Arial"/>
              <a:buNone/>
            </a:pPr>
            <a:r>
              <a:t/>
            </a:r>
            <a:endParaRPr b="1" sz="1800">
              <a:solidFill>
                <a:srgbClr val="0E101A"/>
              </a:solidFill>
              <a:latin typeface="Source Serif Pro"/>
              <a:ea typeface="Source Serif Pro"/>
              <a:cs typeface="Source Serif Pro"/>
              <a:sym typeface="Source Serif Pro"/>
            </a:endParaRPr>
          </a:p>
        </p:txBody>
      </p:sp>
      <p:sp>
        <p:nvSpPr>
          <p:cNvPr id="56" name="Google Shape;56;p13"/>
          <p:cNvSpPr/>
          <p:nvPr/>
        </p:nvSpPr>
        <p:spPr>
          <a:xfrm>
            <a:off x="110475" y="1753375"/>
            <a:ext cx="7058700" cy="978000"/>
          </a:xfrm>
          <a:prstGeom prst="roundRect">
            <a:avLst>
              <a:gd fmla="val 16667" name="adj"/>
            </a:avLst>
          </a:prstGeom>
          <a:solidFill>
            <a:schemeClr val="lt1"/>
          </a:solid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0E101A"/>
                </a:solidFill>
                <a:latin typeface="Source Serif Pro"/>
                <a:ea typeface="Source Serif Pro"/>
                <a:cs typeface="Source Serif Pro"/>
                <a:sym typeface="Source Serif Pro"/>
              </a:rPr>
              <a:t>Objective</a:t>
            </a:r>
            <a:r>
              <a:rPr b="1" lang="en" sz="1800">
                <a:solidFill>
                  <a:srgbClr val="0E101A"/>
                </a:solidFill>
                <a:latin typeface="Source Serif Pro"/>
                <a:ea typeface="Source Serif Pro"/>
                <a:cs typeface="Source Serif Pro"/>
                <a:sym typeface="Source Serif Pro"/>
              </a:rPr>
              <a:t>: </a:t>
            </a:r>
            <a:r>
              <a:rPr lang="en" sz="1800">
                <a:solidFill>
                  <a:srgbClr val="0E101A"/>
                </a:solidFill>
                <a:latin typeface="Source Serif Pro"/>
                <a:ea typeface="Source Serif Pro"/>
                <a:cs typeface="Source Serif Pro"/>
                <a:sym typeface="Source Serif Pro"/>
              </a:rPr>
              <a:t>Carry out co-purchasing trend analysis of books from Amazon marketplace in 2006 by using graph networks. </a:t>
            </a:r>
            <a:endParaRPr sz="1800">
              <a:latin typeface="Source Serif Pro"/>
              <a:ea typeface="Source Serif Pro"/>
              <a:cs typeface="Source Serif Pro"/>
              <a:sym typeface="Source Serif Pro"/>
            </a:endParaRPr>
          </a:p>
        </p:txBody>
      </p:sp>
      <p:sp>
        <p:nvSpPr>
          <p:cNvPr id="57" name="Google Shape;57;p13"/>
          <p:cNvSpPr/>
          <p:nvPr/>
        </p:nvSpPr>
        <p:spPr>
          <a:xfrm>
            <a:off x="110475" y="2870900"/>
            <a:ext cx="7101300" cy="3546000"/>
          </a:xfrm>
          <a:prstGeom prst="roundRect">
            <a:avLst>
              <a:gd fmla="val 16667" name="adj"/>
            </a:avLst>
          </a:prstGeom>
          <a:solidFill>
            <a:schemeClr val="lt1"/>
          </a:solid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0E101A"/>
                </a:solidFill>
                <a:latin typeface="Source Serif Pro"/>
                <a:ea typeface="Source Serif Pro"/>
                <a:cs typeface="Source Serif Pro"/>
                <a:sym typeface="Source Serif Pro"/>
              </a:rPr>
              <a:t>Background</a:t>
            </a:r>
            <a:endParaRPr b="1" sz="1800">
              <a:solidFill>
                <a:srgbClr val="0E101A"/>
              </a:solidFill>
              <a:latin typeface="Source Serif Pro"/>
              <a:ea typeface="Source Serif Pro"/>
              <a:cs typeface="Source Serif Pro"/>
              <a:sym typeface="Source Serif Pro"/>
            </a:endParaRPr>
          </a:p>
          <a:p>
            <a:pPr indent="0" lvl="0" marL="0" rtl="0" algn="just">
              <a:lnSpc>
                <a:spcPct val="100000"/>
              </a:lnSpc>
              <a:spcBef>
                <a:spcPts val="0"/>
              </a:spcBef>
              <a:spcAft>
                <a:spcPts val="0"/>
              </a:spcAft>
              <a:buNone/>
            </a:pPr>
            <a:r>
              <a:rPr lang="en" sz="1800">
                <a:solidFill>
                  <a:srgbClr val="202124"/>
                </a:solidFill>
                <a:latin typeface="Source Serif Pro"/>
                <a:ea typeface="Source Serif Pro"/>
                <a:cs typeface="Source Serif Pro"/>
                <a:sym typeface="Source Serif Pro"/>
              </a:rPr>
              <a:t>With </a:t>
            </a:r>
            <a:r>
              <a:rPr lang="en" sz="1800">
                <a:solidFill>
                  <a:srgbClr val="202124"/>
                </a:solidFill>
                <a:latin typeface="Source Serif Pro"/>
                <a:ea typeface="Source Serif Pro"/>
                <a:cs typeface="Source Serif Pro"/>
                <a:sym typeface="Source Serif Pro"/>
              </a:rPr>
              <a:t>online</a:t>
            </a:r>
            <a:r>
              <a:rPr lang="en" sz="1800">
                <a:solidFill>
                  <a:srgbClr val="202124"/>
                </a:solidFill>
                <a:latin typeface="Source Serif Pro"/>
                <a:ea typeface="Source Serif Pro"/>
                <a:cs typeface="Source Serif Pro"/>
                <a:sym typeface="Source Serif Pro"/>
              </a:rPr>
              <a:t> becoming an irreplaceable purchasing method of the consumer mass, the e-commerce market has become more competitive and lucrative than ever with a high estimate at roughly 905 billion U.S. dollars in 2022 (Statista). To be ahead of the race in this market, it is crucial to be able to harness the powerful insights of the purchase data, which ultimately will help companies become more appealing towards prospective customers by predicting their purchasing </a:t>
            </a:r>
            <a:r>
              <a:rPr lang="en" sz="1800">
                <a:solidFill>
                  <a:srgbClr val="202124"/>
                </a:solidFill>
                <a:latin typeface="Source Serif Pro"/>
                <a:ea typeface="Source Serif Pro"/>
                <a:cs typeface="Source Serif Pro"/>
                <a:sym typeface="Source Serif Pro"/>
              </a:rPr>
              <a:t>preferences</a:t>
            </a:r>
            <a:r>
              <a:rPr lang="en" sz="1800">
                <a:solidFill>
                  <a:srgbClr val="202124"/>
                </a:solidFill>
                <a:latin typeface="Source Serif Pro"/>
                <a:ea typeface="Source Serif Pro"/>
                <a:cs typeface="Source Serif Pro"/>
                <a:sym typeface="Source Serif Pro"/>
              </a:rPr>
              <a:t> and habits.  To that end, one of the biggest obstacles is to </a:t>
            </a:r>
            <a:r>
              <a:rPr lang="en" sz="1800">
                <a:solidFill>
                  <a:srgbClr val="202124"/>
                </a:solidFill>
                <a:latin typeface="Source Serif Pro"/>
                <a:ea typeface="Source Serif Pro"/>
                <a:cs typeface="Source Serif Pro"/>
                <a:sym typeface="Source Serif Pro"/>
              </a:rPr>
              <a:t>develop insightful graph networks that depict customer behavior for the purchasing of items across Amazon’s marketplace.</a:t>
            </a:r>
            <a:endParaRPr sz="1800">
              <a:solidFill>
                <a:srgbClr val="202124"/>
              </a:solidFill>
              <a:latin typeface="Source Serif Pro"/>
              <a:ea typeface="Source Serif Pro"/>
              <a:cs typeface="Source Serif Pro"/>
              <a:sym typeface="Source Serif Pro"/>
            </a:endParaRPr>
          </a:p>
        </p:txBody>
      </p:sp>
      <p:sp>
        <p:nvSpPr>
          <p:cNvPr id="58" name="Google Shape;58;p13"/>
          <p:cNvSpPr/>
          <p:nvPr/>
        </p:nvSpPr>
        <p:spPr>
          <a:xfrm>
            <a:off x="7339125" y="1753375"/>
            <a:ext cx="7208400" cy="2108100"/>
          </a:xfrm>
          <a:prstGeom prst="roundRect">
            <a:avLst>
              <a:gd fmla="val 16667" name="adj"/>
            </a:avLst>
          </a:prstGeom>
          <a:solidFill>
            <a:schemeClr val="lt1"/>
          </a:solid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0E101A"/>
                </a:solidFill>
                <a:latin typeface="Source Serif Pro"/>
                <a:ea typeface="Source Serif Pro"/>
                <a:cs typeface="Source Serif Pro"/>
                <a:sym typeface="Source Serif Pro"/>
              </a:rPr>
              <a:t>Graph network analysis </a:t>
            </a:r>
            <a:endParaRPr b="1" sz="1800">
              <a:solidFill>
                <a:srgbClr val="0E101A"/>
              </a:solidFill>
              <a:latin typeface="Source Serif Pro"/>
              <a:ea typeface="Source Serif Pro"/>
              <a:cs typeface="Source Serif Pro"/>
              <a:sym typeface="Source Serif Pro"/>
            </a:endParaRPr>
          </a:p>
          <a:p>
            <a:pPr indent="0" lvl="0" marL="0" rtl="0" algn="l">
              <a:spcBef>
                <a:spcPts val="0"/>
              </a:spcBef>
              <a:spcAft>
                <a:spcPts val="1000"/>
              </a:spcAft>
              <a:buNone/>
            </a:pPr>
            <a:r>
              <a:rPr lang="en" sz="1800">
                <a:solidFill>
                  <a:srgbClr val="0E101A"/>
                </a:solidFill>
                <a:latin typeface="Source Serif Pro"/>
                <a:ea typeface="Source Serif Pro"/>
                <a:cs typeface="Source Serif Pro"/>
                <a:sym typeface="Source Serif Pro"/>
              </a:rPr>
              <a:t>In order to create a social network depicting the co-purchase trends, all of the connected nodes to a specific node based on in-degree and out-degree of all involved nodes were collected. Their corresponding nodes and edges were then connected where the most-connected nodes appear larger in size and darker in color.</a:t>
            </a:r>
            <a:endParaRPr sz="1800">
              <a:solidFill>
                <a:srgbClr val="0E101A"/>
              </a:solidFill>
              <a:latin typeface="Source Serif Pro"/>
              <a:ea typeface="Source Serif Pro"/>
              <a:cs typeface="Source Serif Pro"/>
              <a:sym typeface="Source Serif Pro"/>
            </a:endParaRPr>
          </a:p>
        </p:txBody>
      </p:sp>
      <p:sp>
        <p:nvSpPr>
          <p:cNvPr id="59" name="Google Shape;59;p13"/>
          <p:cNvSpPr/>
          <p:nvPr/>
        </p:nvSpPr>
        <p:spPr>
          <a:xfrm>
            <a:off x="112300" y="10801175"/>
            <a:ext cx="7058700" cy="3753000"/>
          </a:xfrm>
          <a:prstGeom prst="roundRect">
            <a:avLst>
              <a:gd fmla="val 16667" name="adj"/>
            </a:avLst>
          </a:prstGeom>
          <a:solidFill>
            <a:schemeClr val="lt1"/>
          </a:solid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n" sz="1800">
                <a:solidFill>
                  <a:srgbClr val="0E101A"/>
                </a:solidFill>
                <a:latin typeface="Source Serif Pro"/>
                <a:ea typeface="Source Serif Pro"/>
                <a:cs typeface="Source Serif Pro"/>
                <a:sym typeface="Source Serif Pro"/>
              </a:rPr>
              <a:t>Data </a:t>
            </a:r>
            <a:r>
              <a:rPr b="1" lang="en" sz="1800">
                <a:solidFill>
                  <a:srgbClr val="0E101A"/>
                </a:solidFill>
                <a:latin typeface="Source Serif Pro"/>
                <a:ea typeface="Source Serif Pro"/>
                <a:cs typeface="Source Serif Pro"/>
                <a:sym typeface="Source Serif Pro"/>
              </a:rPr>
              <a:t>collection</a:t>
            </a:r>
            <a:r>
              <a:rPr b="1" lang="en" sz="1800">
                <a:solidFill>
                  <a:srgbClr val="0E101A"/>
                </a:solidFill>
                <a:latin typeface="Source Serif Pro"/>
                <a:ea typeface="Source Serif Pro"/>
                <a:cs typeface="Source Serif Pro"/>
                <a:sym typeface="Source Serif Pro"/>
              </a:rPr>
              <a:t> and cleaning </a:t>
            </a:r>
            <a:endParaRPr b="1" sz="1800">
              <a:solidFill>
                <a:srgbClr val="0E101A"/>
              </a:solidFill>
              <a:latin typeface="Source Serif Pro"/>
              <a:ea typeface="Source Serif Pro"/>
              <a:cs typeface="Source Serif Pro"/>
              <a:sym typeface="Source Serif Pro"/>
            </a:endParaRPr>
          </a:p>
          <a:p>
            <a:pPr indent="0" lvl="0" marL="0" rtl="0" algn="l">
              <a:lnSpc>
                <a:spcPct val="100000"/>
              </a:lnSpc>
              <a:spcBef>
                <a:spcPts val="0"/>
              </a:spcBef>
              <a:spcAft>
                <a:spcPts val="0"/>
              </a:spcAft>
              <a:buNone/>
            </a:pPr>
            <a:r>
              <a:rPr lang="en" sz="1800">
                <a:solidFill>
                  <a:srgbClr val="0E101A"/>
                </a:solidFill>
                <a:latin typeface="Source Serif Pro"/>
                <a:ea typeface="Source Serif Pro"/>
                <a:cs typeface="Source Serif Pro"/>
                <a:sym typeface="Source Serif Pro"/>
              </a:rPr>
              <a:t>The data was sourced from Stanford University’s SNAP program, where metadata on Amazon’s product co-purchasing network was collected as a text file. From this, the data was parsed using Python packages like regex and pandas to form the schemas described below:</a:t>
            </a:r>
            <a:endParaRPr b="1" sz="1800">
              <a:solidFill>
                <a:srgbClr val="0E101A"/>
              </a:solidFill>
              <a:latin typeface="Source Serif Pro"/>
              <a:ea typeface="Source Serif Pro"/>
              <a:cs typeface="Source Serif Pro"/>
              <a:sym typeface="Source Serif Pro"/>
            </a:endParaRPr>
          </a:p>
          <a:p>
            <a:pPr indent="0" lvl="0" marL="0" rtl="0" algn="l">
              <a:lnSpc>
                <a:spcPct val="115000"/>
              </a:lnSpc>
              <a:spcBef>
                <a:spcPts val="1000"/>
              </a:spcBef>
              <a:spcAft>
                <a:spcPts val="0"/>
              </a:spcAft>
              <a:buClr>
                <a:schemeClr val="dk1"/>
              </a:buClr>
              <a:buSzPts val="1100"/>
              <a:buFont typeface="Arial"/>
              <a:buNone/>
            </a:pPr>
            <a:r>
              <a:rPr b="1" lang="en" sz="1800">
                <a:solidFill>
                  <a:schemeClr val="dk1"/>
                </a:solidFill>
                <a:latin typeface="Source Serif Pro"/>
                <a:ea typeface="Source Serif Pro"/>
                <a:cs typeface="Source Serif Pro"/>
                <a:sym typeface="Source Serif Pro"/>
              </a:rPr>
              <a:t>Products </a:t>
            </a:r>
            <a:r>
              <a:rPr lang="en" sz="1800">
                <a:solidFill>
                  <a:schemeClr val="dk1"/>
                </a:solidFill>
                <a:latin typeface="Source Serif Pro"/>
                <a:ea typeface="Source Serif Pro"/>
                <a:cs typeface="Source Serif Pro"/>
                <a:sym typeface="Source Serif Pro"/>
              </a:rPr>
              <a:t>&lt;</a:t>
            </a:r>
            <a:r>
              <a:rPr lang="en" sz="1800" u="sng">
                <a:solidFill>
                  <a:schemeClr val="dk1"/>
                </a:solidFill>
                <a:latin typeface="Source Serif Pro"/>
                <a:ea typeface="Source Serif Pro"/>
                <a:cs typeface="Source Serif Pro"/>
                <a:sym typeface="Source Serif Pro"/>
              </a:rPr>
              <a:t>id</a:t>
            </a:r>
            <a:r>
              <a:rPr lang="en" sz="1800">
                <a:solidFill>
                  <a:schemeClr val="dk1"/>
                </a:solidFill>
                <a:latin typeface="Source Serif Pro"/>
                <a:ea typeface="Source Serif Pro"/>
                <a:cs typeface="Source Serif Pro"/>
                <a:sym typeface="Source Serif Pro"/>
              </a:rPr>
              <a:t>, </a:t>
            </a:r>
            <a:r>
              <a:rPr lang="en" sz="1800" u="sng">
                <a:solidFill>
                  <a:schemeClr val="dk1"/>
                </a:solidFill>
                <a:latin typeface="Source Serif Pro"/>
                <a:ea typeface="Source Serif Pro"/>
                <a:cs typeface="Source Serif Pro"/>
                <a:sym typeface="Source Serif Pro"/>
              </a:rPr>
              <a:t>asin</a:t>
            </a:r>
            <a:r>
              <a:rPr lang="en" sz="1800">
                <a:solidFill>
                  <a:schemeClr val="dk1"/>
                </a:solidFill>
                <a:latin typeface="Source Serif Pro"/>
                <a:ea typeface="Source Serif Pro"/>
                <a:cs typeface="Source Serif Pro"/>
                <a:sym typeface="Source Serif Pro"/>
              </a:rPr>
              <a:t>, title, group, salesrank&gt;</a:t>
            </a:r>
            <a:endParaRPr sz="1800">
              <a:solidFill>
                <a:schemeClr val="dk1"/>
              </a:solidFill>
              <a:latin typeface="Source Serif Pro"/>
              <a:ea typeface="Source Serif Pro"/>
              <a:cs typeface="Source Serif Pro"/>
              <a:sym typeface="Source Serif Pro"/>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Source Serif Pro"/>
                <a:ea typeface="Source Serif Pro"/>
                <a:cs typeface="Source Serif Pro"/>
                <a:sym typeface="Source Serif Pro"/>
              </a:rPr>
              <a:t>Similarity </a:t>
            </a:r>
            <a:r>
              <a:rPr lang="en" sz="1800">
                <a:solidFill>
                  <a:schemeClr val="dk1"/>
                </a:solidFill>
                <a:latin typeface="Source Serif Pro"/>
                <a:ea typeface="Source Serif Pro"/>
                <a:cs typeface="Source Serif Pro"/>
                <a:sym typeface="Source Serif Pro"/>
              </a:rPr>
              <a:t>&lt;</a:t>
            </a:r>
            <a:r>
              <a:rPr lang="en" sz="1800" u="sng">
                <a:solidFill>
                  <a:schemeClr val="dk1"/>
                </a:solidFill>
                <a:latin typeface="Source Serif Pro"/>
                <a:ea typeface="Source Serif Pro"/>
                <a:cs typeface="Source Serif Pro"/>
                <a:sym typeface="Source Serif Pro"/>
              </a:rPr>
              <a:t>id</a:t>
            </a:r>
            <a:r>
              <a:rPr lang="en" sz="1800">
                <a:solidFill>
                  <a:schemeClr val="dk1"/>
                </a:solidFill>
                <a:latin typeface="Source Serif Pro"/>
                <a:ea typeface="Source Serif Pro"/>
                <a:cs typeface="Source Serif Pro"/>
                <a:sym typeface="Source Serif Pro"/>
              </a:rPr>
              <a:t>, sim1, sim2, sim3, sim4, sim5&gt;</a:t>
            </a:r>
            <a:endParaRPr sz="1800">
              <a:solidFill>
                <a:schemeClr val="dk1"/>
              </a:solidFill>
              <a:latin typeface="Source Serif Pro"/>
              <a:ea typeface="Source Serif Pro"/>
              <a:cs typeface="Source Serif Pro"/>
              <a:sym typeface="Source Serif Pro"/>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Source Serif Pro"/>
                <a:ea typeface="Source Serif Pro"/>
                <a:cs typeface="Source Serif Pro"/>
                <a:sym typeface="Source Serif Pro"/>
              </a:rPr>
              <a:t>Review </a:t>
            </a:r>
            <a:r>
              <a:rPr lang="en" sz="1800">
                <a:solidFill>
                  <a:schemeClr val="dk1"/>
                </a:solidFill>
                <a:latin typeface="Source Serif Pro"/>
                <a:ea typeface="Source Serif Pro"/>
                <a:cs typeface="Source Serif Pro"/>
                <a:sym typeface="Source Serif Pro"/>
              </a:rPr>
              <a:t>&lt;</a:t>
            </a:r>
            <a:r>
              <a:rPr lang="en" sz="1800" u="sng">
                <a:solidFill>
                  <a:schemeClr val="dk1"/>
                </a:solidFill>
                <a:latin typeface="Source Serif Pro"/>
                <a:ea typeface="Source Serif Pro"/>
                <a:cs typeface="Source Serif Pro"/>
                <a:sym typeface="Source Serif Pro"/>
              </a:rPr>
              <a:t>id</a:t>
            </a:r>
            <a:r>
              <a:rPr lang="en" sz="1800">
                <a:solidFill>
                  <a:schemeClr val="dk1"/>
                </a:solidFill>
                <a:latin typeface="Source Serif Pro"/>
                <a:ea typeface="Source Serif Pro"/>
                <a:cs typeface="Source Serif Pro"/>
                <a:sym typeface="Source Serif Pro"/>
              </a:rPr>
              <a:t>, cus1, cus2, cus3, cus4, cus5&gt;</a:t>
            </a:r>
            <a:endParaRPr sz="1800">
              <a:solidFill>
                <a:schemeClr val="dk1"/>
              </a:solidFill>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rPr lang="en" sz="1600">
                <a:solidFill>
                  <a:schemeClr val="dk1"/>
                </a:solidFill>
                <a:latin typeface="Source Serif Pro"/>
                <a:ea typeface="Source Serif Pro"/>
                <a:cs typeface="Source Serif Pro"/>
                <a:sym typeface="Source Serif Pro"/>
              </a:rPr>
              <a:t>where id - product id, asin - Amazon Standard Identification Number, title - name of the product, sim</a:t>
            </a:r>
            <a:r>
              <a:rPr baseline="-25000" lang="en" sz="1600">
                <a:solidFill>
                  <a:schemeClr val="dk1"/>
                </a:solidFill>
                <a:latin typeface="Source Serif Pro"/>
                <a:ea typeface="Source Serif Pro"/>
                <a:cs typeface="Source Serif Pro"/>
                <a:sym typeface="Source Serif Pro"/>
              </a:rPr>
              <a:t>n </a:t>
            </a:r>
            <a:r>
              <a:rPr lang="en" sz="1600">
                <a:solidFill>
                  <a:schemeClr val="dk1"/>
                </a:solidFill>
                <a:latin typeface="Source Serif Pro"/>
                <a:ea typeface="Source Serif Pro"/>
                <a:cs typeface="Source Serif Pro"/>
                <a:sym typeface="Source Serif Pro"/>
              </a:rPr>
              <a:t>- the ASIN of similar product, cus</a:t>
            </a:r>
            <a:r>
              <a:rPr baseline="-25000" lang="en" sz="1600">
                <a:solidFill>
                  <a:schemeClr val="dk1"/>
                </a:solidFill>
                <a:latin typeface="Source Serif Pro"/>
                <a:ea typeface="Source Serif Pro"/>
                <a:cs typeface="Source Serif Pro"/>
                <a:sym typeface="Source Serif Pro"/>
              </a:rPr>
              <a:t>n </a:t>
            </a:r>
            <a:r>
              <a:rPr lang="en" sz="1600">
                <a:solidFill>
                  <a:schemeClr val="dk1"/>
                </a:solidFill>
                <a:latin typeface="Source Serif Pro"/>
                <a:ea typeface="Source Serif Pro"/>
                <a:cs typeface="Source Serif Pro"/>
                <a:sym typeface="Source Serif Pro"/>
              </a:rPr>
              <a:t>- customer id.</a:t>
            </a:r>
            <a:endParaRPr sz="1800">
              <a:solidFill>
                <a:srgbClr val="0E101A"/>
              </a:solidFill>
              <a:latin typeface="Source Serif Pro"/>
              <a:ea typeface="Source Serif Pro"/>
              <a:cs typeface="Source Serif Pro"/>
              <a:sym typeface="Source Serif Pro"/>
            </a:endParaRPr>
          </a:p>
        </p:txBody>
      </p:sp>
      <p:sp>
        <p:nvSpPr>
          <p:cNvPr id="60" name="Google Shape;60;p13"/>
          <p:cNvSpPr/>
          <p:nvPr/>
        </p:nvSpPr>
        <p:spPr>
          <a:xfrm>
            <a:off x="14713375" y="11172100"/>
            <a:ext cx="7101300" cy="2933100"/>
          </a:xfrm>
          <a:prstGeom prst="roundRect">
            <a:avLst>
              <a:gd fmla="val 16667" name="adj"/>
            </a:avLst>
          </a:prstGeom>
          <a:solidFill>
            <a:schemeClr val="lt1"/>
          </a:solid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n" sz="1800">
                <a:solidFill>
                  <a:srgbClr val="0E101A"/>
                </a:solidFill>
                <a:latin typeface="Source Serif Pro"/>
                <a:ea typeface="Source Serif Pro"/>
                <a:cs typeface="Source Serif Pro"/>
                <a:sym typeface="Source Serif Pro"/>
              </a:rPr>
              <a:t>Future work</a:t>
            </a:r>
            <a:endParaRPr b="1" sz="1800">
              <a:solidFill>
                <a:srgbClr val="0E101A"/>
              </a:solidFill>
              <a:latin typeface="Source Serif Pro"/>
              <a:ea typeface="Source Serif Pro"/>
              <a:cs typeface="Source Serif Pro"/>
              <a:sym typeface="Source Serif Pro"/>
            </a:endParaRPr>
          </a:p>
          <a:p>
            <a:pPr indent="0" lvl="0" marL="0" rtl="0" algn="just">
              <a:spcBef>
                <a:spcPts val="0"/>
              </a:spcBef>
              <a:spcAft>
                <a:spcPts val="0"/>
              </a:spcAft>
              <a:buNone/>
            </a:pPr>
            <a:r>
              <a:rPr lang="en" sz="1800">
                <a:solidFill>
                  <a:srgbClr val="0E101A"/>
                </a:solidFill>
                <a:latin typeface="Source Serif Pro"/>
                <a:ea typeface="Source Serif Pro"/>
                <a:cs typeface="Source Serif Pro"/>
                <a:sym typeface="Source Serif Pro"/>
              </a:rPr>
              <a:t>This project can be further enhanced by using more computationally powerful machines to widen the scope of the objects of  investigation. Having a higher computational power will prevent possible loss in co-purchasing insights. Additionally, as the Amazon data used in this project was collected in 2006, carrying out the analysis on more up-to-date data with potentially more attributes would enable the development of machine learning models to predict co-purchasing of different products by specific users. </a:t>
            </a:r>
            <a:endParaRPr b="1" sz="1800">
              <a:solidFill>
                <a:srgbClr val="0E101A"/>
              </a:solidFill>
              <a:latin typeface="Source Serif Pro"/>
              <a:ea typeface="Source Serif Pro"/>
              <a:cs typeface="Source Serif Pro"/>
              <a:sym typeface="Source Serif Pro"/>
            </a:endParaRPr>
          </a:p>
        </p:txBody>
      </p:sp>
      <p:sp>
        <p:nvSpPr>
          <p:cNvPr id="61" name="Google Shape;61;p13"/>
          <p:cNvSpPr/>
          <p:nvPr/>
        </p:nvSpPr>
        <p:spPr>
          <a:xfrm>
            <a:off x="14700275" y="9400550"/>
            <a:ext cx="7101300" cy="1646400"/>
          </a:xfrm>
          <a:prstGeom prst="roundRect">
            <a:avLst>
              <a:gd fmla="val 16667" name="adj"/>
            </a:avLst>
          </a:prstGeom>
          <a:solidFill>
            <a:schemeClr val="lt1"/>
          </a:solid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solidFill>
                  <a:srgbClr val="0E101A"/>
                </a:solidFill>
                <a:latin typeface="Source Serif Pro"/>
                <a:ea typeface="Source Serif Pro"/>
                <a:cs typeface="Source Serif Pro"/>
                <a:sym typeface="Source Serif Pro"/>
              </a:rPr>
              <a:t>Conclusion</a:t>
            </a:r>
            <a:endParaRPr b="1" sz="1800">
              <a:solidFill>
                <a:srgbClr val="0E101A"/>
              </a:solidFill>
              <a:latin typeface="Source Serif Pro"/>
              <a:ea typeface="Source Serif Pro"/>
              <a:cs typeface="Source Serif Pro"/>
              <a:sym typeface="Source Serif Pro"/>
            </a:endParaRPr>
          </a:p>
          <a:p>
            <a:pPr indent="0" lvl="0" marL="0" rtl="0" algn="l">
              <a:lnSpc>
                <a:spcPct val="100000"/>
              </a:lnSpc>
              <a:spcBef>
                <a:spcPts val="0"/>
              </a:spcBef>
              <a:spcAft>
                <a:spcPts val="0"/>
              </a:spcAft>
              <a:buClr>
                <a:schemeClr val="dk1"/>
              </a:buClr>
              <a:buSzPts val="1100"/>
              <a:buFont typeface="Arial"/>
              <a:buNone/>
            </a:pPr>
            <a:r>
              <a:rPr lang="en" sz="1800">
                <a:solidFill>
                  <a:srgbClr val="0E101A"/>
                </a:solidFill>
                <a:latin typeface="Source Serif Pro"/>
                <a:ea typeface="Source Serif Pro"/>
                <a:cs typeface="Source Serif Pro"/>
                <a:sym typeface="Source Serif Pro"/>
              </a:rPr>
              <a:t>From the graph networks and degree analyses, it was observed that a minority of nodes have very high degrees, making their resulting subgraph networks densely connected. Book titles with related </a:t>
            </a:r>
            <a:r>
              <a:rPr lang="en" sz="1800">
                <a:solidFill>
                  <a:srgbClr val="0E101A"/>
                </a:solidFill>
                <a:latin typeface="Source Serif Pro"/>
                <a:ea typeface="Source Serif Pro"/>
                <a:cs typeface="Source Serif Pro"/>
                <a:sym typeface="Source Serif Pro"/>
              </a:rPr>
              <a:t>themes</a:t>
            </a:r>
            <a:r>
              <a:rPr lang="en" sz="1800">
                <a:solidFill>
                  <a:srgbClr val="0E101A"/>
                </a:solidFill>
                <a:latin typeface="Source Serif Pro"/>
                <a:ea typeface="Source Serif Pro"/>
                <a:cs typeface="Source Serif Pro"/>
                <a:sym typeface="Source Serif Pro"/>
              </a:rPr>
              <a:t> create dense clusters, </a:t>
            </a:r>
            <a:r>
              <a:rPr lang="en" sz="1800">
                <a:solidFill>
                  <a:srgbClr val="0E101A"/>
                </a:solidFill>
                <a:latin typeface="Source Serif Pro"/>
                <a:ea typeface="Source Serif Pro"/>
                <a:cs typeface="Source Serif Pro"/>
                <a:sym typeface="Source Serif Pro"/>
              </a:rPr>
              <a:t>which</a:t>
            </a:r>
            <a:r>
              <a:rPr lang="en" sz="1800">
                <a:solidFill>
                  <a:srgbClr val="0E101A"/>
                </a:solidFill>
                <a:latin typeface="Source Serif Pro"/>
                <a:ea typeface="Source Serif Pro"/>
                <a:cs typeface="Source Serif Pro"/>
                <a:sym typeface="Source Serif Pro"/>
              </a:rPr>
              <a:t> predicts higher co-purchasing rate in the cluster of similar books. </a:t>
            </a:r>
            <a:endParaRPr sz="2500">
              <a:solidFill>
                <a:srgbClr val="0E101A"/>
              </a:solidFill>
              <a:latin typeface="Source Serif Pro"/>
              <a:ea typeface="Source Serif Pro"/>
              <a:cs typeface="Source Serif Pro"/>
              <a:sym typeface="Source Serif Pro"/>
            </a:endParaRPr>
          </a:p>
        </p:txBody>
      </p:sp>
      <p:sp>
        <p:nvSpPr>
          <p:cNvPr id="62" name="Google Shape;62;p13"/>
          <p:cNvSpPr/>
          <p:nvPr/>
        </p:nvSpPr>
        <p:spPr>
          <a:xfrm>
            <a:off x="100" y="0"/>
            <a:ext cx="21945600" cy="1646400"/>
          </a:xfrm>
          <a:prstGeom prst="roundRect">
            <a:avLst>
              <a:gd fmla="val 16667" name="adj"/>
            </a:avLst>
          </a:prstGeom>
          <a:solidFill>
            <a:srgbClr val="DFE8F9"/>
          </a:solid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dk1"/>
                </a:solidFill>
                <a:latin typeface="Source Serif Pro SemiBold"/>
                <a:ea typeface="Source Serif Pro SemiBold"/>
                <a:cs typeface="Source Serif Pro SemiBold"/>
                <a:sym typeface="Source Serif Pro SemiBold"/>
              </a:rPr>
              <a:t>Amazon Co-Purchasing Trend Analysis </a:t>
            </a:r>
            <a:endParaRPr sz="3600">
              <a:solidFill>
                <a:schemeClr val="dk1"/>
              </a:solidFill>
              <a:latin typeface="Source Serif Pro SemiBold"/>
              <a:ea typeface="Source Serif Pro SemiBold"/>
              <a:cs typeface="Source Serif Pro SemiBold"/>
              <a:sym typeface="Source Serif Pro SemiBold"/>
            </a:endParaRPr>
          </a:p>
          <a:p>
            <a:pPr indent="0" lvl="0" marL="0" rtl="0" algn="ctr">
              <a:spcBef>
                <a:spcPts val="0"/>
              </a:spcBef>
              <a:spcAft>
                <a:spcPts val="0"/>
              </a:spcAft>
              <a:buNone/>
            </a:pPr>
            <a:r>
              <a:rPr lang="en" sz="2400">
                <a:solidFill>
                  <a:schemeClr val="dk1"/>
                </a:solidFill>
                <a:latin typeface="Source Serif Pro SemiBold"/>
                <a:ea typeface="Source Serif Pro SemiBold"/>
                <a:cs typeface="Source Serif Pro SemiBold"/>
                <a:sym typeface="Source Serif Pro SemiBold"/>
              </a:rPr>
              <a:t>Kiet Nguyen, Vibha Mandayam, Zhuldyz Ualikhankyzy</a:t>
            </a:r>
            <a:endParaRPr sz="2400">
              <a:solidFill>
                <a:schemeClr val="dk1"/>
              </a:solidFill>
              <a:latin typeface="Source Serif Pro SemiBold"/>
              <a:ea typeface="Source Serif Pro SemiBold"/>
              <a:cs typeface="Source Serif Pro SemiBold"/>
              <a:sym typeface="Source Serif Pro SemiBold"/>
            </a:endParaRPr>
          </a:p>
          <a:p>
            <a:pPr indent="0" lvl="0" marL="0" rtl="0" algn="ctr">
              <a:spcBef>
                <a:spcPts val="0"/>
              </a:spcBef>
              <a:spcAft>
                <a:spcPts val="0"/>
              </a:spcAft>
              <a:buNone/>
            </a:pPr>
            <a:r>
              <a:rPr lang="en" sz="2000">
                <a:solidFill>
                  <a:schemeClr val="dk2"/>
                </a:solidFill>
                <a:latin typeface="Source Serif Pro"/>
                <a:ea typeface="Source Serif Pro"/>
                <a:cs typeface="Source Serif Pro"/>
                <a:sym typeface="Source Serif Pro"/>
              </a:rPr>
              <a:t>Department of Computer and Data Sciences, Case School of Engineering </a:t>
            </a:r>
            <a:endParaRPr sz="2000">
              <a:solidFill>
                <a:srgbClr val="0E101A"/>
              </a:solidFill>
              <a:latin typeface="Source Serif Pro"/>
              <a:ea typeface="Source Serif Pro"/>
              <a:cs typeface="Source Serif Pro"/>
              <a:sym typeface="Source Serif Pro"/>
            </a:endParaRPr>
          </a:p>
        </p:txBody>
      </p:sp>
      <p:pic>
        <p:nvPicPr>
          <p:cNvPr id="63" name="Google Shape;63;p13"/>
          <p:cNvPicPr preferRelativeResize="0"/>
          <p:nvPr/>
        </p:nvPicPr>
        <p:blipFill>
          <a:blip r:embed="rId4">
            <a:alphaModFix/>
          </a:blip>
          <a:stretch>
            <a:fillRect/>
          </a:stretch>
        </p:blipFill>
        <p:spPr>
          <a:xfrm>
            <a:off x="372025" y="318763"/>
            <a:ext cx="3816450" cy="725587"/>
          </a:xfrm>
          <a:prstGeom prst="rect">
            <a:avLst/>
          </a:prstGeom>
          <a:noFill/>
          <a:ln>
            <a:noFill/>
          </a:ln>
        </p:spPr>
      </p:pic>
      <p:sp>
        <p:nvSpPr>
          <p:cNvPr id="64" name="Google Shape;64;p13"/>
          <p:cNvSpPr/>
          <p:nvPr/>
        </p:nvSpPr>
        <p:spPr>
          <a:xfrm>
            <a:off x="95775" y="14679900"/>
            <a:ext cx="7058700" cy="1646400"/>
          </a:xfrm>
          <a:prstGeom prst="roundRect">
            <a:avLst>
              <a:gd fmla="val 16667" name="adj"/>
            </a:avLst>
          </a:prstGeom>
          <a:solidFill>
            <a:schemeClr val="lt1"/>
          </a:solid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4500"/>
              <a:buFont typeface="Arial"/>
              <a:buNone/>
            </a:pPr>
            <a:r>
              <a:rPr b="1" lang="en" sz="1800">
                <a:solidFill>
                  <a:srgbClr val="0E101A"/>
                </a:solidFill>
                <a:latin typeface="Source Serif Pro"/>
                <a:ea typeface="Source Serif Pro"/>
                <a:cs typeface="Source Serif Pro"/>
                <a:sym typeface="Source Serif Pro"/>
              </a:rPr>
              <a:t>Co-purchasing investigation  </a:t>
            </a:r>
            <a:endParaRPr b="1" sz="1800">
              <a:solidFill>
                <a:srgbClr val="0E101A"/>
              </a:solidFill>
              <a:latin typeface="Source Serif Pro"/>
              <a:ea typeface="Source Serif Pro"/>
              <a:cs typeface="Source Serif Pro"/>
              <a:sym typeface="Source Serif Pro"/>
            </a:endParaRPr>
          </a:p>
          <a:p>
            <a:pPr indent="0" lvl="0" marL="0" rtl="0" algn="just">
              <a:lnSpc>
                <a:spcPct val="100000"/>
              </a:lnSpc>
              <a:spcBef>
                <a:spcPts val="0"/>
              </a:spcBef>
              <a:spcAft>
                <a:spcPts val="0"/>
              </a:spcAft>
              <a:buNone/>
            </a:pPr>
            <a:r>
              <a:rPr lang="en" sz="1800">
                <a:solidFill>
                  <a:srgbClr val="0E101A"/>
                </a:solidFill>
                <a:latin typeface="Source Serif Pro"/>
                <a:ea typeface="Source Serif Pro"/>
                <a:cs typeface="Source Serif Pro"/>
                <a:sym typeface="Source Serif Pro"/>
              </a:rPr>
              <a:t>A subset of the tuples from the original schemata was selected for the analysis. The out-degree of each node shows how many similar  products it has, and in-degree describes how many times a product was encountered as a product similar to another product. </a:t>
            </a:r>
            <a:endParaRPr sz="1800">
              <a:solidFill>
                <a:srgbClr val="0E101A"/>
              </a:solidFill>
              <a:latin typeface="Source Serif Pro"/>
              <a:ea typeface="Source Serif Pro"/>
              <a:cs typeface="Source Serif Pro"/>
              <a:sym typeface="Source Serif Pro"/>
            </a:endParaRPr>
          </a:p>
        </p:txBody>
      </p:sp>
      <p:sp>
        <p:nvSpPr>
          <p:cNvPr id="65" name="Google Shape;65;p13"/>
          <p:cNvSpPr/>
          <p:nvPr/>
        </p:nvSpPr>
        <p:spPr>
          <a:xfrm>
            <a:off x="14729900" y="14230350"/>
            <a:ext cx="7101300" cy="2108100"/>
          </a:xfrm>
          <a:prstGeom prst="roundRect">
            <a:avLst>
              <a:gd fmla="val 16667" name="adj"/>
            </a:avLst>
          </a:prstGeom>
          <a:solidFill>
            <a:schemeClr val="lt1"/>
          </a:solid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solidFill>
                  <a:srgbClr val="0E101A"/>
                </a:solidFill>
                <a:latin typeface="Source Serif Pro"/>
                <a:ea typeface="Source Serif Pro"/>
                <a:cs typeface="Source Serif Pro"/>
                <a:sym typeface="Source Serif Pro"/>
              </a:rPr>
              <a:t>Reference and acknowledgements</a:t>
            </a:r>
            <a:r>
              <a:rPr b="1" lang="en" sz="1800">
                <a:solidFill>
                  <a:srgbClr val="0E101A"/>
                </a:solidFill>
                <a:latin typeface="Source Serif Pro"/>
                <a:ea typeface="Source Serif Pro"/>
                <a:cs typeface="Source Serif Pro"/>
                <a:sym typeface="Source Serif Pro"/>
              </a:rPr>
              <a:t>: </a:t>
            </a:r>
            <a:endParaRPr b="1" sz="1800">
              <a:solidFill>
                <a:srgbClr val="0E101A"/>
              </a:solidFill>
              <a:latin typeface="Source Serif Pro"/>
              <a:ea typeface="Source Serif Pro"/>
              <a:cs typeface="Source Serif Pro"/>
              <a:sym typeface="Source Serif Pro"/>
            </a:endParaRPr>
          </a:p>
          <a:p>
            <a:pPr indent="-317500" lvl="0" marL="457200" rtl="0" algn="l">
              <a:lnSpc>
                <a:spcPct val="100000"/>
              </a:lnSpc>
              <a:spcBef>
                <a:spcPts val="0"/>
              </a:spcBef>
              <a:spcAft>
                <a:spcPts val="0"/>
              </a:spcAft>
              <a:buClr>
                <a:schemeClr val="dk1"/>
              </a:buClr>
              <a:buSzPts val="1400"/>
              <a:buFont typeface="Source Serif Pro"/>
              <a:buAutoNum type="arabicPeriod"/>
            </a:pPr>
            <a:r>
              <a:rPr lang="en">
                <a:solidFill>
                  <a:schemeClr val="dk1"/>
                </a:solidFill>
                <a:latin typeface="Source Serif Pro"/>
                <a:ea typeface="Source Serif Pro"/>
                <a:cs typeface="Source Serif Pro"/>
                <a:sym typeface="Source Serif Pro"/>
              </a:rPr>
              <a:t>Statista. "Retail E-commerce Revenue in The United States from 2017 to 2027 (in Billion U.S.Dollars)." </a:t>
            </a:r>
            <a:r>
              <a:rPr i="1" lang="en">
                <a:solidFill>
                  <a:schemeClr val="dk1"/>
                </a:solidFill>
                <a:latin typeface="Source Serif Pro"/>
                <a:ea typeface="Source Serif Pro"/>
                <a:cs typeface="Source Serif Pro"/>
                <a:sym typeface="Source Serif Pro"/>
              </a:rPr>
              <a:t>Statista</a:t>
            </a:r>
            <a:r>
              <a:rPr lang="en">
                <a:solidFill>
                  <a:schemeClr val="dk1"/>
                </a:solidFill>
                <a:latin typeface="Source Serif Pro"/>
                <a:ea typeface="Source Serif Pro"/>
                <a:cs typeface="Source Serif Pro"/>
                <a:sym typeface="Source Serif Pro"/>
              </a:rPr>
              <a:t>, Statista Inc., 11 Nov 2022, </a:t>
            </a:r>
            <a:r>
              <a:rPr lang="en">
                <a:solidFill>
                  <a:schemeClr val="dk1"/>
                </a:solidFill>
                <a:uFill>
                  <a:noFill/>
                </a:uFill>
                <a:latin typeface="Source Serif Pro"/>
                <a:ea typeface="Source Serif Pro"/>
                <a:cs typeface="Source Serif Pro"/>
                <a:sym typeface="Source Serif Pro"/>
                <a:hlinkClick r:id="rId5">
                  <a:extLst>
                    <a:ext uri="{A12FA001-AC4F-418D-AE19-62706E023703}">
                      <ahyp:hlinkClr val="tx"/>
                    </a:ext>
                  </a:extLst>
                </a:hlinkClick>
              </a:rPr>
              <a:t>https://www.statista.com/statistics/272391/us-retail-e-commerce-sales-forecast/</a:t>
            </a:r>
            <a:endParaRPr>
              <a:solidFill>
                <a:schemeClr val="dk1"/>
              </a:solidFill>
              <a:latin typeface="Source Serif Pro"/>
              <a:ea typeface="Source Serif Pro"/>
              <a:cs typeface="Source Serif Pro"/>
              <a:sym typeface="Source Serif Pro"/>
            </a:endParaRPr>
          </a:p>
          <a:p>
            <a:pPr indent="-317500" lvl="0" marL="457200" rtl="0" algn="l">
              <a:lnSpc>
                <a:spcPct val="100000"/>
              </a:lnSpc>
              <a:spcBef>
                <a:spcPts val="1000"/>
              </a:spcBef>
              <a:spcAft>
                <a:spcPts val="0"/>
              </a:spcAft>
              <a:buClr>
                <a:schemeClr val="dk1"/>
              </a:buClr>
              <a:buSzPts val="1400"/>
              <a:buFont typeface="Source Serif Pro"/>
              <a:buAutoNum type="arabicPeriod"/>
            </a:pPr>
            <a:r>
              <a:rPr lang="en">
                <a:solidFill>
                  <a:schemeClr val="dk1"/>
                </a:solidFill>
                <a:latin typeface="Source Serif Pro"/>
                <a:ea typeface="Source Serif Pro"/>
                <a:cs typeface="Source Serif Pro"/>
                <a:sym typeface="Source Serif Pro"/>
              </a:rPr>
              <a:t>Leskovec, J., Adamic, L. A., &amp; Huberman, B. A. (2007). The dynamics of viral marketing. </a:t>
            </a:r>
            <a:r>
              <a:rPr i="1" lang="en">
                <a:solidFill>
                  <a:schemeClr val="dk1"/>
                </a:solidFill>
                <a:latin typeface="Source Serif Pro"/>
                <a:ea typeface="Source Serif Pro"/>
                <a:cs typeface="Source Serif Pro"/>
                <a:sym typeface="Source Serif Pro"/>
              </a:rPr>
              <a:t>ACM Transactions on the Web</a:t>
            </a:r>
            <a:r>
              <a:rPr lang="en">
                <a:solidFill>
                  <a:schemeClr val="dk1"/>
                </a:solidFill>
                <a:latin typeface="Source Serif Pro"/>
                <a:ea typeface="Source Serif Pro"/>
                <a:cs typeface="Source Serif Pro"/>
                <a:sym typeface="Source Serif Pro"/>
              </a:rPr>
              <a:t>, </a:t>
            </a:r>
            <a:r>
              <a:rPr i="1" lang="en">
                <a:solidFill>
                  <a:schemeClr val="dk1"/>
                </a:solidFill>
                <a:latin typeface="Source Serif Pro"/>
                <a:ea typeface="Source Serif Pro"/>
                <a:cs typeface="Source Serif Pro"/>
                <a:sym typeface="Source Serif Pro"/>
              </a:rPr>
              <a:t>1</a:t>
            </a:r>
            <a:r>
              <a:rPr lang="en">
                <a:solidFill>
                  <a:schemeClr val="dk1"/>
                </a:solidFill>
                <a:latin typeface="Source Serif Pro"/>
                <a:ea typeface="Source Serif Pro"/>
                <a:cs typeface="Source Serif Pro"/>
                <a:sym typeface="Source Serif Pro"/>
              </a:rPr>
              <a:t>(1), 5. https://doi.org/10.1145/1232722.1232727 </a:t>
            </a:r>
            <a:endParaRPr>
              <a:solidFill>
                <a:schemeClr val="dk1"/>
              </a:solidFill>
              <a:latin typeface="Source Serif Pro"/>
              <a:ea typeface="Source Serif Pro"/>
              <a:cs typeface="Source Serif Pro"/>
              <a:sym typeface="Source Serif Pro"/>
            </a:endParaRPr>
          </a:p>
          <a:p>
            <a:pPr indent="-317500" lvl="0" marL="457200" rtl="0" algn="l">
              <a:lnSpc>
                <a:spcPct val="100000"/>
              </a:lnSpc>
              <a:spcBef>
                <a:spcPts val="1000"/>
              </a:spcBef>
              <a:spcAft>
                <a:spcPts val="1000"/>
              </a:spcAft>
              <a:buClr>
                <a:schemeClr val="dk1"/>
              </a:buClr>
              <a:buSzPts val="1400"/>
              <a:buFont typeface="Source Serif Pro"/>
              <a:buAutoNum type="arabicPeriod"/>
            </a:pPr>
            <a:r>
              <a:rPr lang="en">
                <a:solidFill>
                  <a:schemeClr val="dk1"/>
                </a:solidFill>
                <a:latin typeface="Source Serif Pro"/>
                <a:ea typeface="Source Serif Pro"/>
                <a:cs typeface="Source Serif Pro"/>
                <a:sym typeface="Source Serif Pro"/>
              </a:rPr>
              <a:t>Social Networks. 2019. Github project. https://github.com/haoyingyang/SN.</a:t>
            </a:r>
            <a:endParaRPr>
              <a:solidFill>
                <a:schemeClr val="dk1"/>
              </a:solidFill>
              <a:latin typeface="Source Serif Pro"/>
              <a:ea typeface="Source Serif Pro"/>
              <a:cs typeface="Source Serif Pro"/>
              <a:sym typeface="Source Serif Pro"/>
            </a:endParaRPr>
          </a:p>
        </p:txBody>
      </p:sp>
      <p:sp>
        <p:nvSpPr>
          <p:cNvPr id="66" name="Google Shape;66;p13"/>
          <p:cNvSpPr/>
          <p:nvPr/>
        </p:nvSpPr>
        <p:spPr>
          <a:xfrm>
            <a:off x="110425" y="6556325"/>
            <a:ext cx="7058700" cy="4043700"/>
          </a:xfrm>
          <a:prstGeom prst="roundRect">
            <a:avLst>
              <a:gd fmla="val 16667" name="adj"/>
            </a:avLst>
          </a:prstGeom>
          <a:solidFill>
            <a:schemeClr val="lt1"/>
          </a:solid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457200" lvl="0" marL="3657600" rtl="0" algn="r">
              <a:spcBef>
                <a:spcPts val="0"/>
              </a:spcBef>
              <a:spcAft>
                <a:spcPts val="0"/>
              </a:spcAft>
              <a:buNone/>
            </a:pPr>
            <a:r>
              <a:t/>
            </a:r>
            <a:endParaRPr b="1" sz="1800">
              <a:solidFill>
                <a:srgbClr val="0E101A"/>
              </a:solidFill>
              <a:latin typeface="Source Serif Pro"/>
              <a:ea typeface="Source Serif Pro"/>
              <a:cs typeface="Source Serif Pro"/>
              <a:sym typeface="Source Serif Pro"/>
            </a:endParaRPr>
          </a:p>
          <a:p>
            <a:pPr indent="0" lvl="0" marL="0" rtl="0" algn="l">
              <a:spcBef>
                <a:spcPts val="0"/>
              </a:spcBef>
              <a:spcAft>
                <a:spcPts val="0"/>
              </a:spcAft>
              <a:buNone/>
            </a:pPr>
            <a:r>
              <a:t/>
            </a:r>
            <a:endParaRPr b="1" sz="1800">
              <a:solidFill>
                <a:srgbClr val="0E101A"/>
              </a:solidFill>
              <a:latin typeface="Source Serif Pro"/>
              <a:ea typeface="Source Serif Pro"/>
              <a:cs typeface="Source Serif Pro"/>
              <a:sym typeface="Source Serif Pro"/>
            </a:endParaRPr>
          </a:p>
          <a:p>
            <a:pPr indent="0" lvl="0" marL="0" rtl="0" algn="l">
              <a:spcBef>
                <a:spcPts val="0"/>
              </a:spcBef>
              <a:spcAft>
                <a:spcPts val="0"/>
              </a:spcAft>
              <a:buNone/>
            </a:pPr>
            <a:r>
              <a:t/>
            </a:r>
            <a:endParaRPr b="1" sz="1800">
              <a:solidFill>
                <a:srgbClr val="0E101A"/>
              </a:solidFill>
              <a:latin typeface="Source Serif Pro"/>
              <a:ea typeface="Source Serif Pro"/>
              <a:cs typeface="Source Serif Pro"/>
              <a:sym typeface="Source Serif Pro"/>
            </a:endParaRPr>
          </a:p>
          <a:p>
            <a:pPr indent="0" lvl="0" marL="0" rtl="0" algn="l">
              <a:spcBef>
                <a:spcPts val="0"/>
              </a:spcBef>
              <a:spcAft>
                <a:spcPts val="0"/>
              </a:spcAft>
              <a:buClr>
                <a:schemeClr val="dk1"/>
              </a:buClr>
              <a:buSzPts val="1100"/>
              <a:buFont typeface="Arial"/>
              <a:buNone/>
            </a:pPr>
            <a:r>
              <a:rPr b="1" lang="en" sz="1800">
                <a:solidFill>
                  <a:srgbClr val="0E101A"/>
                </a:solidFill>
                <a:latin typeface="Source Serif Pro"/>
                <a:ea typeface="Source Serif Pro"/>
                <a:cs typeface="Source Serif Pro"/>
                <a:sym typeface="Source Serif Pro"/>
              </a:rPr>
              <a:t>Data overview and scope </a:t>
            </a:r>
            <a:endParaRPr b="1" sz="1800">
              <a:solidFill>
                <a:srgbClr val="0E101A"/>
              </a:solidFill>
              <a:latin typeface="Source Serif Pro"/>
              <a:ea typeface="Source Serif Pro"/>
              <a:cs typeface="Source Serif Pro"/>
              <a:sym typeface="Source Serif Pro"/>
            </a:endParaRPr>
          </a:p>
          <a:p>
            <a:pPr indent="457200" lvl="0" marL="3657600" rtl="0" algn="r">
              <a:spcBef>
                <a:spcPts val="0"/>
              </a:spcBef>
              <a:spcAft>
                <a:spcPts val="0"/>
              </a:spcAft>
              <a:buClr>
                <a:schemeClr val="dk1"/>
              </a:buClr>
              <a:buSzPts val="1100"/>
              <a:buFont typeface="Arial"/>
              <a:buNone/>
            </a:pPr>
            <a:r>
              <a:t/>
            </a:r>
            <a:endParaRPr sz="1800">
              <a:solidFill>
                <a:srgbClr val="0E101A"/>
              </a:solidFill>
              <a:latin typeface="Source Serif Pro"/>
              <a:ea typeface="Source Serif Pro"/>
              <a:cs typeface="Source Serif Pro"/>
              <a:sym typeface="Source Serif Pro"/>
            </a:endParaRPr>
          </a:p>
          <a:p>
            <a:pPr indent="0" lvl="0" marL="0" rtl="0" algn="l">
              <a:spcBef>
                <a:spcPts val="0"/>
              </a:spcBef>
              <a:spcAft>
                <a:spcPts val="0"/>
              </a:spcAft>
              <a:buNone/>
            </a:pPr>
            <a:r>
              <a:t/>
            </a:r>
            <a:endParaRPr b="1" sz="1800">
              <a:solidFill>
                <a:srgbClr val="0E101A"/>
              </a:solidFill>
              <a:latin typeface="Source Serif Pro"/>
              <a:ea typeface="Source Serif Pro"/>
              <a:cs typeface="Source Serif Pro"/>
              <a:sym typeface="Source Serif Pro"/>
            </a:endParaRPr>
          </a:p>
          <a:p>
            <a:pPr indent="457200" lvl="0" marL="3657600" rtl="0" algn="r">
              <a:spcBef>
                <a:spcPts val="0"/>
              </a:spcBef>
              <a:spcAft>
                <a:spcPts val="0"/>
              </a:spcAft>
              <a:buNone/>
            </a:pPr>
            <a:r>
              <a:t/>
            </a:r>
            <a:endParaRPr sz="1800">
              <a:solidFill>
                <a:srgbClr val="0E101A"/>
              </a:solidFill>
              <a:latin typeface="Source Serif Pro"/>
              <a:ea typeface="Source Serif Pro"/>
              <a:cs typeface="Source Serif Pro"/>
              <a:sym typeface="Source Serif Pro"/>
            </a:endParaRPr>
          </a:p>
          <a:p>
            <a:pPr indent="0" lvl="0" marL="3657600" rtl="0" algn="l">
              <a:spcBef>
                <a:spcPts val="0"/>
              </a:spcBef>
              <a:spcAft>
                <a:spcPts val="0"/>
              </a:spcAft>
              <a:buNone/>
            </a:pPr>
            <a:r>
              <a:rPr lang="en" sz="1800">
                <a:solidFill>
                  <a:srgbClr val="0E101A"/>
                </a:solidFill>
                <a:latin typeface="Source Serif Pro"/>
                <a:ea typeface="Source Serif Pro"/>
                <a:cs typeface="Source Serif Pro"/>
                <a:sym typeface="Source Serif Pro"/>
              </a:rPr>
              <a:t>For the sake of computational power, we decided to focus on products from the group Book with a sales rank above 5000, meaning the top 5000 most-sold books.</a:t>
            </a:r>
            <a:endParaRPr sz="1800">
              <a:solidFill>
                <a:srgbClr val="0E101A"/>
              </a:solidFill>
              <a:latin typeface="Source Serif Pro"/>
              <a:ea typeface="Source Serif Pro"/>
              <a:cs typeface="Source Serif Pro"/>
              <a:sym typeface="Source Serif Pro"/>
            </a:endParaRPr>
          </a:p>
          <a:p>
            <a:pPr indent="0" lvl="0" marL="0" rtl="0" algn="l">
              <a:spcBef>
                <a:spcPts val="0"/>
              </a:spcBef>
              <a:spcAft>
                <a:spcPts val="0"/>
              </a:spcAft>
              <a:buNone/>
            </a:pPr>
            <a:r>
              <a:t/>
            </a:r>
            <a:endParaRPr sz="1800">
              <a:solidFill>
                <a:srgbClr val="0E101A"/>
              </a:solidFill>
              <a:latin typeface="Source Serif Pro"/>
              <a:ea typeface="Source Serif Pro"/>
              <a:cs typeface="Source Serif Pro"/>
              <a:sym typeface="Source Serif Pro"/>
            </a:endParaRPr>
          </a:p>
          <a:p>
            <a:pPr indent="0" lvl="0" marL="0" rtl="0" algn="l">
              <a:spcBef>
                <a:spcPts val="0"/>
              </a:spcBef>
              <a:spcAft>
                <a:spcPts val="0"/>
              </a:spcAft>
              <a:buNone/>
            </a:pPr>
            <a:r>
              <a:t/>
            </a:r>
            <a:endParaRPr sz="1800">
              <a:solidFill>
                <a:srgbClr val="0E101A"/>
              </a:solidFill>
              <a:latin typeface="Source Serif Pro"/>
              <a:ea typeface="Source Serif Pro"/>
              <a:cs typeface="Source Serif Pro"/>
              <a:sym typeface="Source Serif Pro"/>
            </a:endParaRPr>
          </a:p>
          <a:p>
            <a:pPr indent="0" lvl="0" marL="0" rtl="0" algn="ctr">
              <a:spcBef>
                <a:spcPts val="0"/>
              </a:spcBef>
              <a:spcAft>
                <a:spcPts val="0"/>
              </a:spcAft>
              <a:buClr>
                <a:schemeClr val="dk1"/>
              </a:buClr>
              <a:buSzPts val="1100"/>
              <a:buFont typeface="Arial"/>
              <a:buNone/>
            </a:pPr>
            <a:r>
              <a:t/>
            </a:r>
            <a:endParaRPr sz="1800">
              <a:solidFill>
                <a:srgbClr val="0E101A"/>
              </a:solidFill>
              <a:latin typeface="Source Serif Pro"/>
              <a:ea typeface="Source Serif Pro"/>
              <a:cs typeface="Source Serif Pro"/>
              <a:sym typeface="Source Serif Pro"/>
            </a:endParaRPr>
          </a:p>
          <a:p>
            <a:pPr indent="0" lvl="0" marL="0" rtl="0" algn="ctr">
              <a:spcBef>
                <a:spcPts val="0"/>
              </a:spcBef>
              <a:spcAft>
                <a:spcPts val="0"/>
              </a:spcAft>
              <a:buClr>
                <a:schemeClr val="dk1"/>
              </a:buClr>
              <a:buSzPts val="1100"/>
              <a:buFont typeface="Arial"/>
              <a:buNone/>
            </a:pPr>
            <a:r>
              <a:t/>
            </a:r>
            <a:endParaRPr sz="1800">
              <a:solidFill>
                <a:srgbClr val="0E101A"/>
              </a:solidFill>
              <a:latin typeface="Source Serif Pro"/>
              <a:ea typeface="Source Serif Pro"/>
              <a:cs typeface="Source Serif Pro"/>
              <a:sym typeface="Source Serif Pro"/>
            </a:endParaRPr>
          </a:p>
          <a:p>
            <a:pPr indent="0" lvl="0" marL="0" rtl="0" algn="ctr">
              <a:spcBef>
                <a:spcPts val="0"/>
              </a:spcBef>
              <a:spcAft>
                <a:spcPts val="0"/>
              </a:spcAft>
              <a:buClr>
                <a:schemeClr val="dk1"/>
              </a:buClr>
              <a:buSzPts val="1100"/>
              <a:buFont typeface="Arial"/>
              <a:buNone/>
            </a:pPr>
            <a:r>
              <a:t/>
            </a:r>
            <a:endParaRPr sz="1800">
              <a:solidFill>
                <a:srgbClr val="0E101A"/>
              </a:solidFill>
              <a:latin typeface="Source Serif Pro"/>
              <a:ea typeface="Source Serif Pro"/>
              <a:cs typeface="Source Serif Pro"/>
              <a:sym typeface="Source Serif Pro"/>
            </a:endParaRPr>
          </a:p>
          <a:p>
            <a:pPr indent="0" lvl="0" marL="0" rtl="0" algn="ctr">
              <a:spcBef>
                <a:spcPts val="0"/>
              </a:spcBef>
              <a:spcAft>
                <a:spcPts val="0"/>
              </a:spcAft>
              <a:buClr>
                <a:schemeClr val="dk1"/>
              </a:buClr>
              <a:buSzPts val="1100"/>
              <a:buFont typeface="Arial"/>
              <a:buNone/>
            </a:pPr>
            <a:r>
              <a:t/>
            </a:r>
            <a:endParaRPr sz="1800">
              <a:solidFill>
                <a:srgbClr val="0E101A"/>
              </a:solidFill>
              <a:latin typeface="Source Serif Pro"/>
              <a:ea typeface="Source Serif Pro"/>
              <a:cs typeface="Source Serif Pro"/>
              <a:sym typeface="Source Serif Pro"/>
            </a:endParaRPr>
          </a:p>
        </p:txBody>
      </p:sp>
      <p:pic>
        <p:nvPicPr>
          <p:cNvPr id="67" name="Google Shape;67;p13"/>
          <p:cNvPicPr preferRelativeResize="0"/>
          <p:nvPr/>
        </p:nvPicPr>
        <p:blipFill>
          <a:blip r:embed="rId6">
            <a:alphaModFix/>
          </a:blip>
          <a:stretch>
            <a:fillRect/>
          </a:stretch>
        </p:blipFill>
        <p:spPr>
          <a:xfrm>
            <a:off x="372025" y="7128213"/>
            <a:ext cx="3048300" cy="3001901"/>
          </a:xfrm>
          <a:prstGeom prst="rect">
            <a:avLst/>
          </a:prstGeom>
          <a:noFill/>
          <a:ln cap="flat" cmpd="sng" w="38100">
            <a:solidFill>
              <a:srgbClr val="0B5394"/>
            </a:solidFill>
            <a:prstDash val="solid"/>
            <a:round/>
            <a:headEnd len="sm" w="sm" type="none"/>
            <a:tailEnd len="sm" w="sm" type="none"/>
          </a:ln>
        </p:spPr>
      </p:pic>
      <p:sp>
        <p:nvSpPr>
          <p:cNvPr id="68" name="Google Shape;68;p13"/>
          <p:cNvSpPr txBox="1"/>
          <p:nvPr/>
        </p:nvSpPr>
        <p:spPr>
          <a:xfrm>
            <a:off x="1600200" y="10149313"/>
            <a:ext cx="3619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i="1" lang="en" sz="1600">
                <a:solidFill>
                  <a:schemeClr val="dk1"/>
                </a:solidFill>
                <a:latin typeface="Source Serif Pro"/>
                <a:ea typeface="Source Serif Pro"/>
                <a:cs typeface="Source Serif Pro"/>
                <a:sym typeface="Source Serif Pro"/>
              </a:rPr>
              <a:t>Fig1. Data statistics (Leskovec et al.)</a:t>
            </a:r>
            <a:endParaRPr sz="1800">
              <a:solidFill>
                <a:srgbClr val="0E101A"/>
              </a:solidFill>
              <a:latin typeface="Source Serif Pro"/>
              <a:ea typeface="Source Serif Pro"/>
              <a:cs typeface="Source Serif Pro"/>
              <a:sym typeface="Source Serif Pro"/>
            </a:endParaRPr>
          </a:p>
          <a:p>
            <a:pPr indent="0" lvl="0" marL="0" rtl="0" algn="l">
              <a:spcBef>
                <a:spcPts val="0"/>
              </a:spcBef>
              <a:spcAft>
                <a:spcPts val="0"/>
              </a:spcAft>
              <a:buNone/>
            </a:pPr>
            <a:r>
              <a:t/>
            </a:r>
            <a:endParaRPr/>
          </a:p>
        </p:txBody>
      </p:sp>
      <p:pic>
        <p:nvPicPr>
          <p:cNvPr id="69" name="Google Shape;69;p13"/>
          <p:cNvPicPr preferRelativeResize="0"/>
          <p:nvPr/>
        </p:nvPicPr>
        <p:blipFill>
          <a:blip r:embed="rId7">
            <a:alphaModFix/>
          </a:blip>
          <a:stretch>
            <a:fillRect/>
          </a:stretch>
        </p:blipFill>
        <p:spPr>
          <a:xfrm>
            <a:off x="7535738" y="11009950"/>
            <a:ext cx="6829425" cy="4724400"/>
          </a:xfrm>
          <a:prstGeom prst="rect">
            <a:avLst/>
          </a:prstGeom>
          <a:noFill/>
          <a:ln>
            <a:noFill/>
          </a:ln>
        </p:spPr>
      </p:pic>
      <p:pic>
        <p:nvPicPr>
          <p:cNvPr id="70" name="Google Shape;70;p13"/>
          <p:cNvPicPr preferRelativeResize="0"/>
          <p:nvPr/>
        </p:nvPicPr>
        <p:blipFill rotWithShape="1">
          <a:blip r:embed="rId8">
            <a:alphaModFix/>
          </a:blip>
          <a:srcRect b="5060" l="0" r="0" t="0"/>
          <a:stretch/>
        </p:blipFill>
        <p:spPr>
          <a:xfrm>
            <a:off x="7693225" y="3904538"/>
            <a:ext cx="6559147" cy="6642524"/>
          </a:xfrm>
          <a:prstGeom prst="rect">
            <a:avLst/>
          </a:prstGeom>
          <a:noFill/>
          <a:ln>
            <a:noFill/>
          </a:ln>
        </p:spPr>
      </p:pic>
      <p:sp>
        <p:nvSpPr>
          <p:cNvPr id="71" name="Google Shape;71;p13"/>
          <p:cNvSpPr txBox="1"/>
          <p:nvPr/>
        </p:nvSpPr>
        <p:spPr>
          <a:xfrm>
            <a:off x="8077200" y="10332850"/>
            <a:ext cx="5486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600">
                <a:latin typeface="Source Serif Pro"/>
                <a:ea typeface="Source Serif Pro"/>
                <a:cs typeface="Source Serif Pro"/>
                <a:sym typeface="Source Serif Pro"/>
              </a:rPr>
              <a:t>Fig2. Graph </a:t>
            </a:r>
            <a:r>
              <a:rPr i="1" lang="en" sz="1600">
                <a:latin typeface="Source Serif Pro"/>
                <a:ea typeface="Source Serif Pro"/>
                <a:cs typeface="Source Serif Pro"/>
                <a:sym typeface="Source Serif Pro"/>
              </a:rPr>
              <a:t>network</a:t>
            </a:r>
            <a:r>
              <a:rPr i="1" lang="en" sz="1600">
                <a:latin typeface="Source Serif Pro"/>
                <a:ea typeface="Source Serif Pro"/>
                <a:cs typeface="Source Serif Pro"/>
                <a:sym typeface="Source Serif Pro"/>
              </a:rPr>
              <a:t> for node 448, a book titled “Three to get Deadly: A Stephanie Plum Novel”</a:t>
            </a:r>
            <a:endParaRPr i="1" sz="1600">
              <a:latin typeface="Source Serif Pro"/>
              <a:ea typeface="Source Serif Pro"/>
              <a:cs typeface="Source Serif Pro"/>
              <a:sym typeface="Source Serif Pro"/>
            </a:endParaRPr>
          </a:p>
        </p:txBody>
      </p:sp>
      <p:sp>
        <p:nvSpPr>
          <p:cNvPr id="72" name="Google Shape;72;p13"/>
          <p:cNvSpPr txBox="1"/>
          <p:nvPr/>
        </p:nvSpPr>
        <p:spPr>
          <a:xfrm>
            <a:off x="8198988" y="15704950"/>
            <a:ext cx="548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600">
                <a:latin typeface="Source Serif Pro"/>
                <a:ea typeface="Source Serif Pro"/>
                <a:cs typeface="Source Serif Pro"/>
                <a:sym typeface="Source Serif Pro"/>
              </a:rPr>
              <a:t>Fig3. Distribution of nodes by their total degree</a:t>
            </a:r>
            <a:endParaRPr i="1" sz="1600">
              <a:latin typeface="Source Serif Pro"/>
              <a:ea typeface="Source Serif Pro"/>
              <a:cs typeface="Source Serif Pro"/>
              <a:sym typeface="Source Serif Pro"/>
            </a:endParaRPr>
          </a:p>
        </p:txBody>
      </p:sp>
      <p:pic>
        <p:nvPicPr>
          <p:cNvPr id="73" name="Google Shape;73;p13"/>
          <p:cNvPicPr preferRelativeResize="0"/>
          <p:nvPr/>
        </p:nvPicPr>
        <p:blipFill>
          <a:blip r:embed="rId9">
            <a:alphaModFix/>
          </a:blip>
          <a:stretch>
            <a:fillRect/>
          </a:stretch>
        </p:blipFill>
        <p:spPr>
          <a:xfrm>
            <a:off x="15657875" y="6553975"/>
            <a:ext cx="2252450" cy="2026150"/>
          </a:xfrm>
          <a:prstGeom prst="rect">
            <a:avLst/>
          </a:prstGeom>
          <a:noFill/>
          <a:ln>
            <a:noFill/>
          </a:ln>
        </p:spPr>
      </p:pic>
      <p:pic>
        <p:nvPicPr>
          <p:cNvPr id="74" name="Google Shape;74;p13"/>
          <p:cNvPicPr preferRelativeResize="0"/>
          <p:nvPr/>
        </p:nvPicPr>
        <p:blipFill>
          <a:blip r:embed="rId10">
            <a:alphaModFix/>
          </a:blip>
          <a:stretch>
            <a:fillRect/>
          </a:stretch>
        </p:blipFill>
        <p:spPr>
          <a:xfrm>
            <a:off x="18717100" y="6580675"/>
            <a:ext cx="2252450" cy="2002727"/>
          </a:xfrm>
          <a:prstGeom prst="rect">
            <a:avLst/>
          </a:prstGeom>
          <a:noFill/>
          <a:ln>
            <a:noFill/>
          </a:ln>
        </p:spPr>
      </p:pic>
      <p:sp>
        <p:nvSpPr>
          <p:cNvPr id="75" name="Google Shape;75;p13"/>
          <p:cNvSpPr txBox="1"/>
          <p:nvPr/>
        </p:nvSpPr>
        <p:spPr>
          <a:xfrm>
            <a:off x="14700275" y="8844300"/>
            <a:ext cx="6940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600">
                <a:latin typeface="Source Serif Pro"/>
                <a:ea typeface="Source Serif Pro"/>
                <a:cs typeface="Source Serif Pro"/>
                <a:sym typeface="Source Serif Pro"/>
              </a:rPr>
              <a:t>Fig4. a) connected nodes  and b) degree of each node in graph network</a:t>
            </a:r>
            <a:endParaRPr i="1" sz="1600">
              <a:latin typeface="Source Serif Pro"/>
              <a:ea typeface="Source Serif Pro"/>
              <a:cs typeface="Source Serif Pro"/>
              <a:sym typeface="Source Serif Pr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