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16459200" cx="21945600"/>
  <p:notesSz cx="6858000" cy="9144000"/>
  <p:embeddedFontLst>
    <p:embeddedFont>
      <p:font typeface="Economica"/>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8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184" orient="horz"/>
        <p:guide pos="691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bold.fntdata"/><Relationship Id="rId10" Type="http://schemas.openxmlformats.org/officeDocument/2006/relationships/font" Target="fonts/Economica-regular.fntdata"/><Relationship Id="rId13" Type="http://schemas.openxmlformats.org/officeDocument/2006/relationships/font" Target="fonts/Economica-boldItalic.fntdata"/><Relationship Id="rId12"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71"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e6e029e02_0_0:notes"/>
          <p:cNvSpPr/>
          <p:nvPr>
            <p:ph idx="2" type="sldImg"/>
          </p:nvPr>
        </p:nvSpPr>
        <p:spPr>
          <a:xfrm>
            <a:off x="1143271"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e6e029e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e6fe301c9_4_0:notes"/>
          <p:cNvSpPr/>
          <p:nvPr>
            <p:ph idx="2" type="sldImg"/>
          </p:nvPr>
        </p:nvSpPr>
        <p:spPr>
          <a:xfrm>
            <a:off x="1143271"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e6fe301c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e6e029e02_0_122:notes"/>
          <p:cNvSpPr/>
          <p:nvPr>
            <p:ph idx="2" type="sldImg"/>
          </p:nvPr>
        </p:nvSpPr>
        <p:spPr>
          <a:xfrm>
            <a:off x="1143271"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e6e029e0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e6e029e02_0_117:notes"/>
          <p:cNvSpPr/>
          <p:nvPr>
            <p:ph idx="2" type="sldImg"/>
          </p:nvPr>
        </p:nvSpPr>
        <p:spPr>
          <a:xfrm>
            <a:off x="1143271"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e6e029e0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6585630" y="2421440"/>
            <a:ext cx="2595900" cy="359984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12764040" y="10453520"/>
            <a:ext cx="2595900" cy="359984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7307280" y="4621617"/>
            <a:ext cx="7331100" cy="4919100"/>
          </a:xfrm>
          <a:prstGeom prst="rect">
            <a:avLst/>
          </a:prstGeom>
        </p:spPr>
        <p:txBody>
          <a:bodyPr anchorCtr="0" anchor="b" bIns="243800" lIns="243800" spcFirstLastPara="1" rIns="243800" wrap="square" tIns="243800">
            <a:normAutofit/>
          </a:bodyPr>
          <a:lstStyle>
            <a:lvl1pPr lvl="0" algn="ctr">
              <a:spcBef>
                <a:spcPts val="0"/>
              </a:spcBef>
              <a:spcAft>
                <a:spcPts val="0"/>
              </a:spcAft>
              <a:buSzPts val="11200"/>
              <a:buNone/>
              <a:defRPr/>
            </a:lvl1pPr>
            <a:lvl2pPr lvl="1" algn="ctr">
              <a:spcBef>
                <a:spcPts val="0"/>
              </a:spcBef>
              <a:spcAft>
                <a:spcPts val="0"/>
              </a:spcAft>
              <a:buSzPts val="11200"/>
              <a:buNone/>
              <a:defRPr/>
            </a:lvl2pPr>
            <a:lvl3pPr lvl="2" algn="ctr">
              <a:spcBef>
                <a:spcPts val="0"/>
              </a:spcBef>
              <a:spcAft>
                <a:spcPts val="0"/>
              </a:spcAft>
              <a:buSzPts val="11200"/>
              <a:buNone/>
              <a:defRPr/>
            </a:lvl3pPr>
            <a:lvl4pPr lvl="3" algn="ctr">
              <a:spcBef>
                <a:spcPts val="0"/>
              </a:spcBef>
              <a:spcAft>
                <a:spcPts val="0"/>
              </a:spcAft>
              <a:buSzPts val="11200"/>
              <a:buNone/>
              <a:defRPr/>
            </a:lvl4pPr>
            <a:lvl5pPr lvl="4" algn="ctr">
              <a:spcBef>
                <a:spcPts val="0"/>
              </a:spcBef>
              <a:spcAft>
                <a:spcPts val="0"/>
              </a:spcAft>
              <a:buSzPts val="11200"/>
              <a:buNone/>
              <a:defRPr/>
            </a:lvl5pPr>
            <a:lvl6pPr lvl="5" algn="ctr">
              <a:spcBef>
                <a:spcPts val="0"/>
              </a:spcBef>
              <a:spcAft>
                <a:spcPts val="0"/>
              </a:spcAft>
              <a:buSzPts val="11200"/>
              <a:buNone/>
              <a:defRPr/>
            </a:lvl6pPr>
            <a:lvl7pPr lvl="6" algn="ctr">
              <a:spcBef>
                <a:spcPts val="0"/>
              </a:spcBef>
              <a:spcAft>
                <a:spcPts val="0"/>
              </a:spcAft>
              <a:buSzPts val="11200"/>
              <a:buNone/>
              <a:defRPr/>
            </a:lvl7pPr>
            <a:lvl8pPr lvl="7" algn="ctr">
              <a:spcBef>
                <a:spcPts val="0"/>
              </a:spcBef>
              <a:spcAft>
                <a:spcPts val="0"/>
              </a:spcAft>
              <a:buSzPts val="11200"/>
              <a:buNone/>
              <a:defRPr/>
            </a:lvl8pPr>
            <a:lvl9pPr lvl="8" algn="ctr">
              <a:spcBef>
                <a:spcPts val="0"/>
              </a:spcBef>
              <a:spcAft>
                <a:spcPts val="0"/>
              </a:spcAft>
              <a:buSzPts val="11200"/>
              <a:buNone/>
              <a:defRPr/>
            </a:lvl9pPr>
          </a:lstStyle>
          <a:p/>
        </p:txBody>
      </p:sp>
      <p:sp>
        <p:nvSpPr>
          <p:cNvPr id="13" name="Google Shape;13;p2"/>
          <p:cNvSpPr txBox="1"/>
          <p:nvPr>
            <p:ph idx="1" type="subTitle"/>
          </p:nvPr>
        </p:nvSpPr>
        <p:spPr>
          <a:xfrm>
            <a:off x="7307280" y="9973057"/>
            <a:ext cx="7331100" cy="2244600"/>
          </a:xfrm>
          <a:prstGeom prst="rect">
            <a:avLst/>
          </a:prstGeom>
        </p:spPr>
        <p:txBody>
          <a:bodyPr anchorCtr="0" anchor="t" bIns="243800" lIns="243800" spcFirstLastPara="1" rIns="243800" wrap="square" tIns="243800">
            <a:normAutofit/>
          </a:bodyPr>
          <a:lstStyle>
            <a:lvl1pPr lvl="0" algn="ctr">
              <a:lnSpc>
                <a:spcPct val="100000"/>
              </a:lnSpc>
              <a:spcBef>
                <a:spcPts val="0"/>
              </a:spcBef>
              <a:spcAft>
                <a:spcPts val="0"/>
              </a:spcAft>
              <a:buSzPts val="5600"/>
              <a:buFont typeface="Economica"/>
              <a:buNone/>
              <a:defRPr sz="5600">
                <a:latin typeface="Economica"/>
                <a:ea typeface="Economica"/>
                <a:cs typeface="Economica"/>
                <a:sym typeface="Economica"/>
              </a:defRPr>
            </a:lvl1pPr>
            <a:lvl2pPr lvl="1" algn="ctr">
              <a:lnSpc>
                <a:spcPct val="100000"/>
              </a:lnSpc>
              <a:spcBef>
                <a:spcPts val="0"/>
              </a:spcBef>
              <a:spcAft>
                <a:spcPts val="0"/>
              </a:spcAft>
              <a:buSzPts val="5600"/>
              <a:buFont typeface="Economica"/>
              <a:buNone/>
              <a:defRPr sz="5600">
                <a:latin typeface="Economica"/>
                <a:ea typeface="Economica"/>
                <a:cs typeface="Economica"/>
                <a:sym typeface="Economica"/>
              </a:defRPr>
            </a:lvl2pPr>
            <a:lvl3pPr lvl="2" algn="ctr">
              <a:lnSpc>
                <a:spcPct val="100000"/>
              </a:lnSpc>
              <a:spcBef>
                <a:spcPts val="0"/>
              </a:spcBef>
              <a:spcAft>
                <a:spcPts val="0"/>
              </a:spcAft>
              <a:buSzPts val="5600"/>
              <a:buFont typeface="Economica"/>
              <a:buNone/>
              <a:defRPr sz="5600">
                <a:latin typeface="Economica"/>
                <a:ea typeface="Economica"/>
                <a:cs typeface="Economica"/>
                <a:sym typeface="Economica"/>
              </a:defRPr>
            </a:lvl3pPr>
            <a:lvl4pPr lvl="3" algn="ctr">
              <a:lnSpc>
                <a:spcPct val="100000"/>
              </a:lnSpc>
              <a:spcBef>
                <a:spcPts val="0"/>
              </a:spcBef>
              <a:spcAft>
                <a:spcPts val="0"/>
              </a:spcAft>
              <a:buSzPts val="5600"/>
              <a:buFont typeface="Economica"/>
              <a:buNone/>
              <a:defRPr sz="5600">
                <a:latin typeface="Economica"/>
                <a:ea typeface="Economica"/>
                <a:cs typeface="Economica"/>
                <a:sym typeface="Economica"/>
              </a:defRPr>
            </a:lvl4pPr>
            <a:lvl5pPr lvl="4" algn="ctr">
              <a:lnSpc>
                <a:spcPct val="100000"/>
              </a:lnSpc>
              <a:spcBef>
                <a:spcPts val="0"/>
              </a:spcBef>
              <a:spcAft>
                <a:spcPts val="0"/>
              </a:spcAft>
              <a:buSzPts val="5600"/>
              <a:buFont typeface="Economica"/>
              <a:buNone/>
              <a:defRPr sz="5600">
                <a:latin typeface="Economica"/>
                <a:ea typeface="Economica"/>
                <a:cs typeface="Economica"/>
                <a:sym typeface="Economica"/>
              </a:defRPr>
            </a:lvl5pPr>
            <a:lvl6pPr lvl="5" algn="ctr">
              <a:lnSpc>
                <a:spcPct val="100000"/>
              </a:lnSpc>
              <a:spcBef>
                <a:spcPts val="0"/>
              </a:spcBef>
              <a:spcAft>
                <a:spcPts val="0"/>
              </a:spcAft>
              <a:buSzPts val="5600"/>
              <a:buFont typeface="Economica"/>
              <a:buNone/>
              <a:defRPr sz="5600">
                <a:latin typeface="Economica"/>
                <a:ea typeface="Economica"/>
                <a:cs typeface="Economica"/>
                <a:sym typeface="Economica"/>
              </a:defRPr>
            </a:lvl6pPr>
            <a:lvl7pPr lvl="6" algn="ctr">
              <a:lnSpc>
                <a:spcPct val="100000"/>
              </a:lnSpc>
              <a:spcBef>
                <a:spcPts val="0"/>
              </a:spcBef>
              <a:spcAft>
                <a:spcPts val="0"/>
              </a:spcAft>
              <a:buSzPts val="5600"/>
              <a:buFont typeface="Economica"/>
              <a:buNone/>
              <a:defRPr sz="5600">
                <a:latin typeface="Economica"/>
                <a:ea typeface="Economica"/>
                <a:cs typeface="Economica"/>
                <a:sym typeface="Economica"/>
              </a:defRPr>
            </a:lvl7pPr>
            <a:lvl8pPr lvl="7" algn="ctr">
              <a:lnSpc>
                <a:spcPct val="100000"/>
              </a:lnSpc>
              <a:spcBef>
                <a:spcPts val="0"/>
              </a:spcBef>
              <a:spcAft>
                <a:spcPts val="0"/>
              </a:spcAft>
              <a:buSzPts val="5600"/>
              <a:buFont typeface="Economica"/>
              <a:buNone/>
              <a:defRPr sz="5600">
                <a:latin typeface="Economica"/>
                <a:ea typeface="Economica"/>
                <a:cs typeface="Economica"/>
                <a:sym typeface="Economica"/>
              </a:defRPr>
            </a:lvl8pPr>
            <a:lvl9pPr lvl="8" algn="ctr">
              <a:lnSpc>
                <a:spcPct val="100000"/>
              </a:lnSpc>
              <a:spcBef>
                <a:spcPts val="0"/>
              </a:spcBef>
              <a:spcAft>
                <a:spcPts val="0"/>
              </a:spcAft>
              <a:buSzPts val="5600"/>
              <a:buFont typeface="Economica"/>
              <a:buNone/>
              <a:defRPr sz="5600">
                <a:latin typeface="Economica"/>
                <a:ea typeface="Economica"/>
                <a:cs typeface="Economica"/>
                <a:sym typeface="Economica"/>
              </a:defRPr>
            </a:lvl9pPr>
          </a:lstStyle>
          <a:p/>
        </p:txBody>
      </p:sp>
      <p:sp>
        <p:nvSpPr>
          <p:cNvPr id="14" name="Google Shape;14;p2"/>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16146240"/>
            <a:ext cx="21945600" cy="312900"/>
          </a:xfrm>
          <a:prstGeom prst="rect">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748080" y="3062800"/>
            <a:ext cx="20449500" cy="6812100"/>
          </a:xfrm>
          <a:prstGeom prst="rect">
            <a:avLst/>
          </a:prstGeom>
        </p:spPr>
        <p:txBody>
          <a:bodyPr anchorCtr="0" anchor="ctr" bIns="243800" lIns="243800" spcFirstLastPara="1" rIns="243800" wrap="square" tIns="243800">
            <a:normAutofit/>
          </a:bodyPr>
          <a:lstStyle>
            <a:lvl1pPr lvl="0" algn="ctr">
              <a:spcBef>
                <a:spcPts val="0"/>
              </a:spcBef>
              <a:spcAft>
                <a:spcPts val="0"/>
              </a:spcAft>
              <a:buClr>
                <a:schemeClr val="lt2"/>
              </a:buClr>
              <a:buSzPts val="42700"/>
              <a:buNone/>
              <a:defRPr sz="42700">
                <a:solidFill>
                  <a:schemeClr val="lt2"/>
                </a:solidFill>
              </a:defRPr>
            </a:lvl1pPr>
            <a:lvl2pPr lvl="1" algn="ctr">
              <a:spcBef>
                <a:spcPts val="0"/>
              </a:spcBef>
              <a:spcAft>
                <a:spcPts val="0"/>
              </a:spcAft>
              <a:buClr>
                <a:schemeClr val="lt2"/>
              </a:buClr>
              <a:buSzPts val="42700"/>
              <a:buNone/>
              <a:defRPr sz="42700">
                <a:solidFill>
                  <a:schemeClr val="lt2"/>
                </a:solidFill>
              </a:defRPr>
            </a:lvl2pPr>
            <a:lvl3pPr lvl="2" algn="ctr">
              <a:spcBef>
                <a:spcPts val="0"/>
              </a:spcBef>
              <a:spcAft>
                <a:spcPts val="0"/>
              </a:spcAft>
              <a:buClr>
                <a:schemeClr val="lt2"/>
              </a:buClr>
              <a:buSzPts val="42700"/>
              <a:buNone/>
              <a:defRPr sz="42700">
                <a:solidFill>
                  <a:schemeClr val="lt2"/>
                </a:solidFill>
              </a:defRPr>
            </a:lvl3pPr>
            <a:lvl4pPr lvl="3" algn="ctr">
              <a:spcBef>
                <a:spcPts val="0"/>
              </a:spcBef>
              <a:spcAft>
                <a:spcPts val="0"/>
              </a:spcAft>
              <a:buClr>
                <a:schemeClr val="lt2"/>
              </a:buClr>
              <a:buSzPts val="42700"/>
              <a:buNone/>
              <a:defRPr sz="42700">
                <a:solidFill>
                  <a:schemeClr val="lt2"/>
                </a:solidFill>
              </a:defRPr>
            </a:lvl4pPr>
            <a:lvl5pPr lvl="4" algn="ctr">
              <a:spcBef>
                <a:spcPts val="0"/>
              </a:spcBef>
              <a:spcAft>
                <a:spcPts val="0"/>
              </a:spcAft>
              <a:buClr>
                <a:schemeClr val="lt2"/>
              </a:buClr>
              <a:buSzPts val="42700"/>
              <a:buNone/>
              <a:defRPr sz="42700">
                <a:solidFill>
                  <a:schemeClr val="lt2"/>
                </a:solidFill>
              </a:defRPr>
            </a:lvl5pPr>
            <a:lvl6pPr lvl="5" algn="ctr">
              <a:spcBef>
                <a:spcPts val="0"/>
              </a:spcBef>
              <a:spcAft>
                <a:spcPts val="0"/>
              </a:spcAft>
              <a:buClr>
                <a:schemeClr val="lt2"/>
              </a:buClr>
              <a:buSzPts val="42700"/>
              <a:buNone/>
              <a:defRPr sz="42700">
                <a:solidFill>
                  <a:schemeClr val="lt2"/>
                </a:solidFill>
              </a:defRPr>
            </a:lvl6pPr>
            <a:lvl7pPr lvl="6" algn="ctr">
              <a:spcBef>
                <a:spcPts val="0"/>
              </a:spcBef>
              <a:spcAft>
                <a:spcPts val="0"/>
              </a:spcAft>
              <a:buClr>
                <a:schemeClr val="lt2"/>
              </a:buClr>
              <a:buSzPts val="42700"/>
              <a:buNone/>
              <a:defRPr sz="42700">
                <a:solidFill>
                  <a:schemeClr val="lt2"/>
                </a:solidFill>
              </a:defRPr>
            </a:lvl7pPr>
            <a:lvl8pPr lvl="7" algn="ctr">
              <a:spcBef>
                <a:spcPts val="0"/>
              </a:spcBef>
              <a:spcAft>
                <a:spcPts val="0"/>
              </a:spcAft>
              <a:buClr>
                <a:schemeClr val="lt2"/>
              </a:buClr>
              <a:buSzPts val="42700"/>
              <a:buNone/>
              <a:defRPr sz="42700">
                <a:solidFill>
                  <a:schemeClr val="lt2"/>
                </a:solidFill>
              </a:defRPr>
            </a:lvl8pPr>
            <a:lvl9pPr lvl="8" algn="ctr">
              <a:spcBef>
                <a:spcPts val="0"/>
              </a:spcBef>
              <a:spcAft>
                <a:spcPts val="0"/>
              </a:spcAft>
              <a:buClr>
                <a:schemeClr val="lt2"/>
              </a:buClr>
              <a:buSzPts val="42700"/>
              <a:buNone/>
              <a:defRPr sz="42700">
                <a:solidFill>
                  <a:schemeClr val="lt2"/>
                </a:solidFill>
              </a:defRPr>
            </a:lvl9pPr>
          </a:lstStyle>
          <a:p>
            <a:r>
              <a:t>xx%</a:t>
            </a:r>
          </a:p>
        </p:txBody>
      </p:sp>
      <p:sp>
        <p:nvSpPr>
          <p:cNvPr id="54" name="Google Shape;54;p11"/>
          <p:cNvSpPr txBox="1"/>
          <p:nvPr>
            <p:ph idx="1" type="body"/>
          </p:nvPr>
        </p:nvSpPr>
        <p:spPr>
          <a:xfrm>
            <a:off x="748080" y="10118400"/>
            <a:ext cx="20449500" cy="3429000"/>
          </a:xfrm>
          <a:prstGeom prst="rect">
            <a:avLst/>
          </a:prstGeom>
        </p:spPr>
        <p:txBody>
          <a:bodyPr anchorCtr="0" anchor="t" bIns="243800" lIns="243800" spcFirstLastPara="1" rIns="243800" wrap="square" tIns="243800">
            <a:normAutofit/>
          </a:bodyPr>
          <a:lstStyle>
            <a:lvl1pPr indent="-533400" lvl="0" marL="457200" algn="ctr">
              <a:spcBef>
                <a:spcPts val="0"/>
              </a:spcBef>
              <a:spcAft>
                <a:spcPts val="0"/>
              </a:spcAft>
              <a:buSzPts val="4800"/>
              <a:buChar char="●"/>
              <a:defRPr/>
            </a:lvl1pPr>
            <a:lvl2pPr indent="-463550" lvl="1" marL="914400" algn="ctr">
              <a:spcBef>
                <a:spcPts val="0"/>
              </a:spcBef>
              <a:spcAft>
                <a:spcPts val="0"/>
              </a:spcAft>
              <a:buSzPts val="3700"/>
              <a:buChar char="○"/>
              <a:defRPr/>
            </a:lvl2pPr>
            <a:lvl3pPr indent="-463550" lvl="2" marL="1371600" algn="ctr">
              <a:spcBef>
                <a:spcPts val="0"/>
              </a:spcBef>
              <a:spcAft>
                <a:spcPts val="0"/>
              </a:spcAft>
              <a:buSzPts val="3700"/>
              <a:buChar char="■"/>
              <a:defRPr/>
            </a:lvl3pPr>
            <a:lvl4pPr indent="-463550" lvl="3" marL="1828800" algn="ctr">
              <a:spcBef>
                <a:spcPts val="0"/>
              </a:spcBef>
              <a:spcAft>
                <a:spcPts val="0"/>
              </a:spcAft>
              <a:buSzPts val="3700"/>
              <a:buChar char="●"/>
              <a:defRPr/>
            </a:lvl4pPr>
            <a:lvl5pPr indent="-463550" lvl="4" marL="2286000" algn="ctr">
              <a:spcBef>
                <a:spcPts val="0"/>
              </a:spcBef>
              <a:spcAft>
                <a:spcPts val="0"/>
              </a:spcAft>
              <a:buSzPts val="3700"/>
              <a:buChar char="○"/>
              <a:defRPr/>
            </a:lvl5pPr>
            <a:lvl6pPr indent="-463550" lvl="5" marL="2743200" algn="ctr">
              <a:spcBef>
                <a:spcPts val="0"/>
              </a:spcBef>
              <a:spcAft>
                <a:spcPts val="0"/>
              </a:spcAft>
              <a:buSzPts val="3700"/>
              <a:buChar char="■"/>
              <a:defRPr/>
            </a:lvl6pPr>
            <a:lvl7pPr indent="-463550" lvl="6" marL="3200400" algn="ctr">
              <a:spcBef>
                <a:spcPts val="0"/>
              </a:spcBef>
              <a:spcAft>
                <a:spcPts val="0"/>
              </a:spcAft>
              <a:buSzPts val="3700"/>
              <a:buChar char="●"/>
              <a:defRPr/>
            </a:lvl7pPr>
            <a:lvl8pPr indent="-463550" lvl="7" marL="3657600" algn="ctr">
              <a:spcBef>
                <a:spcPts val="0"/>
              </a:spcBef>
              <a:spcAft>
                <a:spcPts val="0"/>
              </a:spcAft>
              <a:buSzPts val="3700"/>
              <a:buChar char="○"/>
              <a:defRPr/>
            </a:lvl8pPr>
            <a:lvl9pPr indent="-463550" lvl="8" marL="4114800" algn="ctr">
              <a:spcBef>
                <a:spcPts val="0"/>
              </a:spcBef>
              <a:spcAft>
                <a:spcPts val="0"/>
              </a:spcAft>
              <a:buSzPts val="3700"/>
              <a:buChar char="■"/>
              <a:defRPr/>
            </a:lvl9pPr>
          </a:lstStyle>
          <a:p/>
        </p:txBody>
      </p:sp>
      <p:sp>
        <p:nvSpPr>
          <p:cNvPr id="55" name="Google Shape;55;p11"/>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18230250" y="1472720"/>
            <a:ext cx="2595900" cy="359984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1119420" y="11386640"/>
            <a:ext cx="2595900" cy="359984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1856880" y="5780640"/>
            <a:ext cx="18231900" cy="4897800"/>
          </a:xfrm>
          <a:prstGeom prst="rect">
            <a:avLst/>
          </a:prstGeom>
        </p:spPr>
        <p:txBody>
          <a:bodyPr anchorCtr="0" anchor="ctr" bIns="243800" lIns="243800" spcFirstLastPara="1" rIns="243800" wrap="square" tIns="243800">
            <a:normAutofit/>
          </a:bodyPr>
          <a:lstStyle>
            <a:lvl1pPr lvl="0" algn="ctr">
              <a:spcBef>
                <a:spcPts val="0"/>
              </a:spcBef>
              <a:spcAft>
                <a:spcPts val="0"/>
              </a:spcAft>
              <a:buSzPts val="11200"/>
              <a:buNone/>
              <a:defRPr/>
            </a:lvl1pPr>
            <a:lvl2pPr lvl="1" algn="ctr">
              <a:spcBef>
                <a:spcPts val="0"/>
              </a:spcBef>
              <a:spcAft>
                <a:spcPts val="0"/>
              </a:spcAft>
              <a:buSzPts val="11200"/>
              <a:buNone/>
              <a:defRPr/>
            </a:lvl2pPr>
            <a:lvl3pPr lvl="2" algn="ctr">
              <a:spcBef>
                <a:spcPts val="0"/>
              </a:spcBef>
              <a:spcAft>
                <a:spcPts val="0"/>
              </a:spcAft>
              <a:buSzPts val="11200"/>
              <a:buNone/>
              <a:defRPr/>
            </a:lvl3pPr>
            <a:lvl4pPr lvl="3" algn="ctr">
              <a:spcBef>
                <a:spcPts val="0"/>
              </a:spcBef>
              <a:spcAft>
                <a:spcPts val="0"/>
              </a:spcAft>
              <a:buSzPts val="11200"/>
              <a:buNone/>
              <a:defRPr/>
            </a:lvl4pPr>
            <a:lvl5pPr lvl="4" algn="ctr">
              <a:spcBef>
                <a:spcPts val="0"/>
              </a:spcBef>
              <a:spcAft>
                <a:spcPts val="0"/>
              </a:spcAft>
              <a:buSzPts val="11200"/>
              <a:buNone/>
              <a:defRPr/>
            </a:lvl5pPr>
            <a:lvl6pPr lvl="5" algn="ctr">
              <a:spcBef>
                <a:spcPts val="0"/>
              </a:spcBef>
              <a:spcAft>
                <a:spcPts val="0"/>
              </a:spcAft>
              <a:buSzPts val="11200"/>
              <a:buNone/>
              <a:defRPr/>
            </a:lvl6pPr>
            <a:lvl7pPr lvl="6" algn="ctr">
              <a:spcBef>
                <a:spcPts val="0"/>
              </a:spcBef>
              <a:spcAft>
                <a:spcPts val="0"/>
              </a:spcAft>
              <a:buSzPts val="11200"/>
              <a:buNone/>
              <a:defRPr/>
            </a:lvl7pPr>
            <a:lvl8pPr lvl="7" algn="ctr">
              <a:spcBef>
                <a:spcPts val="0"/>
              </a:spcBef>
              <a:spcAft>
                <a:spcPts val="0"/>
              </a:spcAft>
              <a:buSzPts val="11200"/>
              <a:buNone/>
              <a:defRPr/>
            </a:lvl8pPr>
            <a:lvl9pPr lvl="8" algn="ctr">
              <a:spcBef>
                <a:spcPts val="0"/>
              </a:spcBef>
              <a:spcAft>
                <a:spcPts val="0"/>
              </a:spcAft>
              <a:buSzPts val="11200"/>
              <a:buNone/>
              <a:defRPr/>
            </a:lvl9pPr>
          </a:lstStyle>
          <a:p/>
        </p:txBody>
      </p:sp>
      <p:sp>
        <p:nvSpPr>
          <p:cNvPr id="19" name="Google Shape;19;p3"/>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16146240"/>
            <a:ext cx="21945600" cy="312900"/>
          </a:xfrm>
          <a:prstGeom prst="rect">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48080" y="1010960"/>
            <a:ext cx="20449500" cy="2660100"/>
          </a:xfrm>
          <a:prstGeom prst="rect">
            <a:avLst/>
          </a:prstGeom>
        </p:spPr>
        <p:txBody>
          <a:bodyPr anchorCtr="0" anchor="b" bIns="243800" lIns="243800" spcFirstLastPara="1" rIns="243800" wrap="square" tIns="243800">
            <a:normAutofit/>
          </a:bodyPr>
          <a:lstStyle>
            <a:lvl1pPr lvl="0">
              <a:spcBef>
                <a:spcPts val="0"/>
              </a:spcBef>
              <a:spcAft>
                <a:spcPts val="0"/>
              </a:spcAft>
              <a:buSzPts val="11200"/>
              <a:buNone/>
              <a:defRPr/>
            </a:lvl1pPr>
            <a:lvl2pPr lvl="1">
              <a:spcBef>
                <a:spcPts val="0"/>
              </a:spcBef>
              <a:spcAft>
                <a:spcPts val="0"/>
              </a:spcAft>
              <a:buSzPts val="11200"/>
              <a:buNone/>
              <a:defRPr/>
            </a:lvl2pPr>
            <a:lvl3pPr lvl="2">
              <a:spcBef>
                <a:spcPts val="0"/>
              </a:spcBef>
              <a:spcAft>
                <a:spcPts val="0"/>
              </a:spcAft>
              <a:buSzPts val="11200"/>
              <a:buNone/>
              <a:defRPr/>
            </a:lvl3pPr>
            <a:lvl4pPr lvl="3">
              <a:spcBef>
                <a:spcPts val="0"/>
              </a:spcBef>
              <a:spcAft>
                <a:spcPts val="0"/>
              </a:spcAft>
              <a:buSzPts val="11200"/>
              <a:buNone/>
              <a:defRPr/>
            </a:lvl4pPr>
            <a:lvl5pPr lvl="4">
              <a:spcBef>
                <a:spcPts val="0"/>
              </a:spcBef>
              <a:spcAft>
                <a:spcPts val="0"/>
              </a:spcAft>
              <a:buSzPts val="11200"/>
              <a:buNone/>
              <a:defRPr/>
            </a:lvl5pPr>
            <a:lvl6pPr lvl="5">
              <a:spcBef>
                <a:spcPts val="0"/>
              </a:spcBef>
              <a:spcAft>
                <a:spcPts val="0"/>
              </a:spcAft>
              <a:buSzPts val="11200"/>
              <a:buNone/>
              <a:defRPr/>
            </a:lvl6pPr>
            <a:lvl7pPr lvl="6">
              <a:spcBef>
                <a:spcPts val="0"/>
              </a:spcBef>
              <a:spcAft>
                <a:spcPts val="0"/>
              </a:spcAft>
              <a:buSzPts val="11200"/>
              <a:buNone/>
              <a:defRPr/>
            </a:lvl7pPr>
            <a:lvl8pPr lvl="7">
              <a:spcBef>
                <a:spcPts val="0"/>
              </a:spcBef>
              <a:spcAft>
                <a:spcPts val="0"/>
              </a:spcAft>
              <a:buSzPts val="11200"/>
              <a:buNone/>
              <a:defRPr/>
            </a:lvl8pPr>
            <a:lvl9pPr lvl="8">
              <a:spcBef>
                <a:spcPts val="0"/>
              </a:spcBef>
              <a:spcAft>
                <a:spcPts val="0"/>
              </a:spcAft>
              <a:buSzPts val="11200"/>
              <a:buNone/>
              <a:defRPr/>
            </a:lvl9pPr>
          </a:lstStyle>
          <a:p/>
        </p:txBody>
      </p:sp>
      <p:sp>
        <p:nvSpPr>
          <p:cNvPr id="23" name="Google Shape;23;p4"/>
          <p:cNvSpPr txBox="1"/>
          <p:nvPr>
            <p:ph idx="1" type="body"/>
          </p:nvPr>
        </p:nvSpPr>
        <p:spPr>
          <a:xfrm>
            <a:off x="748080" y="3920720"/>
            <a:ext cx="20449500" cy="10732800"/>
          </a:xfrm>
          <a:prstGeom prst="rect">
            <a:avLst/>
          </a:prstGeom>
        </p:spPr>
        <p:txBody>
          <a:bodyPr anchorCtr="0" anchor="t" bIns="243800" lIns="243800" spcFirstLastPara="1" rIns="243800" wrap="square" tIns="243800">
            <a:normAutofit/>
          </a:bodyPr>
          <a:lstStyle>
            <a:lvl1pPr indent="-533400" lvl="0" marL="457200">
              <a:spcBef>
                <a:spcPts val="0"/>
              </a:spcBef>
              <a:spcAft>
                <a:spcPts val="0"/>
              </a:spcAft>
              <a:buSzPts val="4800"/>
              <a:buChar char="●"/>
              <a:defRPr/>
            </a:lvl1pPr>
            <a:lvl2pPr indent="-463550" lvl="1" marL="914400">
              <a:spcBef>
                <a:spcPts val="0"/>
              </a:spcBef>
              <a:spcAft>
                <a:spcPts val="0"/>
              </a:spcAft>
              <a:buSzPts val="3700"/>
              <a:buChar char="○"/>
              <a:defRPr/>
            </a:lvl2pPr>
            <a:lvl3pPr indent="-463550" lvl="2" marL="1371600">
              <a:spcBef>
                <a:spcPts val="0"/>
              </a:spcBef>
              <a:spcAft>
                <a:spcPts val="0"/>
              </a:spcAft>
              <a:buSzPts val="3700"/>
              <a:buChar char="■"/>
              <a:defRPr/>
            </a:lvl3pPr>
            <a:lvl4pPr indent="-463550" lvl="3" marL="1828800">
              <a:spcBef>
                <a:spcPts val="0"/>
              </a:spcBef>
              <a:spcAft>
                <a:spcPts val="0"/>
              </a:spcAft>
              <a:buSzPts val="3700"/>
              <a:buChar char="●"/>
              <a:defRPr/>
            </a:lvl4pPr>
            <a:lvl5pPr indent="-463550" lvl="4" marL="2286000">
              <a:spcBef>
                <a:spcPts val="0"/>
              </a:spcBef>
              <a:spcAft>
                <a:spcPts val="0"/>
              </a:spcAft>
              <a:buSzPts val="3700"/>
              <a:buChar char="○"/>
              <a:defRPr/>
            </a:lvl5pPr>
            <a:lvl6pPr indent="-463550" lvl="5" marL="2743200">
              <a:spcBef>
                <a:spcPts val="0"/>
              </a:spcBef>
              <a:spcAft>
                <a:spcPts val="0"/>
              </a:spcAft>
              <a:buSzPts val="3700"/>
              <a:buChar char="■"/>
              <a:defRPr/>
            </a:lvl6pPr>
            <a:lvl7pPr indent="-463550" lvl="6" marL="3200400">
              <a:spcBef>
                <a:spcPts val="0"/>
              </a:spcBef>
              <a:spcAft>
                <a:spcPts val="0"/>
              </a:spcAft>
              <a:buSzPts val="3700"/>
              <a:buChar char="●"/>
              <a:defRPr/>
            </a:lvl7pPr>
            <a:lvl8pPr indent="-463550" lvl="7" marL="3657600">
              <a:spcBef>
                <a:spcPts val="0"/>
              </a:spcBef>
              <a:spcAft>
                <a:spcPts val="0"/>
              </a:spcAft>
              <a:buSzPts val="3700"/>
              <a:buChar char="○"/>
              <a:defRPr/>
            </a:lvl8pPr>
            <a:lvl9pPr indent="-463550" lvl="8" marL="4114800">
              <a:spcBef>
                <a:spcPts val="0"/>
              </a:spcBef>
              <a:spcAft>
                <a:spcPts val="0"/>
              </a:spcAft>
              <a:buSzPts val="3700"/>
              <a:buChar char="■"/>
              <a:defRPr/>
            </a:lvl9pPr>
          </a:lstStyle>
          <a:p/>
        </p:txBody>
      </p:sp>
      <p:sp>
        <p:nvSpPr>
          <p:cNvPr id="24" name="Google Shape;24;p4"/>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48080" y="1010960"/>
            <a:ext cx="20449500" cy="2660100"/>
          </a:xfrm>
          <a:prstGeom prst="rect">
            <a:avLst/>
          </a:prstGeom>
        </p:spPr>
        <p:txBody>
          <a:bodyPr anchorCtr="0" anchor="b" bIns="243800" lIns="243800" spcFirstLastPara="1" rIns="243800" wrap="square" tIns="243800">
            <a:normAutofit/>
          </a:bodyPr>
          <a:lstStyle>
            <a:lvl1pPr lvl="0">
              <a:spcBef>
                <a:spcPts val="0"/>
              </a:spcBef>
              <a:spcAft>
                <a:spcPts val="0"/>
              </a:spcAft>
              <a:buSzPts val="11200"/>
              <a:buNone/>
              <a:defRPr/>
            </a:lvl1pPr>
            <a:lvl2pPr lvl="1">
              <a:spcBef>
                <a:spcPts val="0"/>
              </a:spcBef>
              <a:spcAft>
                <a:spcPts val="0"/>
              </a:spcAft>
              <a:buSzPts val="11200"/>
              <a:buNone/>
              <a:defRPr/>
            </a:lvl2pPr>
            <a:lvl3pPr lvl="2">
              <a:spcBef>
                <a:spcPts val="0"/>
              </a:spcBef>
              <a:spcAft>
                <a:spcPts val="0"/>
              </a:spcAft>
              <a:buSzPts val="11200"/>
              <a:buNone/>
              <a:defRPr/>
            </a:lvl3pPr>
            <a:lvl4pPr lvl="3">
              <a:spcBef>
                <a:spcPts val="0"/>
              </a:spcBef>
              <a:spcAft>
                <a:spcPts val="0"/>
              </a:spcAft>
              <a:buSzPts val="11200"/>
              <a:buNone/>
              <a:defRPr/>
            </a:lvl4pPr>
            <a:lvl5pPr lvl="4">
              <a:spcBef>
                <a:spcPts val="0"/>
              </a:spcBef>
              <a:spcAft>
                <a:spcPts val="0"/>
              </a:spcAft>
              <a:buSzPts val="11200"/>
              <a:buNone/>
              <a:defRPr/>
            </a:lvl5pPr>
            <a:lvl6pPr lvl="5">
              <a:spcBef>
                <a:spcPts val="0"/>
              </a:spcBef>
              <a:spcAft>
                <a:spcPts val="0"/>
              </a:spcAft>
              <a:buSzPts val="11200"/>
              <a:buNone/>
              <a:defRPr/>
            </a:lvl6pPr>
            <a:lvl7pPr lvl="6">
              <a:spcBef>
                <a:spcPts val="0"/>
              </a:spcBef>
              <a:spcAft>
                <a:spcPts val="0"/>
              </a:spcAft>
              <a:buSzPts val="11200"/>
              <a:buNone/>
              <a:defRPr/>
            </a:lvl7pPr>
            <a:lvl8pPr lvl="7">
              <a:spcBef>
                <a:spcPts val="0"/>
              </a:spcBef>
              <a:spcAft>
                <a:spcPts val="0"/>
              </a:spcAft>
              <a:buSzPts val="11200"/>
              <a:buNone/>
              <a:defRPr/>
            </a:lvl8pPr>
            <a:lvl9pPr lvl="8">
              <a:spcBef>
                <a:spcPts val="0"/>
              </a:spcBef>
              <a:spcAft>
                <a:spcPts val="0"/>
              </a:spcAft>
              <a:buSzPts val="11200"/>
              <a:buNone/>
              <a:defRPr/>
            </a:lvl9pPr>
          </a:lstStyle>
          <a:p/>
        </p:txBody>
      </p:sp>
      <p:sp>
        <p:nvSpPr>
          <p:cNvPr id="27" name="Google Shape;27;p5"/>
          <p:cNvSpPr txBox="1"/>
          <p:nvPr>
            <p:ph idx="1" type="body"/>
          </p:nvPr>
        </p:nvSpPr>
        <p:spPr>
          <a:xfrm>
            <a:off x="748080" y="3920720"/>
            <a:ext cx="9599700" cy="10732800"/>
          </a:xfrm>
          <a:prstGeom prst="rect">
            <a:avLst/>
          </a:prstGeom>
        </p:spPr>
        <p:txBody>
          <a:bodyPr anchorCtr="0" anchor="t" bIns="243800" lIns="243800" spcFirstLastPara="1" rIns="243800" wrap="square" tIns="243800">
            <a:normAutofit/>
          </a:bodyPr>
          <a:lstStyle>
            <a:lvl1pPr indent="-463550" lvl="0" marL="457200">
              <a:spcBef>
                <a:spcPts val="0"/>
              </a:spcBef>
              <a:spcAft>
                <a:spcPts val="0"/>
              </a:spcAft>
              <a:buSzPts val="3700"/>
              <a:buChar char="●"/>
              <a:defRPr sz="3700"/>
            </a:lvl1pPr>
            <a:lvl2pPr indent="-431800" lvl="1" marL="914400">
              <a:spcBef>
                <a:spcPts val="0"/>
              </a:spcBef>
              <a:spcAft>
                <a:spcPts val="0"/>
              </a:spcAft>
              <a:buSzPts val="3200"/>
              <a:buChar char="○"/>
              <a:defRPr sz="3200"/>
            </a:lvl2pPr>
            <a:lvl3pPr indent="-431800" lvl="2" marL="1371600">
              <a:spcBef>
                <a:spcPts val="0"/>
              </a:spcBef>
              <a:spcAft>
                <a:spcPts val="0"/>
              </a:spcAft>
              <a:buSzPts val="3200"/>
              <a:buChar char="■"/>
              <a:defRPr sz="3200"/>
            </a:lvl3pPr>
            <a:lvl4pPr indent="-431800" lvl="3" marL="1828800">
              <a:spcBef>
                <a:spcPts val="0"/>
              </a:spcBef>
              <a:spcAft>
                <a:spcPts val="0"/>
              </a:spcAft>
              <a:buSzPts val="3200"/>
              <a:buChar char="●"/>
              <a:defRPr sz="3200"/>
            </a:lvl4pPr>
            <a:lvl5pPr indent="-431800" lvl="4" marL="2286000">
              <a:spcBef>
                <a:spcPts val="0"/>
              </a:spcBef>
              <a:spcAft>
                <a:spcPts val="0"/>
              </a:spcAft>
              <a:buSzPts val="3200"/>
              <a:buChar char="○"/>
              <a:defRPr sz="3200"/>
            </a:lvl5pPr>
            <a:lvl6pPr indent="-431800" lvl="5" marL="2743200">
              <a:spcBef>
                <a:spcPts val="0"/>
              </a:spcBef>
              <a:spcAft>
                <a:spcPts val="0"/>
              </a:spcAft>
              <a:buSzPts val="3200"/>
              <a:buChar char="■"/>
              <a:defRPr sz="3200"/>
            </a:lvl6pPr>
            <a:lvl7pPr indent="-431800" lvl="6" marL="3200400">
              <a:spcBef>
                <a:spcPts val="0"/>
              </a:spcBef>
              <a:spcAft>
                <a:spcPts val="0"/>
              </a:spcAft>
              <a:buSzPts val="3200"/>
              <a:buChar char="●"/>
              <a:defRPr sz="3200"/>
            </a:lvl7pPr>
            <a:lvl8pPr indent="-431800" lvl="7" marL="3657600">
              <a:spcBef>
                <a:spcPts val="0"/>
              </a:spcBef>
              <a:spcAft>
                <a:spcPts val="0"/>
              </a:spcAft>
              <a:buSzPts val="3200"/>
              <a:buChar char="○"/>
              <a:defRPr sz="3200"/>
            </a:lvl8pPr>
            <a:lvl9pPr indent="-431800" lvl="8" marL="4114800">
              <a:spcBef>
                <a:spcPts val="0"/>
              </a:spcBef>
              <a:spcAft>
                <a:spcPts val="0"/>
              </a:spcAft>
              <a:buSzPts val="3200"/>
              <a:buChar char="■"/>
              <a:defRPr sz="3200"/>
            </a:lvl9pPr>
          </a:lstStyle>
          <a:p/>
        </p:txBody>
      </p:sp>
      <p:sp>
        <p:nvSpPr>
          <p:cNvPr id="28" name="Google Shape;28;p5"/>
          <p:cNvSpPr txBox="1"/>
          <p:nvPr>
            <p:ph idx="2" type="body"/>
          </p:nvPr>
        </p:nvSpPr>
        <p:spPr>
          <a:xfrm>
            <a:off x="11597760" y="3920720"/>
            <a:ext cx="9599700" cy="10732800"/>
          </a:xfrm>
          <a:prstGeom prst="rect">
            <a:avLst/>
          </a:prstGeom>
        </p:spPr>
        <p:txBody>
          <a:bodyPr anchorCtr="0" anchor="t" bIns="243800" lIns="243800" spcFirstLastPara="1" rIns="243800" wrap="square" tIns="243800">
            <a:normAutofit/>
          </a:bodyPr>
          <a:lstStyle>
            <a:lvl1pPr indent="-463550" lvl="0" marL="457200">
              <a:spcBef>
                <a:spcPts val="0"/>
              </a:spcBef>
              <a:spcAft>
                <a:spcPts val="0"/>
              </a:spcAft>
              <a:buSzPts val="3700"/>
              <a:buChar char="●"/>
              <a:defRPr sz="3700"/>
            </a:lvl1pPr>
            <a:lvl2pPr indent="-431800" lvl="1" marL="914400">
              <a:spcBef>
                <a:spcPts val="0"/>
              </a:spcBef>
              <a:spcAft>
                <a:spcPts val="0"/>
              </a:spcAft>
              <a:buSzPts val="3200"/>
              <a:buChar char="○"/>
              <a:defRPr sz="3200"/>
            </a:lvl2pPr>
            <a:lvl3pPr indent="-431800" lvl="2" marL="1371600">
              <a:spcBef>
                <a:spcPts val="0"/>
              </a:spcBef>
              <a:spcAft>
                <a:spcPts val="0"/>
              </a:spcAft>
              <a:buSzPts val="3200"/>
              <a:buChar char="■"/>
              <a:defRPr sz="3200"/>
            </a:lvl3pPr>
            <a:lvl4pPr indent="-431800" lvl="3" marL="1828800">
              <a:spcBef>
                <a:spcPts val="0"/>
              </a:spcBef>
              <a:spcAft>
                <a:spcPts val="0"/>
              </a:spcAft>
              <a:buSzPts val="3200"/>
              <a:buChar char="●"/>
              <a:defRPr sz="3200"/>
            </a:lvl4pPr>
            <a:lvl5pPr indent="-431800" lvl="4" marL="2286000">
              <a:spcBef>
                <a:spcPts val="0"/>
              </a:spcBef>
              <a:spcAft>
                <a:spcPts val="0"/>
              </a:spcAft>
              <a:buSzPts val="3200"/>
              <a:buChar char="○"/>
              <a:defRPr sz="3200"/>
            </a:lvl5pPr>
            <a:lvl6pPr indent="-431800" lvl="5" marL="2743200">
              <a:spcBef>
                <a:spcPts val="0"/>
              </a:spcBef>
              <a:spcAft>
                <a:spcPts val="0"/>
              </a:spcAft>
              <a:buSzPts val="3200"/>
              <a:buChar char="■"/>
              <a:defRPr sz="3200"/>
            </a:lvl6pPr>
            <a:lvl7pPr indent="-431800" lvl="6" marL="3200400">
              <a:spcBef>
                <a:spcPts val="0"/>
              </a:spcBef>
              <a:spcAft>
                <a:spcPts val="0"/>
              </a:spcAft>
              <a:buSzPts val="3200"/>
              <a:buChar char="●"/>
              <a:defRPr sz="3200"/>
            </a:lvl7pPr>
            <a:lvl8pPr indent="-431800" lvl="7" marL="3657600">
              <a:spcBef>
                <a:spcPts val="0"/>
              </a:spcBef>
              <a:spcAft>
                <a:spcPts val="0"/>
              </a:spcAft>
              <a:buSzPts val="3200"/>
              <a:buChar char="○"/>
              <a:defRPr sz="3200"/>
            </a:lvl8pPr>
            <a:lvl9pPr indent="-431800" lvl="8" marL="4114800">
              <a:spcBef>
                <a:spcPts val="0"/>
              </a:spcBef>
              <a:spcAft>
                <a:spcPts val="0"/>
              </a:spcAft>
              <a:buSzPts val="3200"/>
              <a:buChar char="■"/>
              <a:defRPr sz="3200"/>
            </a:lvl9pPr>
          </a:lstStyle>
          <a:p/>
        </p:txBody>
      </p:sp>
      <p:sp>
        <p:nvSpPr>
          <p:cNvPr id="29" name="Google Shape;29;p5"/>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748080" y="1010960"/>
            <a:ext cx="20449500" cy="2660100"/>
          </a:xfrm>
          <a:prstGeom prst="rect">
            <a:avLst/>
          </a:prstGeom>
        </p:spPr>
        <p:txBody>
          <a:bodyPr anchorCtr="0" anchor="b" bIns="243800" lIns="243800" spcFirstLastPara="1" rIns="243800" wrap="square" tIns="243800">
            <a:normAutofit/>
          </a:bodyPr>
          <a:lstStyle>
            <a:lvl1pPr lvl="0">
              <a:spcBef>
                <a:spcPts val="0"/>
              </a:spcBef>
              <a:spcAft>
                <a:spcPts val="0"/>
              </a:spcAft>
              <a:buSzPts val="11200"/>
              <a:buNone/>
              <a:defRPr/>
            </a:lvl1pPr>
            <a:lvl2pPr lvl="1">
              <a:spcBef>
                <a:spcPts val="0"/>
              </a:spcBef>
              <a:spcAft>
                <a:spcPts val="0"/>
              </a:spcAft>
              <a:buSzPts val="11200"/>
              <a:buNone/>
              <a:defRPr/>
            </a:lvl2pPr>
            <a:lvl3pPr lvl="2">
              <a:spcBef>
                <a:spcPts val="0"/>
              </a:spcBef>
              <a:spcAft>
                <a:spcPts val="0"/>
              </a:spcAft>
              <a:buSzPts val="11200"/>
              <a:buNone/>
              <a:defRPr/>
            </a:lvl3pPr>
            <a:lvl4pPr lvl="3">
              <a:spcBef>
                <a:spcPts val="0"/>
              </a:spcBef>
              <a:spcAft>
                <a:spcPts val="0"/>
              </a:spcAft>
              <a:buSzPts val="11200"/>
              <a:buNone/>
              <a:defRPr/>
            </a:lvl4pPr>
            <a:lvl5pPr lvl="4">
              <a:spcBef>
                <a:spcPts val="0"/>
              </a:spcBef>
              <a:spcAft>
                <a:spcPts val="0"/>
              </a:spcAft>
              <a:buSzPts val="11200"/>
              <a:buNone/>
              <a:defRPr/>
            </a:lvl5pPr>
            <a:lvl6pPr lvl="5">
              <a:spcBef>
                <a:spcPts val="0"/>
              </a:spcBef>
              <a:spcAft>
                <a:spcPts val="0"/>
              </a:spcAft>
              <a:buSzPts val="11200"/>
              <a:buNone/>
              <a:defRPr/>
            </a:lvl6pPr>
            <a:lvl7pPr lvl="6">
              <a:spcBef>
                <a:spcPts val="0"/>
              </a:spcBef>
              <a:spcAft>
                <a:spcPts val="0"/>
              </a:spcAft>
              <a:buSzPts val="11200"/>
              <a:buNone/>
              <a:defRPr/>
            </a:lvl7pPr>
            <a:lvl8pPr lvl="7">
              <a:spcBef>
                <a:spcPts val="0"/>
              </a:spcBef>
              <a:spcAft>
                <a:spcPts val="0"/>
              </a:spcAft>
              <a:buSzPts val="11200"/>
              <a:buNone/>
              <a:defRPr/>
            </a:lvl8pPr>
            <a:lvl9pPr lvl="8">
              <a:spcBef>
                <a:spcPts val="0"/>
              </a:spcBef>
              <a:spcAft>
                <a:spcPts val="0"/>
              </a:spcAft>
              <a:buSzPts val="11200"/>
              <a:buNone/>
              <a:defRPr/>
            </a:lvl9pPr>
          </a:lstStyle>
          <a:p/>
        </p:txBody>
      </p:sp>
      <p:sp>
        <p:nvSpPr>
          <p:cNvPr id="32" name="Google Shape;32;p6"/>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748080" y="1777920"/>
            <a:ext cx="6739200" cy="2418300"/>
          </a:xfrm>
          <a:prstGeom prst="rect">
            <a:avLst/>
          </a:prstGeom>
        </p:spPr>
        <p:txBody>
          <a:bodyPr anchorCtr="0" anchor="b" bIns="243800" lIns="243800" spcFirstLastPara="1" rIns="243800" wrap="square" tIns="24380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35" name="Google Shape;35;p7"/>
          <p:cNvSpPr txBox="1"/>
          <p:nvPr>
            <p:ph idx="1" type="body"/>
          </p:nvPr>
        </p:nvSpPr>
        <p:spPr>
          <a:xfrm>
            <a:off x="748080" y="4478080"/>
            <a:ext cx="6739200" cy="8911800"/>
          </a:xfrm>
          <a:prstGeom prst="rect">
            <a:avLst/>
          </a:prstGeom>
        </p:spPr>
        <p:txBody>
          <a:bodyPr anchorCtr="0" anchor="t" bIns="243800" lIns="243800" spcFirstLastPara="1" rIns="243800" wrap="square" tIns="243800">
            <a:normAutofit/>
          </a:bodyPr>
          <a:lstStyle>
            <a:lvl1pPr indent="-431800" lvl="0" marL="457200">
              <a:spcBef>
                <a:spcPts val="0"/>
              </a:spcBef>
              <a:spcAft>
                <a:spcPts val="0"/>
              </a:spcAft>
              <a:buSzPts val="3200"/>
              <a:buChar char="●"/>
              <a:defRPr sz="3200"/>
            </a:lvl1pPr>
            <a:lvl2pPr indent="-431800" lvl="1" marL="914400">
              <a:spcBef>
                <a:spcPts val="0"/>
              </a:spcBef>
              <a:spcAft>
                <a:spcPts val="0"/>
              </a:spcAft>
              <a:buSzPts val="3200"/>
              <a:buChar char="○"/>
              <a:defRPr sz="3200"/>
            </a:lvl2pPr>
            <a:lvl3pPr indent="-431800" lvl="2" marL="1371600">
              <a:spcBef>
                <a:spcPts val="0"/>
              </a:spcBef>
              <a:spcAft>
                <a:spcPts val="0"/>
              </a:spcAft>
              <a:buSzPts val="3200"/>
              <a:buChar char="■"/>
              <a:defRPr sz="3200"/>
            </a:lvl3pPr>
            <a:lvl4pPr indent="-431800" lvl="3" marL="1828800">
              <a:spcBef>
                <a:spcPts val="0"/>
              </a:spcBef>
              <a:spcAft>
                <a:spcPts val="0"/>
              </a:spcAft>
              <a:buSzPts val="3200"/>
              <a:buChar char="●"/>
              <a:defRPr sz="3200"/>
            </a:lvl4pPr>
            <a:lvl5pPr indent="-431800" lvl="4" marL="2286000">
              <a:spcBef>
                <a:spcPts val="0"/>
              </a:spcBef>
              <a:spcAft>
                <a:spcPts val="0"/>
              </a:spcAft>
              <a:buSzPts val="3200"/>
              <a:buChar char="○"/>
              <a:defRPr sz="3200"/>
            </a:lvl5pPr>
            <a:lvl6pPr indent="-431800" lvl="5" marL="2743200">
              <a:spcBef>
                <a:spcPts val="0"/>
              </a:spcBef>
              <a:spcAft>
                <a:spcPts val="0"/>
              </a:spcAft>
              <a:buSzPts val="3200"/>
              <a:buChar char="■"/>
              <a:defRPr sz="3200"/>
            </a:lvl6pPr>
            <a:lvl7pPr indent="-431800" lvl="6" marL="3200400">
              <a:spcBef>
                <a:spcPts val="0"/>
              </a:spcBef>
              <a:spcAft>
                <a:spcPts val="0"/>
              </a:spcAft>
              <a:buSzPts val="3200"/>
              <a:buChar char="●"/>
              <a:defRPr sz="3200"/>
            </a:lvl7pPr>
            <a:lvl8pPr indent="-431800" lvl="7" marL="3657600">
              <a:spcBef>
                <a:spcPts val="0"/>
              </a:spcBef>
              <a:spcAft>
                <a:spcPts val="0"/>
              </a:spcAft>
              <a:buSzPts val="3200"/>
              <a:buChar char="○"/>
              <a:defRPr sz="3200"/>
            </a:lvl8pPr>
            <a:lvl9pPr indent="-431800" lvl="8" marL="4114800">
              <a:spcBef>
                <a:spcPts val="0"/>
              </a:spcBef>
              <a:spcAft>
                <a:spcPts val="0"/>
              </a:spcAft>
              <a:buSzPts val="3200"/>
              <a:buChar char="■"/>
              <a:defRPr sz="3200"/>
            </a:lvl9pPr>
          </a:lstStyle>
          <a:p/>
        </p:txBody>
      </p:sp>
      <p:sp>
        <p:nvSpPr>
          <p:cNvPr id="36" name="Google Shape;36;p7"/>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16146240"/>
            <a:ext cx="21945600" cy="312900"/>
          </a:xfrm>
          <a:prstGeom prst="rect">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1176600" y="1440480"/>
            <a:ext cx="14109000" cy="13090500"/>
          </a:xfrm>
          <a:prstGeom prst="rect">
            <a:avLst/>
          </a:prstGeom>
        </p:spPr>
        <p:txBody>
          <a:bodyPr anchorCtr="0" anchor="ctr" bIns="243800" lIns="243800" spcFirstLastPara="1" rIns="243800" wrap="square" tIns="2438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40" name="Google Shape;40;p8"/>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10972800" y="-80"/>
            <a:ext cx="10972800" cy="16459200"/>
          </a:xfrm>
          <a:prstGeom prst="rect">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cxnSp>
        <p:nvCxnSpPr>
          <p:cNvPr id="43" name="Google Shape;43;p9"/>
          <p:cNvCxnSpPr/>
          <p:nvPr/>
        </p:nvCxnSpPr>
        <p:spPr>
          <a:xfrm>
            <a:off x="12071220" y="14385600"/>
            <a:ext cx="11238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637200" y="2973680"/>
            <a:ext cx="9708600" cy="5715900"/>
          </a:xfrm>
          <a:prstGeom prst="rect">
            <a:avLst/>
          </a:prstGeom>
        </p:spPr>
        <p:txBody>
          <a:bodyPr anchorCtr="0" anchor="b" bIns="243800" lIns="243800" spcFirstLastPara="1" rIns="243800" wrap="square" tIns="243800">
            <a:normAutofit/>
          </a:bodyPr>
          <a:lstStyle>
            <a:lvl1pPr lvl="0" algn="ctr">
              <a:spcBef>
                <a:spcPts val="0"/>
              </a:spcBef>
              <a:spcAft>
                <a:spcPts val="0"/>
              </a:spcAft>
              <a:buClr>
                <a:schemeClr val="lt2"/>
              </a:buClr>
              <a:buSzPts val="11200"/>
              <a:buNone/>
              <a:defRPr>
                <a:solidFill>
                  <a:schemeClr val="lt2"/>
                </a:solidFill>
              </a:defRPr>
            </a:lvl1pPr>
            <a:lvl2pPr lvl="1" algn="ctr">
              <a:spcBef>
                <a:spcPts val="0"/>
              </a:spcBef>
              <a:spcAft>
                <a:spcPts val="0"/>
              </a:spcAft>
              <a:buClr>
                <a:schemeClr val="lt2"/>
              </a:buClr>
              <a:buSzPts val="11200"/>
              <a:buNone/>
              <a:defRPr>
                <a:solidFill>
                  <a:schemeClr val="lt2"/>
                </a:solidFill>
              </a:defRPr>
            </a:lvl2pPr>
            <a:lvl3pPr lvl="2" algn="ctr">
              <a:spcBef>
                <a:spcPts val="0"/>
              </a:spcBef>
              <a:spcAft>
                <a:spcPts val="0"/>
              </a:spcAft>
              <a:buClr>
                <a:schemeClr val="lt2"/>
              </a:buClr>
              <a:buSzPts val="11200"/>
              <a:buNone/>
              <a:defRPr>
                <a:solidFill>
                  <a:schemeClr val="lt2"/>
                </a:solidFill>
              </a:defRPr>
            </a:lvl3pPr>
            <a:lvl4pPr lvl="3" algn="ctr">
              <a:spcBef>
                <a:spcPts val="0"/>
              </a:spcBef>
              <a:spcAft>
                <a:spcPts val="0"/>
              </a:spcAft>
              <a:buClr>
                <a:schemeClr val="lt2"/>
              </a:buClr>
              <a:buSzPts val="11200"/>
              <a:buNone/>
              <a:defRPr>
                <a:solidFill>
                  <a:schemeClr val="lt2"/>
                </a:solidFill>
              </a:defRPr>
            </a:lvl4pPr>
            <a:lvl5pPr lvl="4" algn="ctr">
              <a:spcBef>
                <a:spcPts val="0"/>
              </a:spcBef>
              <a:spcAft>
                <a:spcPts val="0"/>
              </a:spcAft>
              <a:buClr>
                <a:schemeClr val="lt2"/>
              </a:buClr>
              <a:buSzPts val="11200"/>
              <a:buNone/>
              <a:defRPr>
                <a:solidFill>
                  <a:schemeClr val="lt2"/>
                </a:solidFill>
              </a:defRPr>
            </a:lvl5pPr>
            <a:lvl6pPr lvl="5" algn="ctr">
              <a:spcBef>
                <a:spcPts val="0"/>
              </a:spcBef>
              <a:spcAft>
                <a:spcPts val="0"/>
              </a:spcAft>
              <a:buClr>
                <a:schemeClr val="lt2"/>
              </a:buClr>
              <a:buSzPts val="11200"/>
              <a:buNone/>
              <a:defRPr>
                <a:solidFill>
                  <a:schemeClr val="lt2"/>
                </a:solidFill>
              </a:defRPr>
            </a:lvl6pPr>
            <a:lvl7pPr lvl="6" algn="ctr">
              <a:spcBef>
                <a:spcPts val="0"/>
              </a:spcBef>
              <a:spcAft>
                <a:spcPts val="0"/>
              </a:spcAft>
              <a:buClr>
                <a:schemeClr val="lt2"/>
              </a:buClr>
              <a:buSzPts val="11200"/>
              <a:buNone/>
              <a:defRPr>
                <a:solidFill>
                  <a:schemeClr val="lt2"/>
                </a:solidFill>
              </a:defRPr>
            </a:lvl7pPr>
            <a:lvl8pPr lvl="7" algn="ctr">
              <a:spcBef>
                <a:spcPts val="0"/>
              </a:spcBef>
              <a:spcAft>
                <a:spcPts val="0"/>
              </a:spcAft>
              <a:buClr>
                <a:schemeClr val="lt2"/>
              </a:buClr>
              <a:buSzPts val="11200"/>
              <a:buNone/>
              <a:defRPr>
                <a:solidFill>
                  <a:schemeClr val="lt2"/>
                </a:solidFill>
              </a:defRPr>
            </a:lvl8pPr>
            <a:lvl9pPr lvl="8" algn="ctr">
              <a:spcBef>
                <a:spcPts val="0"/>
              </a:spcBef>
              <a:spcAft>
                <a:spcPts val="0"/>
              </a:spcAft>
              <a:buClr>
                <a:schemeClr val="lt2"/>
              </a:buClr>
              <a:buSzPts val="11200"/>
              <a:buNone/>
              <a:defRPr>
                <a:solidFill>
                  <a:schemeClr val="lt2"/>
                </a:solidFill>
              </a:defRPr>
            </a:lvl9pPr>
          </a:lstStyle>
          <a:p/>
        </p:txBody>
      </p:sp>
      <p:sp>
        <p:nvSpPr>
          <p:cNvPr id="45" name="Google Shape;45;p9"/>
          <p:cNvSpPr txBox="1"/>
          <p:nvPr>
            <p:ph idx="1" type="subTitle"/>
          </p:nvPr>
        </p:nvSpPr>
        <p:spPr>
          <a:xfrm>
            <a:off x="637200" y="8860802"/>
            <a:ext cx="9708600" cy="5037000"/>
          </a:xfrm>
          <a:prstGeom prst="rect">
            <a:avLst/>
          </a:prstGeom>
        </p:spPr>
        <p:txBody>
          <a:bodyPr anchorCtr="0" anchor="t" bIns="243800" lIns="243800" spcFirstLastPara="1" rIns="243800" wrap="square" tIns="243800">
            <a:normAutofit/>
          </a:bodyPr>
          <a:lstStyle>
            <a:lvl1pPr lvl="0" algn="ctr">
              <a:lnSpc>
                <a:spcPct val="100000"/>
              </a:lnSpc>
              <a:spcBef>
                <a:spcPts val="0"/>
              </a:spcBef>
              <a:spcAft>
                <a:spcPts val="0"/>
              </a:spcAft>
              <a:buSzPts val="6400"/>
              <a:buFont typeface="Economica"/>
              <a:buNone/>
              <a:defRPr sz="6400">
                <a:latin typeface="Economica"/>
                <a:ea typeface="Economica"/>
                <a:cs typeface="Economica"/>
                <a:sym typeface="Economica"/>
              </a:defRPr>
            </a:lvl1pPr>
            <a:lvl2pPr lvl="1" algn="ctr">
              <a:lnSpc>
                <a:spcPct val="100000"/>
              </a:lnSpc>
              <a:spcBef>
                <a:spcPts val="0"/>
              </a:spcBef>
              <a:spcAft>
                <a:spcPts val="0"/>
              </a:spcAft>
              <a:buSzPts val="6400"/>
              <a:buFont typeface="Economica"/>
              <a:buNone/>
              <a:defRPr sz="6400">
                <a:latin typeface="Economica"/>
                <a:ea typeface="Economica"/>
                <a:cs typeface="Economica"/>
                <a:sym typeface="Economica"/>
              </a:defRPr>
            </a:lvl2pPr>
            <a:lvl3pPr lvl="2" algn="ctr">
              <a:lnSpc>
                <a:spcPct val="100000"/>
              </a:lnSpc>
              <a:spcBef>
                <a:spcPts val="0"/>
              </a:spcBef>
              <a:spcAft>
                <a:spcPts val="0"/>
              </a:spcAft>
              <a:buSzPts val="6400"/>
              <a:buFont typeface="Economica"/>
              <a:buNone/>
              <a:defRPr sz="6400">
                <a:latin typeface="Economica"/>
                <a:ea typeface="Economica"/>
                <a:cs typeface="Economica"/>
                <a:sym typeface="Economica"/>
              </a:defRPr>
            </a:lvl3pPr>
            <a:lvl4pPr lvl="3" algn="ctr">
              <a:lnSpc>
                <a:spcPct val="100000"/>
              </a:lnSpc>
              <a:spcBef>
                <a:spcPts val="0"/>
              </a:spcBef>
              <a:spcAft>
                <a:spcPts val="0"/>
              </a:spcAft>
              <a:buSzPts val="6400"/>
              <a:buFont typeface="Economica"/>
              <a:buNone/>
              <a:defRPr sz="6400">
                <a:latin typeface="Economica"/>
                <a:ea typeface="Economica"/>
                <a:cs typeface="Economica"/>
                <a:sym typeface="Economica"/>
              </a:defRPr>
            </a:lvl4pPr>
            <a:lvl5pPr lvl="4" algn="ctr">
              <a:lnSpc>
                <a:spcPct val="100000"/>
              </a:lnSpc>
              <a:spcBef>
                <a:spcPts val="0"/>
              </a:spcBef>
              <a:spcAft>
                <a:spcPts val="0"/>
              </a:spcAft>
              <a:buSzPts val="6400"/>
              <a:buFont typeface="Economica"/>
              <a:buNone/>
              <a:defRPr sz="6400">
                <a:latin typeface="Economica"/>
                <a:ea typeface="Economica"/>
                <a:cs typeface="Economica"/>
                <a:sym typeface="Economica"/>
              </a:defRPr>
            </a:lvl5pPr>
            <a:lvl6pPr lvl="5" algn="ctr">
              <a:lnSpc>
                <a:spcPct val="100000"/>
              </a:lnSpc>
              <a:spcBef>
                <a:spcPts val="0"/>
              </a:spcBef>
              <a:spcAft>
                <a:spcPts val="0"/>
              </a:spcAft>
              <a:buSzPts val="6400"/>
              <a:buFont typeface="Economica"/>
              <a:buNone/>
              <a:defRPr sz="6400">
                <a:latin typeface="Economica"/>
                <a:ea typeface="Economica"/>
                <a:cs typeface="Economica"/>
                <a:sym typeface="Economica"/>
              </a:defRPr>
            </a:lvl6pPr>
            <a:lvl7pPr lvl="6" algn="ctr">
              <a:lnSpc>
                <a:spcPct val="100000"/>
              </a:lnSpc>
              <a:spcBef>
                <a:spcPts val="0"/>
              </a:spcBef>
              <a:spcAft>
                <a:spcPts val="0"/>
              </a:spcAft>
              <a:buSzPts val="6400"/>
              <a:buFont typeface="Economica"/>
              <a:buNone/>
              <a:defRPr sz="6400">
                <a:latin typeface="Economica"/>
                <a:ea typeface="Economica"/>
                <a:cs typeface="Economica"/>
                <a:sym typeface="Economica"/>
              </a:defRPr>
            </a:lvl7pPr>
            <a:lvl8pPr lvl="7" algn="ctr">
              <a:lnSpc>
                <a:spcPct val="100000"/>
              </a:lnSpc>
              <a:spcBef>
                <a:spcPts val="0"/>
              </a:spcBef>
              <a:spcAft>
                <a:spcPts val="0"/>
              </a:spcAft>
              <a:buSzPts val="6400"/>
              <a:buFont typeface="Economica"/>
              <a:buNone/>
              <a:defRPr sz="6400">
                <a:latin typeface="Economica"/>
                <a:ea typeface="Economica"/>
                <a:cs typeface="Economica"/>
                <a:sym typeface="Economica"/>
              </a:defRPr>
            </a:lvl8pPr>
            <a:lvl9pPr lvl="8" algn="ctr">
              <a:lnSpc>
                <a:spcPct val="100000"/>
              </a:lnSpc>
              <a:spcBef>
                <a:spcPts val="0"/>
              </a:spcBef>
              <a:spcAft>
                <a:spcPts val="0"/>
              </a:spcAft>
              <a:buSzPts val="6400"/>
              <a:buFont typeface="Economica"/>
              <a:buNone/>
              <a:defRPr sz="6400">
                <a:latin typeface="Economica"/>
                <a:ea typeface="Economica"/>
                <a:cs typeface="Economica"/>
                <a:sym typeface="Economica"/>
              </a:defRPr>
            </a:lvl9pPr>
          </a:lstStyle>
          <a:p/>
        </p:txBody>
      </p:sp>
      <p:sp>
        <p:nvSpPr>
          <p:cNvPr id="46" name="Google Shape;46;p9"/>
          <p:cNvSpPr txBox="1"/>
          <p:nvPr>
            <p:ph idx="2" type="body"/>
          </p:nvPr>
        </p:nvSpPr>
        <p:spPr>
          <a:xfrm>
            <a:off x="11854800" y="2317440"/>
            <a:ext cx="9208800" cy="11824200"/>
          </a:xfrm>
          <a:prstGeom prst="rect">
            <a:avLst/>
          </a:prstGeom>
        </p:spPr>
        <p:txBody>
          <a:bodyPr anchorCtr="0" anchor="ctr" bIns="243800" lIns="243800" spcFirstLastPara="1" rIns="243800" wrap="square" tIns="243800">
            <a:normAutofit/>
          </a:bodyPr>
          <a:lstStyle>
            <a:lvl1pPr indent="-533400" lvl="0" marL="457200">
              <a:spcBef>
                <a:spcPts val="0"/>
              </a:spcBef>
              <a:spcAft>
                <a:spcPts val="0"/>
              </a:spcAft>
              <a:buClr>
                <a:schemeClr val="lt1"/>
              </a:buClr>
              <a:buSzPts val="4800"/>
              <a:buChar char="●"/>
              <a:defRPr>
                <a:solidFill>
                  <a:schemeClr val="lt1"/>
                </a:solidFill>
              </a:defRPr>
            </a:lvl1pPr>
            <a:lvl2pPr indent="-463550" lvl="1" marL="914400">
              <a:spcBef>
                <a:spcPts val="0"/>
              </a:spcBef>
              <a:spcAft>
                <a:spcPts val="0"/>
              </a:spcAft>
              <a:buClr>
                <a:schemeClr val="lt1"/>
              </a:buClr>
              <a:buSzPts val="3700"/>
              <a:buChar char="○"/>
              <a:defRPr>
                <a:solidFill>
                  <a:schemeClr val="lt1"/>
                </a:solidFill>
              </a:defRPr>
            </a:lvl2pPr>
            <a:lvl3pPr indent="-463550" lvl="2" marL="1371600">
              <a:spcBef>
                <a:spcPts val="0"/>
              </a:spcBef>
              <a:spcAft>
                <a:spcPts val="0"/>
              </a:spcAft>
              <a:buClr>
                <a:schemeClr val="lt1"/>
              </a:buClr>
              <a:buSzPts val="3700"/>
              <a:buChar char="■"/>
              <a:defRPr>
                <a:solidFill>
                  <a:schemeClr val="lt1"/>
                </a:solidFill>
              </a:defRPr>
            </a:lvl3pPr>
            <a:lvl4pPr indent="-463550" lvl="3" marL="1828800">
              <a:spcBef>
                <a:spcPts val="0"/>
              </a:spcBef>
              <a:spcAft>
                <a:spcPts val="0"/>
              </a:spcAft>
              <a:buClr>
                <a:schemeClr val="lt1"/>
              </a:buClr>
              <a:buSzPts val="3700"/>
              <a:buChar char="●"/>
              <a:defRPr>
                <a:solidFill>
                  <a:schemeClr val="lt1"/>
                </a:solidFill>
              </a:defRPr>
            </a:lvl4pPr>
            <a:lvl5pPr indent="-463550" lvl="4" marL="2286000">
              <a:spcBef>
                <a:spcPts val="0"/>
              </a:spcBef>
              <a:spcAft>
                <a:spcPts val="0"/>
              </a:spcAft>
              <a:buClr>
                <a:schemeClr val="lt1"/>
              </a:buClr>
              <a:buSzPts val="3700"/>
              <a:buChar char="○"/>
              <a:defRPr>
                <a:solidFill>
                  <a:schemeClr val="lt1"/>
                </a:solidFill>
              </a:defRPr>
            </a:lvl5pPr>
            <a:lvl6pPr indent="-463550" lvl="5" marL="2743200">
              <a:spcBef>
                <a:spcPts val="0"/>
              </a:spcBef>
              <a:spcAft>
                <a:spcPts val="0"/>
              </a:spcAft>
              <a:buClr>
                <a:schemeClr val="lt1"/>
              </a:buClr>
              <a:buSzPts val="3700"/>
              <a:buChar char="■"/>
              <a:defRPr>
                <a:solidFill>
                  <a:schemeClr val="lt1"/>
                </a:solidFill>
              </a:defRPr>
            </a:lvl6pPr>
            <a:lvl7pPr indent="-463550" lvl="6" marL="3200400">
              <a:spcBef>
                <a:spcPts val="0"/>
              </a:spcBef>
              <a:spcAft>
                <a:spcPts val="0"/>
              </a:spcAft>
              <a:buClr>
                <a:schemeClr val="lt1"/>
              </a:buClr>
              <a:buSzPts val="3700"/>
              <a:buChar char="●"/>
              <a:defRPr>
                <a:solidFill>
                  <a:schemeClr val="lt1"/>
                </a:solidFill>
              </a:defRPr>
            </a:lvl7pPr>
            <a:lvl8pPr indent="-463550" lvl="7" marL="3657600">
              <a:spcBef>
                <a:spcPts val="0"/>
              </a:spcBef>
              <a:spcAft>
                <a:spcPts val="0"/>
              </a:spcAft>
              <a:buClr>
                <a:schemeClr val="lt1"/>
              </a:buClr>
              <a:buSzPts val="3700"/>
              <a:buChar char="○"/>
              <a:defRPr>
                <a:solidFill>
                  <a:schemeClr val="lt1"/>
                </a:solidFill>
              </a:defRPr>
            </a:lvl8pPr>
            <a:lvl9pPr indent="-463550" lvl="8" marL="4114800">
              <a:spcBef>
                <a:spcPts val="0"/>
              </a:spcBef>
              <a:spcAft>
                <a:spcPts val="0"/>
              </a:spcAft>
              <a:buClr>
                <a:schemeClr val="lt1"/>
              </a:buClr>
              <a:buSzPts val="3700"/>
              <a:buChar char="■"/>
              <a:defRPr>
                <a:solidFill>
                  <a:schemeClr val="lt1"/>
                </a:solidFill>
              </a:defRPr>
            </a:lvl9pPr>
          </a:lstStyle>
          <a:p/>
        </p:txBody>
      </p:sp>
      <p:sp>
        <p:nvSpPr>
          <p:cNvPr id="47" name="Google Shape;47;p9"/>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766800" y="13500560"/>
            <a:ext cx="14397000" cy="1916100"/>
          </a:xfrm>
          <a:prstGeom prst="rect">
            <a:avLst/>
          </a:prstGeom>
        </p:spPr>
        <p:txBody>
          <a:bodyPr anchorCtr="0" anchor="ctr" bIns="243800" lIns="243800" spcFirstLastPara="1" rIns="243800" wrap="square" tIns="243800">
            <a:normAutofit/>
          </a:bodyPr>
          <a:lstStyle>
            <a:lvl1pPr indent="-228600" lvl="0" marL="457200">
              <a:lnSpc>
                <a:spcPct val="100000"/>
              </a:lnSpc>
              <a:spcBef>
                <a:spcPts val="0"/>
              </a:spcBef>
              <a:spcAft>
                <a:spcPts val="0"/>
              </a:spcAft>
              <a:buSzPts val="6400"/>
              <a:buFont typeface="Economica"/>
              <a:buNone/>
              <a:defRPr sz="6400">
                <a:latin typeface="Economica"/>
                <a:ea typeface="Economica"/>
                <a:cs typeface="Economica"/>
                <a:sym typeface="Economica"/>
              </a:defRPr>
            </a:lvl1pPr>
          </a:lstStyle>
          <a:p/>
        </p:txBody>
      </p:sp>
      <p:sp>
        <p:nvSpPr>
          <p:cNvPr id="50" name="Google Shape;50;p10"/>
          <p:cNvSpPr txBox="1"/>
          <p:nvPr>
            <p:ph idx="12" type="sldNum"/>
          </p:nvPr>
        </p:nvSpPr>
        <p:spPr>
          <a:xfrm>
            <a:off x="20333899" y="14922294"/>
            <a:ext cx="1317000" cy="12594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48080" y="1010960"/>
            <a:ext cx="20449500" cy="2660100"/>
          </a:xfrm>
          <a:prstGeom prst="rect">
            <a:avLst/>
          </a:prstGeom>
          <a:noFill/>
          <a:ln>
            <a:noFill/>
          </a:ln>
        </p:spPr>
        <p:txBody>
          <a:bodyPr anchorCtr="0" anchor="b" bIns="243800" lIns="243800" spcFirstLastPara="1" rIns="243800" wrap="square" tIns="243800">
            <a:normAutofit/>
          </a:bodyPr>
          <a:lstStyle>
            <a:lvl1pPr lvl="0">
              <a:spcBef>
                <a:spcPts val="0"/>
              </a:spcBef>
              <a:spcAft>
                <a:spcPts val="0"/>
              </a:spcAft>
              <a:buClr>
                <a:schemeClr val="dk1"/>
              </a:buClr>
              <a:buSzPts val="11200"/>
              <a:buFont typeface="Economica"/>
              <a:buNone/>
              <a:defRPr sz="11200">
                <a:solidFill>
                  <a:schemeClr val="dk1"/>
                </a:solidFill>
                <a:latin typeface="Economica"/>
                <a:ea typeface="Economica"/>
                <a:cs typeface="Economica"/>
                <a:sym typeface="Economica"/>
              </a:defRPr>
            </a:lvl1pPr>
            <a:lvl2pPr lvl="1">
              <a:spcBef>
                <a:spcPts val="0"/>
              </a:spcBef>
              <a:spcAft>
                <a:spcPts val="0"/>
              </a:spcAft>
              <a:buClr>
                <a:schemeClr val="dk1"/>
              </a:buClr>
              <a:buSzPts val="11200"/>
              <a:buFont typeface="Economica"/>
              <a:buNone/>
              <a:defRPr sz="11200">
                <a:solidFill>
                  <a:schemeClr val="dk1"/>
                </a:solidFill>
                <a:latin typeface="Economica"/>
                <a:ea typeface="Economica"/>
                <a:cs typeface="Economica"/>
                <a:sym typeface="Economica"/>
              </a:defRPr>
            </a:lvl2pPr>
            <a:lvl3pPr lvl="2">
              <a:spcBef>
                <a:spcPts val="0"/>
              </a:spcBef>
              <a:spcAft>
                <a:spcPts val="0"/>
              </a:spcAft>
              <a:buClr>
                <a:schemeClr val="dk1"/>
              </a:buClr>
              <a:buSzPts val="11200"/>
              <a:buFont typeface="Economica"/>
              <a:buNone/>
              <a:defRPr sz="11200">
                <a:solidFill>
                  <a:schemeClr val="dk1"/>
                </a:solidFill>
                <a:latin typeface="Economica"/>
                <a:ea typeface="Economica"/>
                <a:cs typeface="Economica"/>
                <a:sym typeface="Economica"/>
              </a:defRPr>
            </a:lvl3pPr>
            <a:lvl4pPr lvl="3">
              <a:spcBef>
                <a:spcPts val="0"/>
              </a:spcBef>
              <a:spcAft>
                <a:spcPts val="0"/>
              </a:spcAft>
              <a:buClr>
                <a:schemeClr val="dk1"/>
              </a:buClr>
              <a:buSzPts val="11200"/>
              <a:buFont typeface="Economica"/>
              <a:buNone/>
              <a:defRPr sz="11200">
                <a:solidFill>
                  <a:schemeClr val="dk1"/>
                </a:solidFill>
                <a:latin typeface="Economica"/>
                <a:ea typeface="Economica"/>
                <a:cs typeface="Economica"/>
                <a:sym typeface="Economica"/>
              </a:defRPr>
            </a:lvl4pPr>
            <a:lvl5pPr lvl="4">
              <a:spcBef>
                <a:spcPts val="0"/>
              </a:spcBef>
              <a:spcAft>
                <a:spcPts val="0"/>
              </a:spcAft>
              <a:buClr>
                <a:schemeClr val="dk1"/>
              </a:buClr>
              <a:buSzPts val="11200"/>
              <a:buFont typeface="Economica"/>
              <a:buNone/>
              <a:defRPr sz="11200">
                <a:solidFill>
                  <a:schemeClr val="dk1"/>
                </a:solidFill>
                <a:latin typeface="Economica"/>
                <a:ea typeface="Economica"/>
                <a:cs typeface="Economica"/>
                <a:sym typeface="Economica"/>
              </a:defRPr>
            </a:lvl5pPr>
            <a:lvl6pPr lvl="5">
              <a:spcBef>
                <a:spcPts val="0"/>
              </a:spcBef>
              <a:spcAft>
                <a:spcPts val="0"/>
              </a:spcAft>
              <a:buClr>
                <a:schemeClr val="dk1"/>
              </a:buClr>
              <a:buSzPts val="11200"/>
              <a:buFont typeface="Economica"/>
              <a:buNone/>
              <a:defRPr sz="11200">
                <a:solidFill>
                  <a:schemeClr val="dk1"/>
                </a:solidFill>
                <a:latin typeface="Economica"/>
                <a:ea typeface="Economica"/>
                <a:cs typeface="Economica"/>
                <a:sym typeface="Economica"/>
              </a:defRPr>
            </a:lvl6pPr>
            <a:lvl7pPr lvl="6">
              <a:spcBef>
                <a:spcPts val="0"/>
              </a:spcBef>
              <a:spcAft>
                <a:spcPts val="0"/>
              </a:spcAft>
              <a:buClr>
                <a:schemeClr val="dk1"/>
              </a:buClr>
              <a:buSzPts val="11200"/>
              <a:buFont typeface="Economica"/>
              <a:buNone/>
              <a:defRPr sz="11200">
                <a:solidFill>
                  <a:schemeClr val="dk1"/>
                </a:solidFill>
                <a:latin typeface="Economica"/>
                <a:ea typeface="Economica"/>
                <a:cs typeface="Economica"/>
                <a:sym typeface="Economica"/>
              </a:defRPr>
            </a:lvl7pPr>
            <a:lvl8pPr lvl="7">
              <a:spcBef>
                <a:spcPts val="0"/>
              </a:spcBef>
              <a:spcAft>
                <a:spcPts val="0"/>
              </a:spcAft>
              <a:buClr>
                <a:schemeClr val="dk1"/>
              </a:buClr>
              <a:buSzPts val="11200"/>
              <a:buFont typeface="Economica"/>
              <a:buNone/>
              <a:defRPr sz="11200">
                <a:solidFill>
                  <a:schemeClr val="dk1"/>
                </a:solidFill>
                <a:latin typeface="Economica"/>
                <a:ea typeface="Economica"/>
                <a:cs typeface="Economica"/>
                <a:sym typeface="Economica"/>
              </a:defRPr>
            </a:lvl8pPr>
            <a:lvl9pPr lvl="8">
              <a:spcBef>
                <a:spcPts val="0"/>
              </a:spcBef>
              <a:spcAft>
                <a:spcPts val="0"/>
              </a:spcAft>
              <a:buClr>
                <a:schemeClr val="dk1"/>
              </a:buClr>
              <a:buSzPts val="11200"/>
              <a:buFont typeface="Economica"/>
              <a:buNone/>
              <a:defRPr sz="11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748080" y="3920720"/>
            <a:ext cx="20449500" cy="10732800"/>
          </a:xfrm>
          <a:prstGeom prst="rect">
            <a:avLst/>
          </a:prstGeom>
          <a:noFill/>
          <a:ln>
            <a:noFill/>
          </a:ln>
        </p:spPr>
        <p:txBody>
          <a:bodyPr anchorCtr="0" anchor="t" bIns="243800" lIns="243800" spcFirstLastPara="1" rIns="243800" wrap="square" tIns="243800">
            <a:normAutofit/>
          </a:bodyPr>
          <a:lstStyle>
            <a:lvl1pPr indent="-533400" lvl="0" marL="457200">
              <a:lnSpc>
                <a:spcPct val="115000"/>
              </a:lnSpc>
              <a:spcBef>
                <a:spcPts val="0"/>
              </a:spcBef>
              <a:spcAft>
                <a:spcPts val="0"/>
              </a:spcAft>
              <a:buClr>
                <a:schemeClr val="dk1"/>
              </a:buClr>
              <a:buSzPts val="4800"/>
              <a:buFont typeface="Open Sans"/>
              <a:buChar char="●"/>
              <a:defRPr sz="4800">
                <a:solidFill>
                  <a:schemeClr val="dk1"/>
                </a:solidFill>
                <a:latin typeface="Open Sans"/>
                <a:ea typeface="Open Sans"/>
                <a:cs typeface="Open Sans"/>
                <a:sym typeface="Open Sans"/>
              </a:defRPr>
            </a:lvl1pPr>
            <a:lvl2pPr indent="-463550" lvl="1" marL="914400">
              <a:lnSpc>
                <a:spcPct val="115000"/>
              </a:lnSpc>
              <a:spcBef>
                <a:spcPts val="0"/>
              </a:spcBef>
              <a:spcAft>
                <a:spcPts val="0"/>
              </a:spcAft>
              <a:buClr>
                <a:schemeClr val="dk1"/>
              </a:buClr>
              <a:buSzPts val="3700"/>
              <a:buFont typeface="Open Sans"/>
              <a:buChar char="○"/>
              <a:defRPr sz="3700">
                <a:solidFill>
                  <a:schemeClr val="dk1"/>
                </a:solidFill>
                <a:latin typeface="Open Sans"/>
                <a:ea typeface="Open Sans"/>
                <a:cs typeface="Open Sans"/>
                <a:sym typeface="Open Sans"/>
              </a:defRPr>
            </a:lvl2pPr>
            <a:lvl3pPr indent="-463550" lvl="2" marL="1371600">
              <a:lnSpc>
                <a:spcPct val="115000"/>
              </a:lnSpc>
              <a:spcBef>
                <a:spcPts val="0"/>
              </a:spcBef>
              <a:spcAft>
                <a:spcPts val="0"/>
              </a:spcAft>
              <a:buClr>
                <a:schemeClr val="dk1"/>
              </a:buClr>
              <a:buSzPts val="3700"/>
              <a:buFont typeface="Open Sans"/>
              <a:buChar char="■"/>
              <a:defRPr sz="3700">
                <a:solidFill>
                  <a:schemeClr val="dk1"/>
                </a:solidFill>
                <a:latin typeface="Open Sans"/>
                <a:ea typeface="Open Sans"/>
                <a:cs typeface="Open Sans"/>
                <a:sym typeface="Open Sans"/>
              </a:defRPr>
            </a:lvl3pPr>
            <a:lvl4pPr indent="-463550" lvl="3" marL="1828800">
              <a:lnSpc>
                <a:spcPct val="115000"/>
              </a:lnSpc>
              <a:spcBef>
                <a:spcPts val="0"/>
              </a:spcBef>
              <a:spcAft>
                <a:spcPts val="0"/>
              </a:spcAft>
              <a:buClr>
                <a:schemeClr val="dk1"/>
              </a:buClr>
              <a:buSzPts val="3700"/>
              <a:buFont typeface="Open Sans"/>
              <a:buChar char="●"/>
              <a:defRPr sz="3700">
                <a:solidFill>
                  <a:schemeClr val="dk1"/>
                </a:solidFill>
                <a:latin typeface="Open Sans"/>
                <a:ea typeface="Open Sans"/>
                <a:cs typeface="Open Sans"/>
                <a:sym typeface="Open Sans"/>
              </a:defRPr>
            </a:lvl4pPr>
            <a:lvl5pPr indent="-463550" lvl="4" marL="2286000">
              <a:lnSpc>
                <a:spcPct val="115000"/>
              </a:lnSpc>
              <a:spcBef>
                <a:spcPts val="0"/>
              </a:spcBef>
              <a:spcAft>
                <a:spcPts val="0"/>
              </a:spcAft>
              <a:buClr>
                <a:schemeClr val="dk1"/>
              </a:buClr>
              <a:buSzPts val="3700"/>
              <a:buFont typeface="Open Sans"/>
              <a:buChar char="○"/>
              <a:defRPr sz="3700">
                <a:solidFill>
                  <a:schemeClr val="dk1"/>
                </a:solidFill>
                <a:latin typeface="Open Sans"/>
                <a:ea typeface="Open Sans"/>
                <a:cs typeface="Open Sans"/>
                <a:sym typeface="Open Sans"/>
              </a:defRPr>
            </a:lvl5pPr>
            <a:lvl6pPr indent="-463550" lvl="5" marL="2743200">
              <a:lnSpc>
                <a:spcPct val="115000"/>
              </a:lnSpc>
              <a:spcBef>
                <a:spcPts val="0"/>
              </a:spcBef>
              <a:spcAft>
                <a:spcPts val="0"/>
              </a:spcAft>
              <a:buClr>
                <a:schemeClr val="dk1"/>
              </a:buClr>
              <a:buSzPts val="3700"/>
              <a:buFont typeface="Open Sans"/>
              <a:buChar char="■"/>
              <a:defRPr sz="3700">
                <a:solidFill>
                  <a:schemeClr val="dk1"/>
                </a:solidFill>
                <a:latin typeface="Open Sans"/>
                <a:ea typeface="Open Sans"/>
                <a:cs typeface="Open Sans"/>
                <a:sym typeface="Open Sans"/>
              </a:defRPr>
            </a:lvl6pPr>
            <a:lvl7pPr indent="-463550" lvl="6" marL="3200400">
              <a:lnSpc>
                <a:spcPct val="115000"/>
              </a:lnSpc>
              <a:spcBef>
                <a:spcPts val="0"/>
              </a:spcBef>
              <a:spcAft>
                <a:spcPts val="0"/>
              </a:spcAft>
              <a:buClr>
                <a:schemeClr val="dk1"/>
              </a:buClr>
              <a:buSzPts val="3700"/>
              <a:buFont typeface="Open Sans"/>
              <a:buChar char="●"/>
              <a:defRPr sz="3700">
                <a:solidFill>
                  <a:schemeClr val="dk1"/>
                </a:solidFill>
                <a:latin typeface="Open Sans"/>
                <a:ea typeface="Open Sans"/>
                <a:cs typeface="Open Sans"/>
                <a:sym typeface="Open Sans"/>
              </a:defRPr>
            </a:lvl7pPr>
            <a:lvl8pPr indent="-463550" lvl="7" marL="3657600">
              <a:lnSpc>
                <a:spcPct val="115000"/>
              </a:lnSpc>
              <a:spcBef>
                <a:spcPts val="0"/>
              </a:spcBef>
              <a:spcAft>
                <a:spcPts val="0"/>
              </a:spcAft>
              <a:buClr>
                <a:schemeClr val="dk1"/>
              </a:buClr>
              <a:buSzPts val="3700"/>
              <a:buFont typeface="Open Sans"/>
              <a:buChar char="○"/>
              <a:defRPr sz="3700">
                <a:solidFill>
                  <a:schemeClr val="dk1"/>
                </a:solidFill>
                <a:latin typeface="Open Sans"/>
                <a:ea typeface="Open Sans"/>
                <a:cs typeface="Open Sans"/>
                <a:sym typeface="Open Sans"/>
              </a:defRPr>
            </a:lvl8pPr>
            <a:lvl9pPr indent="-463550" lvl="8" marL="4114800">
              <a:lnSpc>
                <a:spcPct val="115000"/>
              </a:lnSpc>
              <a:spcBef>
                <a:spcPts val="0"/>
              </a:spcBef>
              <a:spcAft>
                <a:spcPts val="0"/>
              </a:spcAft>
              <a:buClr>
                <a:schemeClr val="dk1"/>
              </a:buClr>
              <a:buSzPts val="3700"/>
              <a:buFont typeface="Open Sans"/>
              <a:buChar char="■"/>
              <a:defRPr sz="37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20333899" y="14922294"/>
            <a:ext cx="1317000" cy="1259400"/>
          </a:xfrm>
          <a:prstGeom prst="rect">
            <a:avLst/>
          </a:prstGeom>
          <a:noFill/>
          <a:ln>
            <a:noFill/>
          </a:ln>
        </p:spPr>
        <p:txBody>
          <a:bodyPr anchorCtr="0" anchor="ctr" bIns="243800" lIns="243800" spcFirstLastPara="1" rIns="243800" wrap="square" tIns="243800">
            <a:normAutofit/>
          </a:bodyPr>
          <a:lstStyle>
            <a:lvl1pPr lvl="0" algn="r">
              <a:buNone/>
              <a:defRPr sz="2700">
                <a:solidFill>
                  <a:schemeClr val="dk1"/>
                </a:solidFill>
                <a:latin typeface="Economica"/>
                <a:ea typeface="Economica"/>
                <a:cs typeface="Economica"/>
                <a:sym typeface="Economica"/>
              </a:defRPr>
            </a:lvl1pPr>
            <a:lvl2pPr lvl="1" algn="r">
              <a:buNone/>
              <a:defRPr sz="2700">
                <a:solidFill>
                  <a:schemeClr val="dk1"/>
                </a:solidFill>
                <a:latin typeface="Economica"/>
                <a:ea typeface="Economica"/>
                <a:cs typeface="Economica"/>
                <a:sym typeface="Economica"/>
              </a:defRPr>
            </a:lvl2pPr>
            <a:lvl3pPr lvl="2" algn="r">
              <a:buNone/>
              <a:defRPr sz="2700">
                <a:solidFill>
                  <a:schemeClr val="dk1"/>
                </a:solidFill>
                <a:latin typeface="Economica"/>
                <a:ea typeface="Economica"/>
                <a:cs typeface="Economica"/>
                <a:sym typeface="Economica"/>
              </a:defRPr>
            </a:lvl3pPr>
            <a:lvl4pPr lvl="3" algn="r">
              <a:buNone/>
              <a:defRPr sz="2700">
                <a:solidFill>
                  <a:schemeClr val="dk1"/>
                </a:solidFill>
                <a:latin typeface="Economica"/>
                <a:ea typeface="Economica"/>
                <a:cs typeface="Economica"/>
                <a:sym typeface="Economica"/>
              </a:defRPr>
            </a:lvl4pPr>
            <a:lvl5pPr lvl="4" algn="r">
              <a:buNone/>
              <a:defRPr sz="2700">
                <a:solidFill>
                  <a:schemeClr val="dk1"/>
                </a:solidFill>
                <a:latin typeface="Economica"/>
                <a:ea typeface="Economica"/>
                <a:cs typeface="Economica"/>
                <a:sym typeface="Economica"/>
              </a:defRPr>
            </a:lvl5pPr>
            <a:lvl6pPr lvl="5" algn="r">
              <a:buNone/>
              <a:defRPr sz="2700">
                <a:solidFill>
                  <a:schemeClr val="dk1"/>
                </a:solidFill>
                <a:latin typeface="Economica"/>
                <a:ea typeface="Economica"/>
                <a:cs typeface="Economica"/>
                <a:sym typeface="Economica"/>
              </a:defRPr>
            </a:lvl6pPr>
            <a:lvl7pPr lvl="6" algn="r">
              <a:buNone/>
              <a:defRPr sz="2700">
                <a:solidFill>
                  <a:schemeClr val="dk1"/>
                </a:solidFill>
                <a:latin typeface="Economica"/>
                <a:ea typeface="Economica"/>
                <a:cs typeface="Economica"/>
                <a:sym typeface="Economica"/>
              </a:defRPr>
            </a:lvl7pPr>
            <a:lvl8pPr lvl="7" algn="r">
              <a:buNone/>
              <a:defRPr sz="2700">
                <a:solidFill>
                  <a:schemeClr val="dk1"/>
                </a:solidFill>
                <a:latin typeface="Economica"/>
                <a:ea typeface="Economica"/>
                <a:cs typeface="Economica"/>
                <a:sym typeface="Economica"/>
              </a:defRPr>
            </a:lvl8pPr>
            <a:lvl9pPr lvl="8" algn="r">
              <a:buNone/>
              <a:defRPr sz="27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hyperlink" Target="https://en.wikipedia.org/wiki/List_of_U.S._states_and_territories_by_race/ethnic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drive.google.com/file/d/1YCa6bw5uU8D8txRTZntHeurr-_UbLBU7/view" TargetMode="External"/><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7307275" y="3297127"/>
            <a:ext cx="7331100" cy="6243600"/>
          </a:xfrm>
          <a:prstGeom prst="rect">
            <a:avLst/>
          </a:prstGeom>
        </p:spPr>
        <p:txBody>
          <a:bodyPr anchorCtr="0" anchor="b" bIns="243800" lIns="243800" spcFirstLastPara="1" rIns="243800" wrap="square" tIns="243800">
            <a:normAutofit/>
          </a:bodyPr>
          <a:lstStyle/>
          <a:p>
            <a:pPr indent="0" lvl="0" marL="0" rtl="0" algn="ctr">
              <a:spcBef>
                <a:spcPts val="0"/>
              </a:spcBef>
              <a:spcAft>
                <a:spcPts val="0"/>
              </a:spcAft>
              <a:buNone/>
            </a:pPr>
            <a:r>
              <a:rPr lang="en"/>
              <a:t>Datafest 2023:</a:t>
            </a:r>
            <a:endParaRPr/>
          </a:p>
          <a:p>
            <a:pPr indent="0" lvl="0" marL="0" rtl="0" algn="ctr">
              <a:spcBef>
                <a:spcPts val="0"/>
              </a:spcBef>
              <a:spcAft>
                <a:spcPts val="0"/>
              </a:spcAft>
              <a:buNone/>
            </a:pPr>
            <a:r>
              <a:rPr lang="en"/>
              <a:t>ABA Challenge </a:t>
            </a:r>
            <a:endParaRPr/>
          </a:p>
          <a:p>
            <a:pPr indent="0" lvl="0" marL="0" rtl="0" algn="ctr">
              <a:spcBef>
                <a:spcPts val="0"/>
              </a:spcBef>
              <a:spcAft>
                <a:spcPts val="0"/>
              </a:spcAft>
              <a:buNone/>
            </a:pPr>
            <a:r>
              <a:rPr lang="en"/>
              <a:t> Team JAVA</a:t>
            </a:r>
            <a:endParaRPr/>
          </a:p>
        </p:txBody>
      </p:sp>
      <p:sp>
        <p:nvSpPr>
          <p:cNvPr id="63" name="Google Shape;63;p13"/>
          <p:cNvSpPr txBox="1"/>
          <p:nvPr>
            <p:ph idx="1" type="subTitle"/>
          </p:nvPr>
        </p:nvSpPr>
        <p:spPr>
          <a:xfrm>
            <a:off x="7307280" y="9973057"/>
            <a:ext cx="7331100" cy="2244600"/>
          </a:xfrm>
          <a:prstGeom prst="rect">
            <a:avLst/>
          </a:prstGeom>
        </p:spPr>
        <p:txBody>
          <a:bodyPr anchorCtr="0" anchor="t" bIns="243800" lIns="243800" spcFirstLastPara="1" rIns="243800" wrap="square" tIns="243800">
            <a:normAutofit fontScale="85000" lnSpcReduction="20000"/>
          </a:bodyPr>
          <a:lstStyle/>
          <a:p>
            <a:pPr indent="0" lvl="0" marL="0" rtl="0" algn="ctr">
              <a:spcBef>
                <a:spcPts val="0"/>
              </a:spcBef>
              <a:spcAft>
                <a:spcPts val="0"/>
              </a:spcAft>
              <a:buNone/>
            </a:pPr>
            <a:r>
              <a:rPr lang="en"/>
              <a:t>Jakob Danninger, Ashley Sah, Kiet Nguyen, Zhuldyz Ualikhankyzy, Vibha Mandayam</a:t>
            </a:r>
            <a:endParaRPr/>
          </a:p>
        </p:txBody>
      </p:sp>
      <p:pic>
        <p:nvPicPr>
          <p:cNvPr id="64" name="Google Shape;64;p13"/>
          <p:cNvPicPr preferRelativeResize="0"/>
          <p:nvPr/>
        </p:nvPicPr>
        <p:blipFill>
          <a:blip r:embed="rId3">
            <a:alphaModFix/>
          </a:blip>
          <a:stretch>
            <a:fillRect/>
          </a:stretch>
        </p:blipFill>
        <p:spPr>
          <a:xfrm>
            <a:off x="228600" y="381000"/>
            <a:ext cx="5824900" cy="2453050"/>
          </a:xfrm>
          <a:prstGeom prst="rect">
            <a:avLst/>
          </a:prstGeom>
          <a:noFill/>
          <a:ln>
            <a:noFill/>
          </a:ln>
        </p:spPr>
      </p:pic>
      <p:pic>
        <p:nvPicPr>
          <p:cNvPr id="65" name="Google Shape;65;p13"/>
          <p:cNvPicPr preferRelativeResize="0"/>
          <p:nvPr/>
        </p:nvPicPr>
        <p:blipFill>
          <a:blip r:embed="rId4">
            <a:alphaModFix/>
          </a:blip>
          <a:stretch>
            <a:fillRect/>
          </a:stretch>
        </p:blipFill>
        <p:spPr>
          <a:xfrm>
            <a:off x="15725775" y="-2"/>
            <a:ext cx="6219825" cy="31654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1" type="body"/>
          </p:nvPr>
        </p:nvSpPr>
        <p:spPr>
          <a:xfrm>
            <a:off x="927925" y="12932025"/>
            <a:ext cx="8413800" cy="2328000"/>
          </a:xfrm>
          <a:prstGeom prst="rect">
            <a:avLst/>
          </a:prstGeom>
        </p:spPr>
        <p:txBody>
          <a:bodyPr anchorCtr="0" anchor="t" bIns="243800" lIns="243800" spcFirstLastPara="1" rIns="243800" wrap="square" tIns="243800">
            <a:normAutofit lnSpcReduction="10000"/>
          </a:bodyPr>
          <a:lstStyle/>
          <a:p>
            <a:pPr indent="0" lvl="0" marL="0" rtl="0" algn="l">
              <a:spcBef>
                <a:spcPts val="0"/>
              </a:spcBef>
              <a:spcAft>
                <a:spcPts val="3200"/>
              </a:spcAft>
              <a:buNone/>
            </a:pPr>
            <a:r>
              <a:rPr lang="en"/>
              <a:t>The histogram to the right depicts what question categories appear to be most significant for the clients.</a:t>
            </a:r>
            <a:endParaRPr/>
          </a:p>
        </p:txBody>
      </p:sp>
      <p:pic>
        <p:nvPicPr>
          <p:cNvPr id="71" name="Google Shape;71;p14"/>
          <p:cNvPicPr preferRelativeResize="0"/>
          <p:nvPr/>
        </p:nvPicPr>
        <p:blipFill>
          <a:blip r:embed="rId3">
            <a:alphaModFix/>
          </a:blip>
          <a:stretch>
            <a:fillRect/>
          </a:stretch>
        </p:blipFill>
        <p:spPr>
          <a:xfrm>
            <a:off x="9488375" y="11422750"/>
            <a:ext cx="12457224" cy="5036450"/>
          </a:xfrm>
          <a:prstGeom prst="rect">
            <a:avLst/>
          </a:prstGeom>
          <a:noFill/>
          <a:ln>
            <a:noFill/>
          </a:ln>
        </p:spPr>
      </p:pic>
      <p:pic>
        <p:nvPicPr>
          <p:cNvPr id="72" name="Google Shape;72;p14"/>
          <p:cNvPicPr preferRelativeResize="0"/>
          <p:nvPr/>
        </p:nvPicPr>
        <p:blipFill rotWithShape="1">
          <a:blip r:embed="rId4">
            <a:alphaModFix/>
          </a:blip>
          <a:srcRect b="0" l="0" r="0" t="3344"/>
          <a:stretch/>
        </p:blipFill>
        <p:spPr>
          <a:xfrm>
            <a:off x="0" y="1546300"/>
            <a:ext cx="12230125" cy="10006299"/>
          </a:xfrm>
          <a:prstGeom prst="rect">
            <a:avLst/>
          </a:prstGeom>
          <a:noFill/>
          <a:ln>
            <a:noFill/>
          </a:ln>
        </p:spPr>
      </p:pic>
      <p:sp>
        <p:nvSpPr>
          <p:cNvPr id="73" name="Google Shape;73;p14"/>
          <p:cNvSpPr txBox="1"/>
          <p:nvPr>
            <p:ph idx="1" type="body"/>
          </p:nvPr>
        </p:nvSpPr>
        <p:spPr>
          <a:xfrm>
            <a:off x="12424300" y="2103210"/>
            <a:ext cx="9157200" cy="9449400"/>
          </a:xfrm>
          <a:prstGeom prst="rect">
            <a:avLst/>
          </a:prstGeom>
        </p:spPr>
        <p:txBody>
          <a:bodyPr anchorCtr="0" anchor="t" bIns="243800" lIns="243800" spcFirstLastPara="1" rIns="243800" wrap="square" tIns="243800">
            <a:normAutofit/>
          </a:bodyPr>
          <a:lstStyle/>
          <a:p>
            <a:pPr indent="0" lvl="0" marL="0" rtl="0" algn="l">
              <a:spcBef>
                <a:spcPts val="0"/>
              </a:spcBef>
              <a:spcAft>
                <a:spcPts val="0"/>
              </a:spcAft>
              <a:buNone/>
            </a:pPr>
            <a:r>
              <a:rPr lang="en"/>
              <a:t>In 38 out of 42 regions/states, the proportion of non-white </a:t>
            </a:r>
            <a:r>
              <a:rPr lang="en"/>
              <a:t>clients </a:t>
            </a:r>
            <a:r>
              <a:rPr lang="en"/>
              <a:t>is significantly higher than the state’s non-white population proportion.</a:t>
            </a:r>
            <a:endParaRPr/>
          </a:p>
          <a:p>
            <a:pPr indent="0" lvl="0" marL="0" rtl="0" algn="l">
              <a:spcBef>
                <a:spcPts val="3200"/>
              </a:spcBef>
              <a:spcAft>
                <a:spcPts val="0"/>
              </a:spcAft>
              <a:buNone/>
            </a:pPr>
            <a:r>
              <a:t/>
            </a:r>
            <a:endParaRPr/>
          </a:p>
          <a:p>
            <a:pPr indent="-463550" lvl="0" marL="457200" rtl="0" algn="l">
              <a:spcBef>
                <a:spcPts val="3200"/>
              </a:spcBef>
              <a:spcAft>
                <a:spcPts val="0"/>
              </a:spcAft>
              <a:buSzPts val="3700"/>
              <a:buChar char="-"/>
            </a:pPr>
            <a:r>
              <a:rPr lang="en"/>
              <a:t>Used </a:t>
            </a:r>
            <a:r>
              <a:rPr lang="en" u="sng">
                <a:solidFill>
                  <a:schemeClr val="hlink"/>
                </a:solidFill>
                <a:hlinkClick r:id="rId5"/>
              </a:rPr>
              <a:t>US Census data from 2020</a:t>
            </a:r>
            <a:r>
              <a:rPr lang="en"/>
              <a:t> </a:t>
            </a:r>
            <a:endParaRPr/>
          </a:p>
          <a:p>
            <a:pPr indent="-463550" lvl="0" marL="457200" rtl="0" algn="l">
              <a:spcBef>
                <a:spcPts val="0"/>
              </a:spcBef>
              <a:spcAft>
                <a:spcPts val="0"/>
              </a:spcAft>
              <a:buSzPts val="3700"/>
              <a:buChar char="-"/>
            </a:pPr>
            <a:r>
              <a:rPr lang="en"/>
              <a:t>Compared the proportions of white people in both populations using a one-sided z-test</a:t>
            </a:r>
            <a:endParaRPr/>
          </a:p>
        </p:txBody>
      </p:sp>
      <p:sp>
        <p:nvSpPr>
          <p:cNvPr id="74" name="Google Shape;74;p14"/>
          <p:cNvSpPr txBox="1"/>
          <p:nvPr>
            <p:ph type="title"/>
          </p:nvPr>
        </p:nvSpPr>
        <p:spPr>
          <a:xfrm>
            <a:off x="5" y="-402965"/>
            <a:ext cx="20449500" cy="2660100"/>
          </a:xfrm>
          <a:prstGeom prst="rect">
            <a:avLst/>
          </a:prstGeom>
        </p:spPr>
        <p:txBody>
          <a:bodyPr anchorCtr="0" anchor="b" bIns="243800" lIns="243800" spcFirstLastPara="1" rIns="243800" wrap="square" tIns="243800">
            <a:normAutofit/>
          </a:bodyPr>
          <a:lstStyle/>
          <a:p>
            <a:pPr indent="0" lvl="0" marL="0" rtl="0" algn="l">
              <a:spcBef>
                <a:spcPts val="0"/>
              </a:spcBef>
              <a:spcAft>
                <a:spcPts val="0"/>
              </a:spcAft>
              <a:buNone/>
            </a:pPr>
            <a:r>
              <a:rPr lang="en"/>
              <a:t>Customer Portrait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5" title="datafestmap.mov">
            <a:hlinkClick r:id="rId3"/>
          </p:cNvPr>
          <p:cNvPicPr preferRelativeResize="0"/>
          <p:nvPr/>
        </p:nvPicPr>
        <p:blipFill>
          <a:blip r:embed="rId4">
            <a:alphaModFix/>
          </a:blip>
          <a:stretch>
            <a:fillRect/>
          </a:stretch>
        </p:blipFill>
        <p:spPr>
          <a:xfrm>
            <a:off x="376450" y="5608825"/>
            <a:ext cx="9661426" cy="8505775"/>
          </a:xfrm>
          <a:prstGeom prst="rect">
            <a:avLst/>
          </a:prstGeom>
          <a:noFill/>
          <a:ln>
            <a:noFill/>
          </a:ln>
        </p:spPr>
      </p:pic>
      <p:sp>
        <p:nvSpPr>
          <p:cNvPr id="80" name="Google Shape;80;p15"/>
          <p:cNvSpPr txBox="1"/>
          <p:nvPr>
            <p:ph type="title"/>
          </p:nvPr>
        </p:nvSpPr>
        <p:spPr>
          <a:xfrm>
            <a:off x="5" y="10"/>
            <a:ext cx="20449500" cy="2660100"/>
          </a:xfrm>
          <a:prstGeom prst="rect">
            <a:avLst/>
          </a:prstGeom>
        </p:spPr>
        <p:txBody>
          <a:bodyPr anchorCtr="0" anchor="b" bIns="243800" lIns="243800" spcFirstLastPara="1" rIns="243800" wrap="square" tIns="243800">
            <a:normAutofit/>
          </a:bodyPr>
          <a:lstStyle/>
          <a:p>
            <a:pPr indent="0" lvl="0" marL="0" rtl="0" algn="l">
              <a:spcBef>
                <a:spcPts val="0"/>
              </a:spcBef>
              <a:spcAft>
                <a:spcPts val="0"/>
              </a:spcAft>
              <a:buNone/>
            </a:pPr>
            <a:r>
              <a:rPr lang="en"/>
              <a:t>Questions Traffic</a:t>
            </a:r>
            <a:endParaRPr/>
          </a:p>
        </p:txBody>
      </p:sp>
      <p:grpSp>
        <p:nvGrpSpPr>
          <p:cNvPr id="81" name="Google Shape;81;p15"/>
          <p:cNvGrpSpPr/>
          <p:nvPr/>
        </p:nvGrpSpPr>
        <p:grpSpPr>
          <a:xfrm>
            <a:off x="10037689" y="5258635"/>
            <a:ext cx="11917038" cy="8505926"/>
            <a:chOff x="-16998450" y="-14507300"/>
            <a:chExt cx="19782600" cy="15533100"/>
          </a:xfrm>
        </p:grpSpPr>
        <p:sp>
          <p:nvSpPr>
            <p:cNvPr id="82" name="Google Shape;82;p15"/>
            <p:cNvSpPr/>
            <p:nvPr/>
          </p:nvSpPr>
          <p:spPr>
            <a:xfrm>
              <a:off x="-16998450" y="-14507300"/>
              <a:ext cx="19782600" cy="15533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a:blip r:embed="rId5">
              <a:alphaModFix/>
            </a:blip>
            <a:stretch>
              <a:fillRect/>
            </a:stretch>
          </p:blipFill>
          <p:spPr>
            <a:xfrm>
              <a:off x="-16675012" y="-14352145"/>
              <a:ext cx="17488676" cy="14352145"/>
            </a:xfrm>
            <a:prstGeom prst="rect">
              <a:avLst/>
            </a:prstGeom>
            <a:noFill/>
            <a:ln>
              <a:noFill/>
            </a:ln>
          </p:spPr>
        </p:pic>
      </p:grpSp>
      <p:grpSp>
        <p:nvGrpSpPr>
          <p:cNvPr id="84" name="Google Shape;84;p15"/>
          <p:cNvGrpSpPr/>
          <p:nvPr/>
        </p:nvGrpSpPr>
        <p:grpSpPr>
          <a:xfrm>
            <a:off x="10038200" y="6308530"/>
            <a:ext cx="11916461" cy="7805202"/>
            <a:chOff x="18756925" y="9296775"/>
            <a:chExt cx="21945600" cy="14007900"/>
          </a:xfrm>
        </p:grpSpPr>
        <p:sp>
          <p:nvSpPr>
            <p:cNvPr id="85" name="Google Shape;85;p15"/>
            <p:cNvSpPr/>
            <p:nvPr/>
          </p:nvSpPr>
          <p:spPr>
            <a:xfrm>
              <a:off x="18756925" y="9296775"/>
              <a:ext cx="21945600" cy="1400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5"/>
            <p:cNvPicPr preferRelativeResize="0"/>
            <p:nvPr/>
          </p:nvPicPr>
          <p:blipFill>
            <a:blip r:embed="rId6">
              <a:alphaModFix/>
            </a:blip>
            <a:stretch>
              <a:fillRect/>
            </a:stretch>
          </p:blipFill>
          <p:spPr>
            <a:xfrm>
              <a:off x="23650100" y="9548025"/>
              <a:ext cx="16456912" cy="13505401"/>
            </a:xfrm>
            <a:prstGeom prst="rect">
              <a:avLst/>
            </a:prstGeom>
            <a:noFill/>
            <a:ln>
              <a:noFill/>
            </a:ln>
          </p:spPr>
        </p:pic>
      </p:grpSp>
      <p:grpSp>
        <p:nvGrpSpPr>
          <p:cNvPr id="87" name="Google Shape;87;p15"/>
          <p:cNvGrpSpPr/>
          <p:nvPr/>
        </p:nvGrpSpPr>
        <p:grpSpPr>
          <a:xfrm>
            <a:off x="10509745" y="5258585"/>
            <a:ext cx="10973356" cy="8998716"/>
            <a:chOff x="-15282873" y="7228200"/>
            <a:chExt cx="21584100" cy="15353550"/>
          </a:xfrm>
        </p:grpSpPr>
        <p:sp>
          <p:nvSpPr>
            <p:cNvPr id="88" name="Google Shape;88;p15"/>
            <p:cNvSpPr/>
            <p:nvPr/>
          </p:nvSpPr>
          <p:spPr>
            <a:xfrm>
              <a:off x="-15282873" y="7228200"/>
              <a:ext cx="21584100" cy="15192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5"/>
            <p:cNvPicPr preferRelativeResize="0"/>
            <p:nvPr/>
          </p:nvPicPr>
          <p:blipFill>
            <a:blip r:embed="rId7">
              <a:alphaModFix/>
            </a:blip>
            <a:stretch>
              <a:fillRect/>
            </a:stretch>
          </p:blipFill>
          <p:spPr>
            <a:xfrm>
              <a:off x="-14129175" y="8229600"/>
              <a:ext cx="19276690" cy="14352150"/>
            </a:xfrm>
            <a:prstGeom prst="rect">
              <a:avLst/>
            </a:prstGeom>
            <a:noFill/>
            <a:ln>
              <a:noFill/>
            </a:ln>
          </p:spPr>
        </p:pic>
      </p:grpSp>
      <p:sp>
        <p:nvSpPr>
          <p:cNvPr id="90" name="Google Shape;90;p15"/>
          <p:cNvSpPr txBox="1"/>
          <p:nvPr>
            <p:ph idx="1" type="body"/>
          </p:nvPr>
        </p:nvSpPr>
        <p:spPr>
          <a:xfrm>
            <a:off x="376450" y="2465650"/>
            <a:ext cx="10596300" cy="2328000"/>
          </a:xfrm>
          <a:prstGeom prst="rect">
            <a:avLst/>
          </a:prstGeom>
        </p:spPr>
        <p:txBody>
          <a:bodyPr anchorCtr="0" anchor="t" bIns="243800" lIns="243800" spcFirstLastPara="1" rIns="243800" wrap="square" tIns="243800">
            <a:noAutofit/>
          </a:bodyPr>
          <a:lstStyle/>
          <a:p>
            <a:pPr indent="0" lvl="0" marL="0" rtl="0" algn="l">
              <a:spcBef>
                <a:spcPts val="0"/>
              </a:spcBef>
              <a:spcAft>
                <a:spcPts val="3200"/>
              </a:spcAft>
              <a:buSzPts val="688"/>
              <a:buNone/>
            </a:pPr>
            <a:r>
              <a:rPr lang="en" sz="3112"/>
              <a:t>Over time we can see the increase in </a:t>
            </a:r>
            <a:r>
              <a:rPr lang="en" sz="3112"/>
              <a:t>response rate across all states, however this positive trend worsens after 2020, where the service becomes more popular, but attorneys cannot take all the input questions</a:t>
            </a:r>
            <a:endParaRPr sz="3112"/>
          </a:p>
        </p:txBody>
      </p:sp>
      <p:sp>
        <p:nvSpPr>
          <p:cNvPr id="91" name="Google Shape;91;p15"/>
          <p:cNvSpPr txBox="1"/>
          <p:nvPr>
            <p:ph idx="1" type="body"/>
          </p:nvPr>
        </p:nvSpPr>
        <p:spPr>
          <a:xfrm>
            <a:off x="11119350" y="2465650"/>
            <a:ext cx="10596300" cy="2328000"/>
          </a:xfrm>
          <a:prstGeom prst="rect">
            <a:avLst/>
          </a:prstGeom>
        </p:spPr>
        <p:txBody>
          <a:bodyPr anchorCtr="0" anchor="t" bIns="243800" lIns="243800" spcFirstLastPara="1" rIns="243800" wrap="square" tIns="243800">
            <a:noAutofit/>
          </a:bodyPr>
          <a:lstStyle/>
          <a:p>
            <a:pPr indent="0" lvl="0" marL="0" rtl="0" algn="l">
              <a:spcBef>
                <a:spcPts val="0"/>
              </a:spcBef>
              <a:spcAft>
                <a:spcPts val="3200"/>
              </a:spcAft>
              <a:buSzPts val="688"/>
              <a:buNone/>
            </a:pPr>
            <a:r>
              <a:rPr lang="en" sz="3112"/>
              <a:t>The top 5 largest question generators states include two states that fall into the category of the least white category, which confirmed the hypothesis that was presented earlier.  </a:t>
            </a:r>
            <a:endParaRPr sz="311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8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8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6"/>
          <p:cNvPicPr preferRelativeResize="0"/>
          <p:nvPr/>
        </p:nvPicPr>
        <p:blipFill>
          <a:blip r:embed="rId3">
            <a:alphaModFix/>
          </a:blip>
          <a:stretch>
            <a:fillRect/>
          </a:stretch>
        </p:blipFill>
        <p:spPr>
          <a:xfrm rot="-5400000">
            <a:off x="2542126" y="6865199"/>
            <a:ext cx="6230150" cy="9347502"/>
          </a:xfrm>
          <a:prstGeom prst="rect">
            <a:avLst/>
          </a:prstGeom>
          <a:noFill/>
          <a:ln>
            <a:noFill/>
          </a:ln>
        </p:spPr>
      </p:pic>
      <p:sp>
        <p:nvSpPr>
          <p:cNvPr id="97" name="Google Shape;97;p16"/>
          <p:cNvSpPr txBox="1"/>
          <p:nvPr>
            <p:ph type="title"/>
          </p:nvPr>
        </p:nvSpPr>
        <p:spPr>
          <a:xfrm>
            <a:off x="5" y="-663315"/>
            <a:ext cx="20449500" cy="2660100"/>
          </a:xfrm>
          <a:prstGeom prst="rect">
            <a:avLst/>
          </a:prstGeom>
        </p:spPr>
        <p:txBody>
          <a:bodyPr anchorCtr="0" anchor="b" bIns="243800" lIns="243800" spcFirstLastPara="1" rIns="243800" wrap="square" tIns="243800">
            <a:normAutofit/>
          </a:bodyPr>
          <a:lstStyle/>
          <a:p>
            <a:pPr indent="0" lvl="0" marL="0" rtl="0" algn="l">
              <a:spcBef>
                <a:spcPts val="0"/>
              </a:spcBef>
              <a:spcAft>
                <a:spcPts val="0"/>
              </a:spcAft>
              <a:buNone/>
            </a:pPr>
            <a:r>
              <a:rPr lang="en"/>
              <a:t>Trends and Suggestions</a:t>
            </a:r>
            <a:endParaRPr/>
          </a:p>
        </p:txBody>
      </p:sp>
      <p:sp>
        <p:nvSpPr>
          <p:cNvPr id="98" name="Google Shape;98;p16"/>
          <p:cNvSpPr txBox="1"/>
          <p:nvPr>
            <p:ph idx="1" type="body"/>
          </p:nvPr>
        </p:nvSpPr>
        <p:spPr>
          <a:xfrm>
            <a:off x="10440950" y="12967300"/>
            <a:ext cx="11504700" cy="3963900"/>
          </a:xfrm>
          <a:prstGeom prst="rect">
            <a:avLst/>
          </a:prstGeom>
        </p:spPr>
        <p:txBody>
          <a:bodyPr anchorCtr="0" anchor="t" bIns="243800" lIns="243800" spcFirstLastPara="1" rIns="243800" wrap="square" tIns="243800">
            <a:normAutofit/>
          </a:bodyPr>
          <a:lstStyle/>
          <a:p>
            <a:pPr indent="0" lvl="0" marL="0" rtl="0" algn="l">
              <a:lnSpc>
                <a:spcPct val="95000"/>
              </a:lnSpc>
              <a:spcBef>
                <a:spcPts val="0"/>
              </a:spcBef>
              <a:spcAft>
                <a:spcPts val="3200"/>
              </a:spcAft>
              <a:buSzPts val="935"/>
              <a:buNone/>
            </a:pPr>
            <a:r>
              <a:rPr lang="en" sz="3045"/>
              <a:t>As seen above, there appears to be a spike in new client users around the pandemic (2020-2021). The number of new attorney users does not appear to match that spike. It also appears that after 2022, the number of attorneys has decreased, perhaps due to resumption of regular working hours. Hence, new incentives for attorneys should be introduced. </a:t>
            </a:r>
            <a:endParaRPr sz="3045"/>
          </a:p>
        </p:txBody>
      </p:sp>
      <p:pic>
        <p:nvPicPr>
          <p:cNvPr id="99" name="Google Shape;99;p16"/>
          <p:cNvPicPr preferRelativeResize="0"/>
          <p:nvPr/>
        </p:nvPicPr>
        <p:blipFill>
          <a:blip r:embed="rId4">
            <a:alphaModFix/>
          </a:blip>
          <a:stretch>
            <a:fillRect/>
          </a:stretch>
        </p:blipFill>
        <p:spPr>
          <a:xfrm>
            <a:off x="11260875" y="7494098"/>
            <a:ext cx="8981400" cy="5768628"/>
          </a:xfrm>
          <a:prstGeom prst="rect">
            <a:avLst/>
          </a:prstGeom>
          <a:noFill/>
          <a:ln>
            <a:noFill/>
          </a:ln>
        </p:spPr>
      </p:pic>
      <p:pic>
        <p:nvPicPr>
          <p:cNvPr id="100" name="Google Shape;100;p16"/>
          <p:cNvPicPr preferRelativeResize="0"/>
          <p:nvPr/>
        </p:nvPicPr>
        <p:blipFill>
          <a:blip r:embed="rId5">
            <a:alphaModFix/>
          </a:blip>
          <a:stretch>
            <a:fillRect/>
          </a:stretch>
        </p:blipFill>
        <p:spPr>
          <a:xfrm>
            <a:off x="600000" y="1442925"/>
            <a:ext cx="9457500" cy="6304985"/>
          </a:xfrm>
          <a:prstGeom prst="rect">
            <a:avLst/>
          </a:prstGeom>
          <a:noFill/>
          <a:ln>
            <a:noFill/>
          </a:ln>
        </p:spPr>
      </p:pic>
      <p:sp>
        <p:nvSpPr>
          <p:cNvPr id="101" name="Google Shape;101;p16"/>
          <p:cNvSpPr txBox="1"/>
          <p:nvPr>
            <p:ph idx="1" type="body"/>
          </p:nvPr>
        </p:nvSpPr>
        <p:spPr>
          <a:xfrm>
            <a:off x="983450" y="7661275"/>
            <a:ext cx="9457500" cy="1753200"/>
          </a:xfrm>
          <a:prstGeom prst="rect">
            <a:avLst/>
          </a:prstGeom>
        </p:spPr>
        <p:txBody>
          <a:bodyPr anchorCtr="0" anchor="t" bIns="243800" lIns="243800" spcFirstLastPara="1" rIns="243800" wrap="square" tIns="243800">
            <a:noAutofit/>
          </a:bodyPr>
          <a:lstStyle/>
          <a:p>
            <a:pPr indent="0" lvl="0" marL="0" rtl="0" algn="l">
              <a:spcBef>
                <a:spcPts val="0"/>
              </a:spcBef>
              <a:spcAft>
                <a:spcPts val="3200"/>
              </a:spcAft>
              <a:buNone/>
            </a:pPr>
            <a:r>
              <a:rPr lang="en" sz="3100"/>
              <a:t>T</a:t>
            </a:r>
            <a:r>
              <a:rPr lang="en" sz="3100"/>
              <a:t>he </a:t>
            </a:r>
            <a:r>
              <a:rPr lang="en" sz="3100"/>
              <a:t>histogram shows the distribution of clients with more assets than allowed</a:t>
            </a:r>
            <a:endParaRPr sz="3100"/>
          </a:p>
        </p:txBody>
      </p:sp>
      <p:sp>
        <p:nvSpPr>
          <p:cNvPr id="102" name="Google Shape;102;p16"/>
          <p:cNvSpPr txBox="1"/>
          <p:nvPr>
            <p:ph idx="1" type="body"/>
          </p:nvPr>
        </p:nvSpPr>
        <p:spPr>
          <a:xfrm>
            <a:off x="838038" y="14491305"/>
            <a:ext cx="8981400" cy="1753200"/>
          </a:xfrm>
          <a:prstGeom prst="rect">
            <a:avLst/>
          </a:prstGeom>
        </p:spPr>
        <p:txBody>
          <a:bodyPr anchorCtr="0" anchor="t" bIns="243800" lIns="243800" spcFirstLastPara="1" rIns="243800" wrap="square" tIns="243800">
            <a:noAutofit/>
          </a:bodyPr>
          <a:lstStyle/>
          <a:p>
            <a:pPr indent="0" lvl="0" marL="0" rtl="0" algn="l">
              <a:spcBef>
                <a:spcPts val="0"/>
              </a:spcBef>
              <a:spcAft>
                <a:spcPts val="3200"/>
              </a:spcAft>
              <a:buNone/>
            </a:pPr>
            <a:r>
              <a:rPr lang="en" sz="3100"/>
              <a:t>Generally people with a high household size tend to be lower income and should be prioritized in </a:t>
            </a:r>
            <a:r>
              <a:rPr lang="en" sz="3100"/>
              <a:t>outreach</a:t>
            </a:r>
            <a:r>
              <a:rPr lang="en" sz="3100"/>
              <a:t> efforts</a:t>
            </a:r>
            <a:endParaRPr sz="3100"/>
          </a:p>
        </p:txBody>
      </p:sp>
      <p:pic>
        <p:nvPicPr>
          <p:cNvPr id="103" name="Google Shape;103;p16"/>
          <p:cNvPicPr preferRelativeResize="0"/>
          <p:nvPr/>
        </p:nvPicPr>
        <p:blipFill>
          <a:blip r:embed="rId6">
            <a:alphaModFix/>
          </a:blip>
          <a:stretch>
            <a:fillRect/>
          </a:stretch>
        </p:blipFill>
        <p:spPr>
          <a:xfrm>
            <a:off x="12433600" y="604625"/>
            <a:ext cx="8402808" cy="5901725"/>
          </a:xfrm>
          <a:prstGeom prst="rect">
            <a:avLst/>
          </a:prstGeom>
          <a:noFill/>
          <a:ln>
            <a:noFill/>
          </a:ln>
        </p:spPr>
      </p:pic>
      <p:sp>
        <p:nvSpPr>
          <p:cNvPr id="104" name="Google Shape;104;p16"/>
          <p:cNvSpPr txBox="1"/>
          <p:nvPr>
            <p:ph idx="1" type="body"/>
          </p:nvPr>
        </p:nvSpPr>
        <p:spPr>
          <a:xfrm>
            <a:off x="11906250" y="6164525"/>
            <a:ext cx="9457500" cy="1753200"/>
          </a:xfrm>
          <a:prstGeom prst="rect">
            <a:avLst/>
          </a:prstGeom>
        </p:spPr>
        <p:txBody>
          <a:bodyPr anchorCtr="0" anchor="t" bIns="243800" lIns="243800" spcFirstLastPara="1" rIns="243800" wrap="square" tIns="243800">
            <a:noAutofit/>
          </a:bodyPr>
          <a:lstStyle/>
          <a:p>
            <a:pPr indent="0" lvl="0" marL="0" rtl="0" algn="l">
              <a:spcBef>
                <a:spcPts val="0"/>
              </a:spcBef>
              <a:spcAft>
                <a:spcPts val="3200"/>
              </a:spcAft>
              <a:buNone/>
            </a:pPr>
            <a:r>
              <a:rPr lang="en" sz="3100"/>
              <a:t>The histogram shows the distribution of states by time taken for question to be considered..</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