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Текст заголовка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Уровень текста 1</a:t>
            </a:r>
            <a:endParaRPr sz="3200"/>
          </a:p>
          <a:p>
            <a:pPr lvl="1">
              <a:defRPr sz="1800"/>
            </a:pPr>
            <a:r>
              <a:rPr sz="3200"/>
              <a:t>Уровень текста 2</a:t>
            </a:r>
            <a:endParaRPr sz="3200"/>
          </a:p>
          <a:p>
            <a:pPr lvl="2">
              <a:defRPr sz="1800"/>
            </a:pPr>
            <a:r>
              <a:rPr sz="3200"/>
              <a:t>Уровень текста 3</a:t>
            </a:r>
            <a:endParaRPr sz="3200"/>
          </a:p>
          <a:p>
            <a:pPr lvl="3">
              <a:defRPr sz="1800"/>
            </a:pPr>
            <a:r>
              <a:rPr sz="3200"/>
              <a:t>Уровень текста 4</a:t>
            </a:r>
            <a:endParaRPr sz="3200"/>
          </a:p>
          <a:p>
            <a:pPr lvl="4">
              <a:defRPr sz="1800"/>
            </a:pPr>
            <a:r>
              <a:rPr sz="32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Кавыч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Текст заголовка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Уровень текста 1</a:t>
            </a:r>
            <a:endParaRPr sz="3200"/>
          </a:p>
          <a:p>
            <a:pPr lvl="1">
              <a:defRPr sz="1800"/>
            </a:pPr>
            <a:r>
              <a:rPr sz="3200"/>
              <a:t>Уровень текста 2</a:t>
            </a:r>
            <a:endParaRPr sz="3200"/>
          </a:p>
          <a:p>
            <a:pPr lvl="2">
              <a:defRPr sz="1800"/>
            </a:pPr>
            <a:r>
              <a:rPr sz="3200"/>
              <a:t>Уровень текста 3</a:t>
            </a:r>
            <a:endParaRPr sz="3200"/>
          </a:p>
          <a:p>
            <a:pPr lvl="3">
              <a:defRPr sz="1800"/>
            </a:pPr>
            <a:r>
              <a:rPr sz="3200"/>
              <a:t>Уровень текста 4</a:t>
            </a:r>
            <a:endParaRPr sz="3200"/>
          </a:p>
          <a:p>
            <a:pPr lvl="4">
              <a:defRPr sz="1800"/>
            </a:pPr>
            <a:r>
              <a:rPr sz="32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Текст заголовка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Текст заголовка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Уровень текста 1</a:t>
            </a:r>
            <a:endParaRPr sz="3200"/>
          </a:p>
          <a:p>
            <a:pPr lvl="1">
              <a:defRPr sz="1800"/>
            </a:pPr>
            <a:r>
              <a:rPr sz="3200"/>
              <a:t>Уровень текста 2</a:t>
            </a:r>
            <a:endParaRPr sz="3200"/>
          </a:p>
          <a:p>
            <a:pPr lvl="2">
              <a:defRPr sz="1800"/>
            </a:pPr>
            <a:r>
              <a:rPr sz="3200"/>
              <a:t>Уровень текста 3</a:t>
            </a:r>
            <a:endParaRPr sz="3200"/>
          </a:p>
          <a:p>
            <a:pPr lvl="3">
              <a:defRPr sz="1800"/>
            </a:pPr>
            <a:r>
              <a:rPr sz="3200"/>
              <a:t>Уровень текста 4</a:t>
            </a:r>
            <a:endParaRPr sz="3200"/>
          </a:p>
          <a:p>
            <a:pPr lvl="4">
              <a:defRPr sz="1800"/>
            </a:pPr>
            <a:r>
              <a:rPr sz="32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Текст заголовка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Текст заголовка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Уровень текста 1</a:t>
            </a:r>
            <a:endParaRPr sz="3600"/>
          </a:p>
          <a:p>
            <a:pPr lvl="1">
              <a:defRPr sz="1800"/>
            </a:pPr>
            <a:r>
              <a:rPr sz="3600"/>
              <a:t>Уровень текста 2</a:t>
            </a:r>
            <a:endParaRPr sz="3600"/>
          </a:p>
          <a:p>
            <a:pPr lvl="2">
              <a:defRPr sz="1800"/>
            </a:pPr>
            <a:r>
              <a:rPr sz="3600"/>
              <a:t>Уровень текста 3</a:t>
            </a:r>
            <a:endParaRPr sz="3600"/>
          </a:p>
          <a:p>
            <a:pPr lvl="3">
              <a:defRPr sz="1800"/>
            </a:pPr>
            <a:r>
              <a:rPr sz="3600"/>
              <a:t>Уровень текста 4</a:t>
            </a:r>
            <a:endParaRPr sz="3600"/>
          </a:p>
          <a:p>
            <a:pPr lvl="4">
              <a:defRPr sz="1800"/>
            </a:pPr>
            <a:r>
              <a:rPr sz="36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Текст заголовка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Уровень текста 1</a:t>
            </a:r>
            <a:endParaRPr sz="3600"/>
          </a:p>
          <a:p>
            <a:pPr lvl="1">
              <a:defRPr sz="1800"/>
            </a:pPr>
            <a:r>
              <a:rPr sz="3600"/>
              <a:t>Уровень текста 2</a:t>
            </a:r>
            <a:endParaRPr sz="3600"/>
          </a:p>
          <a:p>
            <a:pPr lvl="2">
              <a:defRPr sz="1800"/>
            </a:pPr>
            <a:r>
              <a:rPr sz="3600"/>
              <a:t>Уровень текста 3</a:t>
            </a:r>
            <a:endParaRPr sz="3600"/>
          </a:p>
          <a:p>
            <a:pPr lvl="3">
              <a:defRPr sz="1800"/>
            </a:pPr>
            <a:r>
              <a:rPr sz="3600"/>
              <a:t>Уровень текста 4</a:t>
            </a:r>
            <a:endParaRPr sz="3600"/>
          </a:p>
          <a:p>
            <a:pPr lvl="4">
              <a:defRPr sz="1800"/>
            </a:pPr>
            <a:r>
              <a:rPr sz="36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Текст заголовка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Уровень текста 1</a:t>
            </a:r>
            <a:endParaRPr sz="3600"/>
          </a:p>
          <a:p>
            <a:pPr lvl="1">
              <a:defRPr sz="1800"/>
            </a:pPr>
            <a:r>
              <a:rPr sz="3600"/>
              <a:t>Уровень текста 2</a:t>
            </a:r>
            <a:endParaRPr sz="3600"/>
          </a:p>
          <a:p>
            <a:pPr lvl="2">
              <a:defRPr sz="1800"/>
            </a:pPr>
            <a:r>
              <a:rPr sz="3600"/>
              <a:t>Уровень текста 3</a:t>
            </a:r>
            <a:endParaRPr sz="3600"/>
          </a:p>
          <a:p>
            <a:pPr lvl="3">
              <a:defRPr sz="1800"/>
            </a:pPr>
            <a:r>
              <a:rPr sz="3600"/>
              <a:t>Уровень текста 4</a:t>
            </a:r>
            <a:endParaRPr sz="3600"/>
          </a:p>
          <a:p>
            <a:pPr lvl="4">
              <a:defRPr sz="1800"/>
            </a:pPr>
            <a:r>
              <a:rPr sz="3600"/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5200"/>
            </a:lvl1pPr>
          </a:lstStyle>
          <a:p>
            <a:pPr lvl="0">
              <a:defRPr sz="1800"/>
            </a:pPr>
            <a:r>
              <a:rPr sz="5200"/>
              <a:t>Функциональный язык программирования с динамической типизацией и ML-подобным синтаксисом.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Дипломный проект</a:t>
            </a:r>
          </a:p>
        </p:txBody>
      </p:sp>
      <p:sp>
        <p:nvSpPr>
          <p:cNvPr id="34" name="Shape 34"/>
          <p:cNvSpPr/>
          <p:nvPr/>
        </p:nvSpPr>
        <p:spPr>
          <a:xfrm>
            <a:off x="8057391" y="8496299"/>
            <a:ext cx="390766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r">
              <a:defRPr sz="1800"/>
            </a:pPr>
            <a:r>
              <a:rPr sz="1900"/>
              <a:t>Исполнитель: Ю. А. Волкова</a:t>
            </a:r>
            <a:endParaRPr sz="1900"/>
          </a:p>
          <a:p>
            <a:pPr lvl="0" algn="r">
              <a:defRPr sz="1800"/>
            </a:pPr>
            <a:r>
              <a:rPr sz="1900"/>
              <a:t>Руководитель: А. В. Дубанов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Постановка задачи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0" indent="0" algn="just">
              <a:buSzTx/>
              <a:buNone/>
              <a:defRPr sz="1800"/>
            </a:pPr>
            <a:r>
              <a:rPr sz="3600"/>
              <a:t>Разработать и реализовать функциональный язык программирования общего назначения с ML-подобным синтаксисом, динамической типизацией, инфиксной нотацией, с развитой системой метапрограммирования.</a:t>
            </a:r>
            <a:endParaRPr sz="3600"/>
          </a:p>
          <a:p>
            <a:pPr lvl="0" marL="0" indent="0" algn="just">
              <a:buSzTx/>
              <a:buNone/>
              <a:defRPr sz="1800"/>
            </a:pPr>
            <a:r>
              <a:rPr sz="3600"/>
              <a:t>Возможна реализация языка как надстройки над одним из существующих языков программирования.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Ожидаемый результат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функциональный язык</a:t>
            </a:r>
            <a:endParaRPr sz="3600"/>
          </a:p>
          <a:p>
            <a:pPr lvl="0">
              <a:defRPr sz="1800"/>
            </a:pPr>
            <a:r>
              <a:rPr sz="3600"/>
              <a:t>ML-подобный синтаксис</a:t>
            </a:r>
            <a:endParaRPr sz="3600"/>
          </a:p>
          <a:p>
            <a:pPr lvl="0">
              <a:defRPr sz="1800"/>
            </a:pPr>
            <a:r>
              <a:rPr sz="3600"/>
              <a:t>инфиксная нотация</a:t>
            </a:r>
            <a:endParaRPr sz="3600"/>
          </a:p>
          <a:p>
            <a:pPr lvl="0">
              <a:defRPr sz="1800"/>
            </a:pPr>
            <a:r>
              <a:rPr sz="3600"/>
              <a:t>динамическая типизация</a:t>
            </a:r>
            <a:endParaRPr sz="3600"/>
          </a:p>
          <a:p>
            <a:pPr lvl="0">
              <a:defRPr sz="1800"/>
            </a:pPr>
            <a:r>
              <a:rPr sz="3600"/>
              <a:t>макросы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План работ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4" name="Снимок экрана 2015-10-16 в 10.39.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21598215">
            <a:off x="3320109" y="2649988"/>
            <a:ext cx="6868434" cy="6193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