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A44"/>
    <a:srgbClr val="090A0B"/>
    <a:srgbClr val="D62246"/>
    <a:srgbClr val="0C3F52"/>
    <a:srgbClr val="185B73"/>
    <a:srgbClr val="08242E"/>
    <a:srgbClr val="073B4C"/>
    <a:srgbClr val="09485D"/>
    <a:srgbClr val="CCDFCC"/>
    <a:srgbClr val="F78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0FAE95-6F9A-4D9D-95D7-8B1B0276A4BB}" v="98" dt="2022-04-15T17:16:11.852"/>
    <p1510:client id="{73F66E36-9A1E-457C-A950-E81613DADA36}" v="3" dt="2022-04-09T17:14:41.519"/>
    <p1510:client id="{7D598CA6-ADA3-431B-9DFF-DD4B5BD44F93}" v="96" dt="2022-04-09T18:24:21.956"/>
    <p1510:client id="{CB85E0EC-0FAB-4D76-87EB-44C8AA9D20E4}" v="176" dt="2022-04-09T16:59:20.9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es Dupont" userId="5a9c2797a6782ae0" providerId="Windows Live" clId="Web-{CB85E0EC-0FAB-4D76-87EB-44C8AA9D20E4}"/>
    <pc:docChg chg="modSld">
      <pc:chgData name="Jules Dupont" userId="5a9c2797a6782ae0" providerId="Windows Live" clId="Web-{CB85E0EC-0FAB-4D76-87EB-44C8AA9D20E4}" dt="2022-04-09T16:59:20.984" v="139"/>
      <pc:docMkLst>
        <pc:docMk/>
      </pc:docMkLst>
      <pc:sldChg chg="addSp delSp modSp mod modShow">
        <pc:chgData name="Jules Dupont" userId="5a9c2797a6782ae0" providerId="Windows Live" clId="Web-{CB85E0EC-0FAB-4D76-87EB-44C8AA9D20E4}" dt="2022-04-09T16:59:20.984" v="139"/>
        <pc:sldMkLst>
          <pc:docMk/>
          <pc:sldMk cId="1584130755" sldId="256"/>
        </pc:sldMkLst>
        <pc:spChg chg="mod">
          <ac:chgData name="Jules Dupont" userId="5a9c2797a6782ae0" providerId="Windows Live" clId="Web-{CB85E0EC-0FAB-4D76-87EB-44C8AA9D20E4}" dt="2022-04-09T16:54:07.418" v="111" actId="1076"/>
          <ac:spMkLst>
            <pc:docMk/>
            <pc:sldMk cId="1584130755" sldId="256"/>
            <ac:spMk id="4" creationId="{00000000-0000-0000-0000-000000000000}"/>
          </ac:spMkLst>
        </pc:spChg>
        <pc:spChg chg="add del">
          <ac:chgData name="Jules Dupont" userId="5a9c2797a6782ae0" providerId="Windows Live" clId="Web-{CB85E0EC-0FAB-4D76-87EB-44C8AA9D20E4}" dt="2022-04-09T16:40:22.619" v="51"/>
          <ac:spMkLst>
            <pc:docMk/>
            <pc:sldMk cId="1584130755" sldId="256"/>
            <ac:spMk id="5" creationId="{6E48C104-7FCD-9909-BADE-7031BF8C9192}"/>
          </ac:spMkLst>
        </pc:spChg>
        <pc:spChg chg="add del">
          <ac:chgData name="Jules Dupont" userId="5a9c2797a6782ae0" providerId="Windows Live" clId="Web-{CB85E0EC-0FAB-4D76-87EB-44C8AA9D20E4}" dt="2022-04-09T16:39:21.772" v="48"/>
          <ac:spMkLst>
            <pc:docMk/>
            <pc:sldMk cId="1584130755" sldId="256"/>
            <ac:spMk id="7" creationId="{BC5987AA-6B6F-8635-5999-D5DFA1EF70C6}"/>
          </ac:spMkLst>
        </pc:spChg>
        <pc:spChg chg="add del">
          <ac:chgData name="Jules Dupont" userId="5a9c2797a6782ae0" providerId="Windows Live" clId="Web-{CB85E0EC-0FAB-4D76-87EB-44C8AA9D20E4}" dt="2022-04-09T16:52:36.116" v="103"/>
          <ac:spMkLst>
            <pc:docMk/>
            <pc:sldMk cId="1584130755" sldId="256"/>
            <ac:spMk id="9" creationId="{6BE0C50D-54E7-91D1-57E4-453A0D850566}"/>
          </ac:spMkLst>
        </pc:spChg>
        <pc:spChg chg="mod">
          <ac:chgData name="Jules Dupont" userId="5a9c2797a6782ae0" providerId="Windows Live" clId="Web-{CB85E0EC-0FAB-4D76-87EB-44C8AA9D20E4}" dt="2022-04-09T16:39:26.366" v="50" actId="14100"/>
          <ac:spMkLst>
            <pc:docMk/>
            <pc:sldMk cId="1584130755" sldId="256"/>
            <ac:spMk id="11" creationId="{00000000-0000-0000-0000-000000000000}"/>
          </ac:spMkLst>
        </pc:spChg>
        <pc:spChg chg="add del mod">
          <ac:chgData name="Jules Dupont" userId="5a9c2797a6782ae0" providerId="Windows Live" clId="Web-{CB85E0EC-0FAB-4D76-87EB-44C8AA9D20E4}" dt="2022-04-09T16:55:29.001" v="120"/>
          <ac:spMkLst>
            <pc:docMk/>
            <pc:sldMk cId="1584130755" sldId="256"/>
            <ac:spMk id="13" creationId="{7589F2C3-AF3F-8DA8-0E1D-85C7384A848B}"/>
          </ac:spMkLst>
        </pc:spChg>
        <pc:spChg chg="mod">
          <ac:chgData name="Jules Dupont" userId="5a9c2797a6782ae0" providerId="Windows Live" clId="Web-{CB85E0EC-0FAB-4D76-87EB-44C8AA9D20E4}" dt="2022-04-09T15:21:47.806" v="5" actId="20577"/>
          <ac:spMkLst>
            <pc:docMk/>
            <pc:sldMk cId="1584130755" sldId="256"/>
            <ac:spMk id="16" creationId="{00000000-0000-0000-0000-000000000000}"/>
          </ac:spMkLst>
        </pc:spChg>
        <pc:spChg chg="del mod">
          <ac:chgData name="Jules Dupont" userId="5a9c2797a6782ae0" providerId="Windows Live" clId="Web-{CB85E0EC-0FAB-4D76-87EB-44C8AA9D20E4}" dt="2022-04-09T16:41:49.218" v="63"/>
          <ac:spMkLst>
            <pc:docMk/>
            <pc:sldMk cId="1584130755" sldId="256"/>
            <ac:spMk id="18" creationId="{00000000-0000-0000-0000-000000000000}"/>
          </ac:spMkLst>
        </pc:spChg>
        <pc:spChg chg="add del mod">
          <ac:chgData name="Jules Dupont" userId="5a9c2797a6782ae0" providerId="Windows Live" clId="Web-{CB85E0EC-0FAB-4D76-87EB-44C8AA9D20E4}" dt="2022-04-09T16:56:22.676" v="126"/>
          <ac:spMkLst>
            <pc:docMk/>
            <pc:sldMk cId="1584130755" sldId="256"/>
            <ac:spMk id="19" creationId="{9F77DED6-E527-C5DD-468B-6E8C4000C4F5}"/>
          </ac:spMkLst>
        </pc:spChg>
        <pc:spChg chg="add del">
          <ac:chgData name="Jules Dupont" userId="5a9c2797a6782ae0" providerId="Windows Live" clId="Web-{CB85E0EC-0FAB-4D76-87EB-44C8AA9D20E4}" dt="2022-04-09T16:56:38.677" v="131"/>
          <ac:spMkLst>
            <pc:docMk/>
            <pc:sldMk cId="1584130755" sldId="256"/>
            <ac:spMk id="20" creationId="{5258B3CA-3135-3DEF-D3FD-BEC66D8F8C5E}"/>
          </ac:spMkLst>
        </pc:spChg>
        <pc:spChg chg="add del">
          <ac:chgData name="Jules Dupont" userId="5a9c2797a6782ae0" providerId="Windows Live" clId="Web-{CB85E0EC-0FAB-4D76-87EB-44C8AA9D20E4}" dt="2022-04-09T16:56:36.209" v="130"/>
          <ac:spMkLst>
            <pc:docMk/>
            <pc:sldMk cId="1584130755" sldId="256"/>
            <ac:spMk id="21" creationId="{64FB9CFF-D3B3-1FDD-8F8A-26689A55406B}"/>
          </ac:spMkLst>
        </pc:spChg>
        <pc:spChg chg="mod">
          <ac:chgData name="Jules Dupont" userId="5a9c2797a6782ae0" providerId="Windows Live" clId="Web-{CB85E0EC-0FAB-4D76-87EB-44C8AA9D20E4}" dt="2022-04-09T16:54:06.684" v="110" actId="1076"/>
          <ac:spMkLst>
            <pc:docMk/>
            <pc:sldMk cId="1584130755" sldId="256"/>
            <ac:spMk id="49" creationId="{00000000-0000-0000-0000-000000000000}"/>
          </ac:spMkLst>
        </pc:spChg>
        <pc:spChg chg="mod">
          <ac:chgData name="Jules Dupont" userId="5a9c2797a6782ae0" providerId="Windows Live" clId="Web-{CB85E0EC-0FAB-4D76-87EB-44C8AA9D20E4}" dt="2022-04-09T16:54:05.512" v="109" actId="1076"/>
          <ac:spMkLst>
            <pc:docMk/>
            <pc:sldMk cId="1584130755" sldId="256"/>
            <ac:spMk id="50" creationId="{00000000-0000-0000-0000-000000000000}"/>
          </ac:spMkLst>
        </pc:spChg>
        <pc:spChg chg="mod">
          <ac:chgData name="Jules Dupont" userId="5a9c2797a6782ae0" providerId="Windows Live" clId="Web-{CB85E0EC-0FAB-4D76-87EB-44C8AA9D20E4}" dt="2022-04-09T16:59:20.984" v="139"/>
          <ac:spMkLst>
            <pc:docMk/>
            <pc:sldMk cId="1584130755" sldId="256"/>
            <ac:spMk id="52" creationId="{00000000-0000-0000-0000-000000000000}"/>
          </ac:spMkLst>
        </pc:spChg>
        <pc:spChg chg="mod">
          <ac:chgData name="Jules Dupont" userId="5a9c2797a6782ae0" providerId="Windows Live" clId="Web-{CB85E0EC-0FAB-4D76-87EB-44C8AA9D20E4}" dt="2022-04-09T16:58:11.652" v="137"/>
          <ac:spMkLst>
            <pc:docMk/>
            <pc:sldMk cId="1584130755" sldId="256"/>
            <ac:spMk id="53" creationId="{00000000-0000-0000-0000-000000000000}"/>
          </ac:spMkLst>
        </pc:spChg>
        <pc:picChg chg="mod">
          <ac:chgData name="Jules Dupont" userId="5a9c2797a6782ae0" providerId="Windows Live" clId="Web-{CB85E0EC-0FAB-4D76-87EB-44C8AA9D20E4}" dt="2022-04-09T15:24:04.232" v="10" actId="1076"/>
          <ac:picMkLst>
            <pc:docMk/>
            <pc:sldMk cId="1584130755" sldId="256"/>
            <ac:picMk id="15" creationId="{00000000-0000-0000-0000-000000000000}"/>
          </ac:picMkLst>
        </pc:picChg>
        <pc:cxnChg chg="mod">
          <ac:chgData name="Jules Dupont" userId="5a9c2797a6782ae0" providerId="Windows Live" clId="Web-{CB85E0EC-0FAB-4D76-87EB-44C8AA9D20E4}" dt="2022-04-09T16:54:07.418" v="111" actId="1076"/>
          <ac:cxnSpMkLst>
            <pc:docMk/>
            <pc:sldMk cId="1584130755" sldId="256"/>
            <ac:cxnSpMk id="6" creationId="{00000000-0000-0000-0000-000000000000}"/>
          </ac:cxnSpMkLst>
        </pc:cxnChg>
        <pc:cxnChg chg="mod">
          <ac:chgData name="Jules Dupont" userId="5a9c2797a6782ae0" providerId="Windows Live" clId="Web-{CB85E0EC-0FAB-4D76-87EB-44C8AA9D20E4}" dt="2022-04-09T16:54:07.418" v="111" actId="1076"/>
          <ac:cxnSpMkLst>
            <pc:docMk/>
            <pc:sldMk cId="1584130755" sldId="256"/>
            <ac:cxnSpMk id="8" creationId="{00000000-0000-0000-0000-000000000000}"/>
          </ac:cxnSpMkLst>
        </pc:cxnChg>
        <pc:cxnChg chg="mod">
          <ac:chgData name="Jules Dupont" userId="5a9c2797a6782ae0" providerId="Windows Live" clId="Web-{CB85E0EC-0FAB-4D76-87EB-44C8AA9D20E4}" dt="2022-04-09T16:54:07.418" v="111" actId="1076"/>
          <ac:cxnSpMkLst>
            <pc:docMk/>
            <pc:sldMk cId="1584130755" sldId="256"/>
            <ac:cxnSpMk id="10" creationId="{00000000-0000-0000-0000-000000000000}"/>
          </ac:cxnSpMkLst>
        </pc:cxnChg>
        <pc:cxnChg chg="mod">
          <ac:chgData name="Jules Dupont" userId="5a9c2797a6782ae0" providerId="Windows Live" clId="Web-{CB85E0EC-0FAB-4D76-87EB-44C8AA9D20E4}" dt="2022-04-09T16:54:07.418" v="111" actId="1076"/>
          <ac:cxnSpMkLst>
            <pc:docMk/>
            <pc:sldMk cId="1584130755" sldId="256"/>
            <ac:cxnSpMk id="12" creationId="{00000000-0000-0000-0000-000000000000}"/>
          </ac:cxnSpMkLst>
        </pc:cxnChg>
      </pc:sldChg>
    </pc:docChg>
  </pc:docChgLst>
  <pc:docChgLst>
    <pc:chgData name="Jules Dupont" userId="5a9c2797a6782ae0" providerId="Windows Live" clId="Web-{7D598CA6-ADA3-431B-9DFF-DD4B5BD44F93}"/>
    <pc:docChg chg="addSld modSld">
      <pc:chgData name="Jules Dupont" userId="5a9c2797a6782ae0" providerId="Windows Live" clId="Web-{7D598CA6-ADA3-431B-9DFF-DD4B5BD44F93}" dt="2022-04-09T18:24:21.003" v="55" actId="20577"/>
      <pc:docMkLst>
        <pc:docMk/>
      </pc:docMkLst>
      <pc:sldChg chg="modSp mod setBg">
        <pc:chgData name="Jules Dupont" userId="5a9c2797a6782ae0" providerId="Windows Live" clId="Web-{7D598CA6-ADA3-431B-9DFF-DD4B5BD44F93}" dt="2022-04-09T17:39:49.687" v="6"/>
        <pc:sldMkLst>
          <pc:docMk/>
          <pc:sldMk cId="1584130755" sldId="256"/>
        </pc:sldMkLst>
        <pc:spChg chg="mod">
          <ac:chgData name="Jules Dupont" userId="5a9c2797a6782ae0" providerId="Windows Live" clId="Web-{7D598CA6-ADA3-431B-9DFF-DD4B5BD44F93}" dt="2022-04-09T17:20:35.069" v="0" actId="20577"/>
          <ac:spMkLst>
            <pc:docMk/>
            <pc:sldMk cId="1584130755" sldId="256"/>
            <ac:spMk id="16" creationId="{00000000-0000-0000-0000-000000000000}"/>
          </ac:spMkLst>
        </pc:spChg>
        <pc:spChg chg="mod">
          <ac:chgData name="Jules Dupont" userId="5a9c2797a6782ae0" providerId="Windows Live" clId="Web-{7D598CA6-ADA3-431B-9DFF-DD4B5BD44F93}" dt="2022-04-09T17:32:55.460" v="5"/>
          <ac:spMkLst>
            <pc:docMk/>
            <pc:sldMk cId="1584130755" sldId="256"/>
            <ac:spMk id="52" creationId="{00000000-0000-0000-0000-000000000000}"/>
          </ac:spMkLst>
        </pc:spChg>
        <pc:spChg chg="mod">
          <ac:chgData name="Jules Dupont" userId="5a9c2797a6782ae0" providerId="Windows Live" clId="Web-{7D598CA6-ADA3-431B-9DFF-DD4B5BD44F93}" dt="2022-04-09T17:32:50.803" v="4"/>
          <ac:spMkLst>
            <pc:docMk/>
            <pc:sldMk cId="1584130755" sldId="256"/>
            <ac:spMk id="53" creationId="{00000000-0000-0000-0000-000000000000}"/>
          </ac:spMkLst>
        </pc:spChg>
      </pc:sldChg>
      <pc:sldChg chg="modSp add replId">
        <pc:chgData name="Jules Dupont" userId="5a9c2797a6782ae0" providerId="Windows Live" clId="Web-{7D598CA6-ADA3-431B-9DFF-DD4B5BD44F93}" dt="2022-04-09T18:24:21.003" v="55" actId="20577"/>
        <pc:sldMkLst>
          <pc:docMk/>
          <pc:sldMk cId="410549459" sldId="257"/>
        </pc:sldMkLst>
        <pc:spChg chg="mod">
          <ac:chgData name="Jules Dupont" userId="5a9c2797a6782ae0" providerId="Windows Live" clId="Web-{7D598CA6-ADA3-431B-9DFF-DD4B5BD44F93}" dt="2022-04-09T18:24:06.534" v="46" actId="20577"/>
          <ac:spMkLst>
            <pc:docMk/>
            <pc:sldMk cId="410549459" sldId="257"/>
            <ac:spMk id="2" creationId="{00000000-0000-0000-0000-000000000000}"/>
          </ac:spMkLst>
        </pc:spChg>
        <pc:spChg chg="mod">
          <ac:chgData name="Jules Dupont" userId="5a9c2797a6782ae0" providerId="Windows Live" clId="Web-{7D598CA6-ADA3-431B-9DFF-DD4B5BD44F93}" dt="2022-04-09T18:24:21.003" v="55" actId="20577"/>
          <ac:spMkLst>
            <pc:docMk/>
            <pc:sldMk cId="410549459" sldId="257"/>
            <ac:spMk id="11" creationId="{00000000-0000-0000-0000-000000000000}"/>
          </ac:spMkLst>
        </pc:spChg>
      </pc:sldChg>
    </pc:docChg>
  </pc:docChgLst>
  <pc:docChgLst>
    <pc:chgData name="Jules Dupont" userId="5a9c2797a6782ae0" providerId="Windows Live" clId="Web-{73F66E36-9A1E-457C-A950-E81613DADA36}"/>
    <pc:docChg chg="modSld">
      <pc:chgData name="Jules Dupont" userId="5a9c2797a6782ae0" providerId="Windows Live" clId="Web-{73F66E36-9A1E-457C-A950-E81613DADA36}" dt="2022-04-09T17:14:41.519" v="1"/>
      <pc:docMkLst>
        <pc:docMk/>
      </pc:docMkLst>
      <pc:sldChg chg="modSp">
        <pc:chgData name="Jules Dupont" userId="5a9c2797a6782ae0" providerId="Windows Live" clId="Web-{73F66E36-9A1E-457C-A950-E81613DADA36}" dt="2022-04-09T17:14:41.519" v="1"/>
        <pc:sldMkLst>
          <pc:docMk/>
          <pc:sldMk cId="1584130755" sldId="256"/>
        </pc:sldMkLst>
        <pc:spChg chg="mod">
          <ac:chgData name="Jules Dupont" userId="5a9c2797a6782ae0" providerId="Windows Live" clId="Web-{73F66E36-9A1E-457C-A950-E81613DADA36}" dt="2022-04-09T17:14:41.519" v="1"/>
          <ac:spMkLst>
            <pc:docMk/>
            <pc:sldMk cId="1584130755" sldId="256"/>
            <ac:spMk id="4" creationId="{00000000-0000-0000-0000-000000000000}"/>
          </ac:spMkLst>
        </pc:spChg>
      </pc:sldChg>
    </pc:docChg>
  </pc:docChgLst>
  <pc:docChgLst>
    <pc:chgData name="Jules Dupont" userId="5a9c2797a6782ae0" providerId="Windows Live" clId="Web-{100FAE95-6F9A-4D9D-95D7-8B1B0276A4BB}"/>
    <pc:docChg chg="modSld">
      <pc:chgData name="Jules Dupont" userId="5a9c2797a6782ae0" providerId="Windows Live" clId="Web-{100FAE95-6F9A-4D9D-95D7-8B1B0276A4BB}" dt="2022-04-15T17:16:11.727" v="46" actId="14100"/>
      <pc:docMkLst>
        <pc:docMk/>
      </pc:docMkLst>
      <pc:sldChg chg="modSp">
        <pc:chgData name="Jules Dupont" userId="5a9c2797a6782ae0" providerId="Windows Live" clId="Web-{100FAE95-6F9A-4D9D-95D7-8B1B0276A4BB}" dt="2022-04-15T17:15:26.523" v="16" actId="20577"/>
        <pc:sldMkLst>
          <pc:docMk/>
          <pc:sldMk cId="410549459" sldId="257"/>
        </pc:sldMkLst>
        <pc:spChg chg="mod">
          <ac:chgData name="Jules Dupont" userId="5a9c2797a6782ae0" providerId="Windows Live" clId="Web-{100FAE95-6F9A-4D9D-95D7-8B1B0276A4BB}" dt="2022-04-15T17:15:26.523" v="16" actId="20577"/>
          <ac:spMkLst>
            <pc:docMk/>
            <pc:sldMk cId="410549459" sldId="257"/>
            <ac:spMk id="3" creationId="{00000000-0000-0000-0000-000000000000}"/>
          </ac:spMkLst>
        </pc:spChg>
      </pc:sldChg>
      <pc:sldChg chg="modSp">
        <pc:chgData name="Jules Dupont" userId="5a9c2797a6782ae0" providerId="Windows Live" clId="Web-{100FAE95-6F9A-4D9D-95D7-8B1B0276A4BB}" dt="2022-04-15T17:15:41.132" v="25" actId="20577"/>
        <pc:sldMkLst>
          <pc:docMk/>
          <pc:sldMk cId="4224908758" sldId="258"/>
        </pc:sldMkLst>
        <pc:spChg chg="mod">
          <ac:chgData name="Jules Dupont" userId="5a9c2797a6782ae0" providerId="Windows Live" clId="Web-{100FAE95-6F9A-4D9D-95D7-8B1B0276A4BB}" dt="2022-04-15T17:15:41.132" v="25" actId="20577"/>
          <ac:spMkLst>
            <pc:docMk/>
            <pc:sldMk cId="4224908758" sldId="258"/>
            <ac:spMk id="3" creationId="{00000000-0000-0000-0000-000000000000}"/>
          </ac:spMkLst>
        </pc:spChg>
      </pc:sldChg>
      <pc:sldChg chg="modSp">
        <pc:chgData name="Jules Dupont" userId="5a9c2797a6782ae0" providerId="Windows Live" clId="Web-{100FAE95-6F9A-4D9D-95D7-8B1B0276A4BB}" dt="2022-04-15T17:15:55.695" v="35" actId="14100"/>
        <pc:sldMkLst>
          <pc:docMk/>
          <pc:sldMk cId="1565777415" sldId="259"/>
        </pc:sldMkLst>
        <pc:spChg chg="mod">
          <ac:chgData name="Jules Dupont" userId="5a9c2797a6782ae0" providerId="Windows Live" clId="Web-{100FAE95-6F9A-4D9D-95D7-8B1B0276A4BB}" dt="2022-04-15T17:10:53.389" v="2" actId="14100"/>
          <ac:spMkLst>
            <pc:docMk/>
            <pc:sldMk cId="1565777415" sldId="259"/>
            <ac:spMk id="2" creationId="{00000000-0000-0000-0000-000000000000}"/>
          </ac:spMkLst>
        </pc:spChg>
        <pc:spChg chg="mod">
          <ac:chgData name="Jules Dupont" userId="5a9c2797a6782ae0" providerId="Windows Live" clId="Web-{100FAE95-6F9A-4D9D-95D7-8B1B0276A4BB}" dt="2022-04-15T17:15:55.695" v="35" actId="14100"/>
          <ac:spMkLst>
            <pc:docMk/>
            <pc:sldMk cId="1565777415" sldId="259"/>
            <ac:spMk id="3" creationId="{00000000-0000-0000-0000-000000000000}"/>
          </ac:spMkLst>
        </pc:spChg>
      </pc:sldChg>
      <pc:sldChg chg="modSp">
        <pc:chgData name="Jules Dupont" userId="5a9c2797a6782ae0" providerId="Windows Live" clId="Web-{100FAE95-6F9A-4D9D-95D7-8B1B0276A4BB}" dt="2022-04-15T17:16:11.727" v="46" actId="14100"/>
        <pc:sldMkLst>
          <pc:docMk/>
          <pc:sldMk cId="2909950737" sldId="260"/>
        </pc:sldMkLst>
        <pc:spChg chg="mod">
          <ac:chgData name="Jules Dupont" userId="5a9c2797a6782ae0" providerId="Windows Live" clId="Web-{100FAE95-6F9A-4D9D-95D7-8B1B0276A4BB}" dt="2022-04-15T17:11:36.250" v="6" actId="20577"/>
          <ac:spMkLst>
            <pc:docMk/>
            <pc:sldMk cId="2909950737" sldId="260"/>
            <ac:spMk id="2" creationId="{00000000-0000-0000-0000-000000000000}"/>
          </ac:spMkLst>
        </pc:spChg>
        <pc:spChg chg="mod">
          <ac:chgData name="Jules Dupont" userId="5a9c2797a6782ae0" providerId="Windows Live" clId="Web-{100FAE95-6F9A-4D9D-95D7-8B1B0276A4BB}" dt="2022-04-15T17:16:11.727" v="46" actId="14100"/>
          <ac:spMkLst>
            <pc:docMk/>
            <pc:sldMk cId="2909950737" sldId="260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9F161-A411-473B-BDC8-312AAD3D4A2E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6F643-0733-4902-AAC5-DB86163678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102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FA95A-6D5B-4E11-B242-8C1BC42D59CE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002A6-C5CD-459D-9927-8720A5FEB9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654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002A6-C5CD-459D-9927-8720A5FEB98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443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002A6-C5CD-459D-9927-8720A5FEB98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635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002A6-C5CD-459D-9927-8720A5FEB98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725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4477-8486-4A94-ABAE-D9752CD3794C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A9336-6554-403C-9ECB-69EB5831A0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41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4477-8486-4A94-ABAE-D9752CD3794C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A9336-6554-403C-9ECB-69EB5831A0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4477-8486-4A94-ABAE-D9752CD3794C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A9336-6554-403C-9ECB-69EB5831A0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5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4477-8486-4A94-ABAE-D9752CD3794C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A9336-6554-403C-9ECB-69EB5831A0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28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4477-8486-4A94-ABAE-D9752CD3794C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A9336-6554-403C-9ECB-69EB5831A0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98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4477-8486-4A94-ABAE-D9752CD3794C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A9336-6554-403C-9ECB-69EB5831A0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15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4477-8486-4A94-ABAE-D9752CD3794C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A9336-6554-403C-9ECB-69EB5831A0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48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4477-8486-4A94-ABAE-D9752CD3794C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A9336-6554-403C-9ECB-69EB5831A0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23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4477-8486-4A94-ABAE-D9752CD3794C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A9336-6554-403C-9ECB-69EB5831A0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36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4477-8486-4A94-ABAE-D9752CD3794C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A9336-6554-403C-9ECB-69EB5831A0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4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4477-8486-4A94-ABAE-D9752CD3794C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A9336-6554-403C-9ECB-69EB5831A0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04477-8486-4A94-ABAE-D9752CD3794C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A9336-6554-403C-9ECB-69EB5831A0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84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02A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5227771" y="641581"/>
            <a:ext cx="6166776" cy="3559378"/>
          </a:xfrm>
          <a:prstGeom prst="rect">
            <a:avLst/>
          </a:prstGeom>
          <a:solidFill>
            <a:srgbClr val="CCDFCC"/>
          </a:solidFill>
          <a:ln>
            <a:solidFill>
              <a:srgbClr val="CCD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789709" y="2983922"/>
            <a:ext cx="5967042" cy="3249022"/>
          </a:xfrm>
          <a:prstGeom prst="rect">
            <a:avLst/>
          </a:prstGeom>
          <a:solidFill>
            <a:srgbClr val="CCD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41392" y="0"/>
            <a:ext cx="5983830" cy="3477967"/>
          </a:xfrm>
          <a:prstGeom prst="rect">
            <a:avLst/>
          </a:prstGeom>
          <a:solidFill>
            <a:srgbClr val="202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6025223" y="3477967"/>
            <a:ext cx="6166777" cy="3380033"/>
          </a:xfrm>
          <a:prstGeom prst="rect">
            <a:avLst/>
          </a:prstGeom>
          <a:solidFill>
            <a:srgbClr val="202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>
            <a:spLocks/>
          </p:cNvSpPr>
          <p:nvPr/>
        </p:nvSpPr>
        <p:spPr>
          <a:xfrm>
            <a:off x="4945224" y="2397967"/>
            <a:ext cx="2160000" cy="2160000"/>
          </a:xfrm>
          <a:prstGeom prst="ellipse">
            <a:avLst/>
          </a:prstGeom>
          <a:solidFill>
            <a:srgbClr val="D62246"/>
          </a:solidFill>
          <a:ln w="38100">
            <a:solidFill>
              <a:srgbClr val="D622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3600">
                <a:solidFill>
                  <a:schemeClr val="bg1"/>
                </a:solidFill>
                <a:latin typeface="PP Neue Machina" panose="00000500000000000000" pitchFamily="50" charset="0"/>
              </a:rPr>
              <a:t>Pong</a:t>
            </a:r>
          </a:p>
        </p:txBody>
      </p:sp>
      <p:cxnSp>
        <p:nvCxnSpPr>
          <p:cNvPr id="6" name="Connecteur droit 5"/>
          <p:cNvCxnSpPr>
            <a:stCxn id="4" idx="2"/>
          </p:cNvCxnSpPr>
          <p:nvPr/>
        </p:nvCxnSpPr>
        <p:spPr>
          <a:xfrm flipH="1">
            <a:off x="0" y="3477967"/>
            <a:ext cx="4945224" cy="0"/>
          </a:xfrm>
          <a:prstGeom prst="line">
            <a:avLst/>
          </a:prstGeom>
          <a:ln w="38100">
            <a:solidFill>
              <a:srgbClr val="D622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stCxn id="4" idx="6"/>
          </p:cNvCxnSpPr>
          <p:nvPr/>
        </p:nvCxnSpPr>
        <p:spPr>
          <a:xfrm>
            <a:off x="7105224" y="3477967"/>
            <a:ext cx="5086776" cy="0"/>
          </a:xfrm>
          <a:prstGeom prst="line">
            <a:avLst/>
          </a:prstGeom>
          <a:ln w="38100">
            <a:solidFill>
              <a:srgbClr val="D622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>
            <a:stCxn id="4" idx="0"/>
          </p:cNvCxnSpPr>
          <p:nvPr/>
        </p:nvCxnSpPr>
        <p:spPr>
          <a:xfrm flipH="1" flipV="1">
            <a:off x="6025222" y="0"/>
            <a:ext cx="2" cy="2397967"/>
          </a:xfrm>
          <a:prstGeom prst="line">
            <a:avLst/>
          </a:prstGeom>
          <a:ln w="38100">
            <a:solidFill>
              <a:srgbClr val="D622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4" idx="4"/>
          </p:cNvCxnSpPr>
          <p:nvPr/>
        </p:nvCxnSpPr>
        <p:spPr>
          <a:xfrm flipH="1">
            <a:off x="6025222" y="4557967"/>
            <a:ext cx="2" cy="2300033"/>
          </a:xfrm>
          <a:prstGeom prst="line">
            <a:avLst/>
          </a:prstGeom>
          <a:ln w="38100">
            <a:solidFill>
              <a:srgbClr val="D622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752" y="259670"/>
            <a:ext cx="2156313" cy="2156313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1416293" y="2675653"/>
            <a:ext cx="263123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2800">
                <a:solidFill>
                  <a:schemeClr val="bg1"/>
                </a:solidFill>
                <a:latin typeface="PP Neue Machina"/>
              </a:rPr>
              <a:t>Processing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4996" y="6488668"/>
            <a:ext cx="239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PP Neue Machina" panose="00000500000000000000" pitchFamily="50" charset="0"/>
              </a:rPr>
              <a:t>Jules</a:t>
            </a:r>
            <a:r>
              <a:rPr lang="fr-FR">
                <a:solidFill>
                  <a:srgbClr val="264653"/>
                </a:solidFill>
                <a:latin typeface="PP Neue Machina" panose="00000500000000000000" pitchFamily="50" charset="0"/>
              </a:rPr>
              <a:t> </a:t>
            </a:r>
            <a:r>
              <a:rPr lang="fr-FR">
                <a:solidFill>
                  <a:schemeClr val="bg1"/>
                </a:solidFill>
                <a:latin typeface="PP Neue Machina" panose="00000500000000000000" pitchFamily="50" charset="0"/>
              </a:rPr>
              <a:t>Dupont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3"/>
          <a:srcRect l="1" r="723"/>
          <a:stretch/>
        </p:blipFill>
        <p:spPr>
          <a:xfrm>
            <a:off x="7177146" y="3591596"/>
            <a:ext cx="4217401" cy="3152775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6372808" y="158620"/>
            <a:ext cx="502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fr-FR">
                <a:latin typeface="PP Neue Machina" panose="00000500000000000000"/>
              </a:rPr>
              <a:t> 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651806" y="934553"/>
            <a:ext cx="6167104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>
                <a:latin typeface="PP Neue Machina"/>
              </a:rPr>
              <a:t>Programmation orientée objet</a:t>
            </a:r>
          </a:p>
          <a:p>
            <a:endParaRPr lang="fr-FR">
              <a:latin typeface="PP Neue Machina" panose="00000500000000000000" pitchFamily="50" charset="0"/>
            </a:endParaRPr>
          </a:p>
          <a:p>
            <a:r>
              <a:rPr lang="fr-FR">
                <a:latin typeface="PP Neue Machina"/>
              </a:rPr>
              <a:t>Initiation aux méthodes</a:t>
            </a:r>
            <a:endParaRPr lang="fr-FR">
              <a:latin typeface="PP Neue Machina" panose="00000500000000000000" pitchFamily="50" charset="0"/>
            </a:endParaRPr>
          </a:p>
          <a:p>
            <a:endParaRPr lang="fr-FR">
              <a:latin typeface="PP Neue Machina" panose="00000500000000000000" pitchFamily="50" charset="0"/>
            </a:endParaRPr>
          </a:p>
          <a:p>
            <a:r>
              <a:rPr lang="fr-FR">
                <a:latin typeface="PP Neue Machina"/>
              </a:rPr>
              <a:t>Fondamentaux des images et polices</a:t>
            </a:r>
          </a:p>
          <a:p>
            <a:endParaRPr lang="fr-FR">
              <a:latin typeface="PP Neue Machina" panose="00000500000000000000" pitchFamily="50" charset="0"/>
            </a:endParaRPr>
          </a:p>
          <a:p>
            <a:endParaRPr lang="fr-FR">
              <a:latin typeface="PP Neue Machina" panose="00000500000000000000" pitchFamily="50" charset="0"/>
            </a:endParaRPr>
          </a:p>
          <a:p>
            <a:endParaRPr lang="fr-FR">
              <a:latin typeface="PP Neue Machina" panose="0000050000000000000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223759" y="3861381"/>
            <a:ext cx="3721464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>
                <a:latin typeface="PP Neue Machina"/>
              </a:rPr>
              <a:t>Recréation du jeu culte Pong</a:t>
            </a:r>
          </a:p>
          <a:p>
            <a:endParaRPr lang="fr-FR">
              <a:latin typeface="PP Neue Machina" panose="00000500000000000000" pitchFamily="50" charset="0"/>
            </a:endParaRPr>
          </a:p>
          <a:p>
            <a:r>
              <a:rPr lang="fr-FR">
                <a:latin typeface="PP Neue Machina"/>
              </a:rPr>
              <a:t>2 Joueurs</a:t>
            </a:r>
          </a:p>
          <a:p>
            <a:endParaRPr lang="fr-FR">
              <a:latin typeface="PP Neue Machina"/>
            </a:endParaRPr>
          </a:p>
          <a:p>
            <a:r>
              <a:rPr lang="fr-FR">
                <a:latin typeface="PP Neue Machina"/>
              </a:rPr>
              <a:t>1 ou plusieurs balles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0282071" y="61468"/>
            <a:ext cx="180463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PP Neue Machina"/>
              </a:rPr>
              <a:t>Octobre 2021</a:t>
            </a:r>
            <a:endParaRPr lang="fr-FR">
              <a:solidFill>
                <a:schemeClr val="bg1"/>
              </a:solidFill>
              <a:latin typeface="PP Neue Machina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4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02A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5227771" y="641581"/>
            <a:ext cx="6166776" cy="3559378"/>
          </a:xfrm>
          <a:prstGeom prst="rect">
            <a:avLst/>
          </a:prstGeom>
          <a:solidFill>
            <a:srgbClr val="CCDFCC"/>
          </a:solidFill>
          <a:ln>
            <a:solidFill>
              <a:srgbClr val="CCD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789709" y="2983922"/>
            <a:ext cx="5967042" cy="3249022"/>
          </a:xfrm>
          <a:prstGeom prst="rect">
            <a:avLst/>
          </a:prstGeom>
          <a:solidFill>
            <a:srgbClr val="CCD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41392" y="0"/>
            <a:ext cx="5983830" cy="3477967"/>
          </a:xfrm>
          <a:prstGeom prst="rect">
            <a:avLst/>
          </a:prstGeom>
          <a:solidFill>
            <a:srgbClr val="202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6025223" y="3477967"/>
            <a:ext cx="6166777" cy="3380033"/>
          </a:xfrm>
          <a:prstGeom prst="rect">
            <a:avLst/>
          </a:prstGeom>
          <a:solidFill>
            <a:srgbClr val="202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>
            <a:spLocks/>
          </p:cNvSpPr>
          <p:nvPr/>
        </p:nvSpPr>
        <p:spPr>
          <a:xfrm>
            <a:off x="4945224" y="2397967"/>
            <a:ext cx="2160000" cy="2160000"/>
          </a:xfrm>
          <a:prstGeom prst="ellipse">
            <a:avLst/>
          </a:prstGeom>
          <a:solidFill>
            <a:srgbClr val="D62246"/>
          </a:solidFill>
          <a:ln w="38100">
            <a:solidFill>
              <a:srgbClr val="D622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310">
                <a:solidFill>
                  <a:schemeClr val="bg1"/>
                </a:solidFill>
                <a:latin typeface="PP Neue Machina" panose="00000500000000000000"/>
              </a:rPr>
              <a:t>Lowatem</a:t>
            </a:r>
          </a:p>
        </p:txBody>
      </p:sp>
      <p:cxnSp>
        <p:nvCxnSpPr>
          <p:cNvPr id="6" name="Connecteur droit 5"/>
          <p:cNvCxnSpPr>
            <a:stCxn id="4" idx="2"/>
          </p:cNvCxnSpPr>
          <p:nvPr/>
        </p:nvCxnSpPr>
        <p:spPr>
          <a:xfrm flipH="1">
            <a:off x="0" y="3477967"/>
            <a:ext cx="4945224" cy="0"/>
          </a:xfrm>
          <a:prstGeom prst="line">
            <a:avLst/>
          </a:prstGeom>
          <a:ln w="38100">
            <a:solidFill>
              <a:srgbClr val="D622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stCxn id="4" idx="6"/>
          </p:cNvCxnSpPr>
          <p:nvPr/>
        </p:nvCxnSpPr>
        <p:spPr>
          <a:xfrm>
            <a:off x="7105224" y="3477967"/>
            <a:ext cx="5086776" cy="0"/>
          </a:xfrm>
          <a:prstGeom prst="line">
            <a:avLst/>
          </a:prstGeom>
          <a:ln w="38100">
            <a:solidFill>
              <a:srgbClr val="D622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>
            <a:stCxn id="4" idx="0"/>
          </p:cNvCxnSpPr>
          <p:nvPr/>
        </p:nvCxnSpPr>
        <p:spPr>
          <a:xfrm flipH="1" flipV="1">
            <a:off x="6025222" y="0"/>
            <a:ext cx="2" cy="2397967"/>
          </a:xfrm>
          <a:prstGeom prst="line">
            <a:avLst/>
          </a:prstGeom>
          <a:ln w="38100">
            <a:solidFill>
              <a:srgbClr val="D622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4" idx="4"/>
          </p:cNvCxnSpPr>
          <p:nvPr/>
        </p:nvCxnSpPr>
        <p:spPr>
          <a:xfrm flipH="1">
            <a:off x="6025222" y="4557967"/>
            <a:ext cx="2" cy="2300033"/>
          </a:xfrm>
          <a:prstGeom prst="line">
            <a:avLst/>
          </a:prstGeom>
          <a:ln w="38100">
            <a:solidFill>
              <a:srgbClr val="D622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1416293" y="2675653"/>
            <a:ext cx="263123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2800">
                <a:solidFill>
                  <a:schemeClr val="bg1"/>
                </a:solidFill>
                <a:latin typeface="PP Neue Machina"/>
              </a:rPr>
              <a:t>Java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4996" y="6488668"/>
            <a:ext cx="239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PP Neue Machina" panose="00000500000000000000" pitchFamily="50" charset="0"/>
              </a:rPr>
              <a:t>Jules</a:t>
            </a:r>
            <a:r>
              <a:rPr lang="fr-FR">
                <a:solidFill>
                  <a:srgbClr val="264653"/>
                </a:solidFill>
                <a:latin typeface="PP Neue Machina" panose="00000500000000000000" pitchFamily="50" charset="0"/>
              </a:rPr>
              <a:t> </a:t>
            </a:r>
            <a:r>
              <a:rPr lang="fr-FR">
                <a:solidFill>
                  <a:schemeClr val="bg1"/>
                </a:solidFill>
                <a:latin typeface="PP Neue Machina" panose="00000500000000000000" pitchFamily="50" charset="0"/>
              </a:rPr>
              <a:t>Dupont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372808" y="158620"/>
            <a:ext cx="502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fr-FR">
                <a:latin typeface="PP Neue Machina" panose="00000500000000000000"/>
              </a:rPr>
              <a:t> 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651806" y="934553"/>
            <a:ext cx="6167104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>
                <a:latin typeface="PP Neue Machina"/>
              </a:rPr>
              <a:t>Programmation orientée objet</a:t>
            </a:r>
          </a:p>
          <a:p>
            <a:endParaRPr lang="fr-FR">
              <a:latin typeface="PP Neue Machina"/>
            </a:endParaRPr>
          </a:p>
          <a:p>
            <a:r>
              <a:rPr lang="fr-FR">
                <a:latin typeface="PP Neue Machina"/>
              </a:rPr>
              <a:t>Itérations sur matrice</a:t>
            </a:r>
          </a:p>
          <a:p>
            <a:endParaRPr lang="fr-FR">
              <a:latin typeface="PP Neue Machina"/>
            </a:endParaRPr>
          </a:p>
          <a:p>
            <a:r>
              <a:rPr lang="fr-FR">
                <a:latin typeface="PP Neue Machina"/>
              </a:rPr>
              <a:t>Travail en équipe</a:t>
            </a:r>
          </a:p>
          <a:p>
            <a:endParaRPr lang="fr-FR">
              <a:latin typeface="PP Neue Machina" panose="00000500000000000000" pitchFamily="50" charset="0"/>
            </a:endParaRPr>
          </a:p>
          <a:p>
            <a:endParaRPr lang="fr-FR">
              <a:latin typeface="PP Neue Machina" panose="00000500000000000000" pitchFamily="50" charset="0"/>
            </a:endParaRPr>
          </a:p>
          <a:p>
            <a:endParaRPr lang="fr-FR">
              <a:latin typeface="PP Neue Machina" panose="00000500000000000000" pitchFamily="50" charset="0"/>
            </a:endParaRPr>
          </a:p>
          <a:p>
            <a:endParaRPr lang="fr-FR">
              <a:latin typeface="PP Neue Machina" panose="0000050000000000000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223759" y="3861381"/>
            <a:ext cx="3721464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>
                <a:latin typeface="PP Neue Machina"/>
              </a:rPr>
              <a:t>Jeu de stratégie/tactique</a:t>
            </a:r>
          </a:p>
          <a:p>
            <a:endParaRPr lang="fr-FR">
              <a:latin typeface="PP Neue Machina" panose="00000500000000000000" pitchFamily="50" charset="0"/>
            </a:endParaRPr>
          </a:p>
          <a:p>
            <a:r>
              <a:rPr lang="fr-FR">
                <a:latin typeface="PP Neue Machina"/>
              </a:rPr>
              <a:t>Création de deux intelligences artificielles en binôme</a:t>
            </a:r>
          </a:p>
          <a:p>
            <a:endParaRPr lang="fr-FR">
              <a:latin typeface="PP Neue Machina"/>
            </a:endParaRPr>
          </a:p>
          <a:p>
            <a:r>
              <a:rPr lang="fr-FR">
                <a:latin typeface="PP Neue Machina"/>
              </a:rPr>
              <a:t>Plateau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0282071" y="61468"/>
            <a:ext cx="180463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PP Neue Machina"/>
              </a:rPr>
              <a:t>Janvier 2022</a:t>
            </a:r>
            <a:endParaRPr lang="fr-FR">
              <a:solidFill>
                <a:schemeClr val="bg1"/>
              </a:solidFill>
              <a:latin typeface="PP Neue Machina" panose="00000500000000000000" pitchFamily="50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25" y="97186"/>
            <a:ext cx="2507567" cy="250756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216" y="3835694"/>
            <a:ext cx="2667372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0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02A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5227771" y="641581"/>
            <a:ext cx="6166776" cy="3559378"/>
          </a:xfrm>
          <a:prstGeom prst="rect">
            <a:avLst/>
          </a:prstGeom>
          <a:solidFill>
            <a:srgbClr val="CCDFCC"/>
          </a:solidFill>
          <a:ln>
            <a:solidFill>
              <a:srgbClr val="CCD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789709" y="2983922"/>
            <a:ext cx="5967042" cy="3249022"/>
          </a:xfrm>
          <a:prstGeom prst="rect">
            <a:avLst/>
          </a:prstGeom>
          <a:solidFill>
            <a:srgbClr val="CCD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41392" y="0"/>
            <a:ext cx="5983830" cy="3477967"/>
          </a:xfrm>
          <a:prstGeom prst="rect">
            <a:avLst/>
          </a:prstGeom>
          <a:solidFill>
            <a:srgbClr val="202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6025223" y="3477967"/>
            <a:ext cx="6166777" cy="3380033"/>
          </a:xfrm>
          <a:prstGeom prst="rect">
            <a:avLst/>
          </a:prstGeom>
          <a:solidFill>
            <a:srgbClr val="202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>
            <a:spLocks/>
          </p:cNvSpPr>
          <p:nvPr/>
        </p:nvSpPr>
        <p:spPr>
          <a:xfrm>
            <a:off x="4945224" y="2397967"/>
            <a:ext cx="2160000" cy="2160000"/>
          </a:xfrm>
          <a:prstGeom prst="ellipse">
            <a:avLst/>
          </a:prstGeom>
          <a:solidFill>
            <a:srgbClr val="D62246"/>
          </a:solidFill>
          <a:ln w="38100">
            <a:solidFill>
              <a:srgbClr val="D622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3200">
                <a:solidFill>
                  <a:schemeClr val="bg1"/>
                </a:solidFill>
                <a:latin typeface="PP Neue Machina" panose="00000500000000000000"/>
              </a:rPr>
              <a:t>Projet WEB</a:t>
            </a:r>
          </a:p>
        </p:txBody>
      </p:sp>
      <p:cxnSp>
        <p:nvCxnSpPr>
          <p:cNvPr id="6" name="Connecteur droit 5"/>
          <p:cNvCxnSpPr>
            <a:stCxn id="4" idx="2"/>
          </p:cNvCxnSpPr>
          <p:nvPr/>
        </p:nvCxnSpPr>
        <p:spPr>
          <a:xfrm flipH="1">
            <a:off x="0" y="3477967"/>
            <a:ext cx="4945224" cy="0"/>
          </a:xfrm>
          <a:prstGeom prst="line">
            <a:avLst/>
          </a:prstGeom>
          <a:ln w="38100">
            <a:solidFill>
              <a:srgbClr val="D622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stCxn id="4" idx="6"/>
          </p:cNvCxnSpPr>
          <p:nvPr/>
        </p:nvCxnSpPr>
        <p:spPr>
          <a:xfrm>
            <a:off x="7105224" y="3477967"/>
            <a:ext cx="5086776" cy="0"/>
          </a:xfrm>
          <a:prstGeom prst="line">
            <a:avLst/>
          </a:prstGeom>
          <a:ln w="38100">
            <a:solidFill>
              <a:srgbClr val="D622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>
            <a:stCxn id="4" idx="0"/>
          </p:cNvCxnSpPr>
          <p:nvPr/>
        </p:nvCxnSpPr>
        <p:spPr>
          <a:xfrm flipH="1" flipV="1">
            <a:off x="6025222" y="0"/>
            <a:ext cx="2" cy="2397967"/>
          </a:xfrm>
          <a:prstGeom prst="line">
            <a:avLst/>
          </a:prstGeom>
          <a:ln w="38100">
            <a:solidFill>
              <a:srgbClr val="D622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4" idx="4"/>
          </p:cNvCxnSpPr>
          <p:nvPr/>
        </p:nvCxnSpPr>
        <p:spPr>
          <a:xfrm flipH="1">
            <a:off x="6025222" y="4557967"/>
            <a:ext cx="2" cy="2300033"/>
          </a:xfrm>
          <a:prstGeom prst="line">
            <a:avLst/>
          </a:prstGeom>
          <a:ln w="38100">
            <a:solidFill>
              <a:srgbClr val="D622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1416293" y="2675653"/>
            <a:ext cx="263123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2800">
                <a:solidFill>
                  <a:schemeClr val="bg1"/>
                </a:solidFill>
                <a:latin typeface="PP Neue Machina"/>
              </a:rPr>
              <a:t>HTML / CSS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4996" y="6488668"/>
            <a:ext cx="239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PP Neue Machina" panose="00000500000000000000" pitchFamily="50" charset="0"/>
              </a:rPr>
              <a:t>Jules</a:t>
            </a:r>
            <a:r>
              <a:rPr lang="fr-FR">
                <a:solidFill>
                  <a:srgbClr val="264653"/>
                </a:solidFill>
                <a:latin typeface="PP Neue Machina" panose="00000500000000000000" pitchFamily="50" charset="0"/>
              </a:rPr>
              <a:t> </a:t>
            </a:r>
            <a:r>
              <a:rPr lang="fr-FR">
                <a:solidFill>
                  <a:schemeClr val="bg1"/>
                </a:solidFill>
                <a:latin typeface="PP Neue Machina" panose="00000500000000000000" pitchFamily="50" charset="0"/>
              </a:rPr>
              <a:t>Dupont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372808" y="158620"/>
            <a:ext cx="502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fr-FR">
                <a:latin typeface="PP Neue Machina" panose="00000500000000000000"/>
              </a:rPr>
              <a:t> 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651806" y="934553"/>
            <a:ext cx="6167104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>
                <a:latin typeface="PP Neue Machina"/>
              </a:rPr>
              <a:t>Initiation aux langages WEB</a:t>
            </a:r>
          </a:p>
          <a:p>
            <a:endParaRPr lang="fr-FR">
              <a:latin typeface="PP Neue Machina"/>
            </a:endParaRPr>
          </a:p>
          <a:p>
            <a:r>
              <a:rPr lang="fr-FR">
                <a:latin typeface="PP Neue Machina"/>
              </a:rPr>
              <a:t>Considération d’un Persona</a:t>
            </a:r>
          </a:p>
          <a:p>
            <a:endParaRPr lang="fr-FR">
              <a:latin typeface="PP Neue Machina"/>
            </a:endParaRPr>
          </a:p>
          <a:p>
            <a:r>
              <a:rPr lang="fr-FR">
                <a:latin typeface="PP Neue Machina"/>
              </a:rPr>
              <a:t>Savoir réaliser une maquette</a:t>
            </a:r>
          </a:p>
          <a:p>
            <a:endParaRPr lang="fr-FR">
              <a:latin typeface="PP Neue Machina"/>
            </a:endParaRPr>
          </a:p>
          <a:p>
            <a:r>
              <a:rPr lang="fr-FR">
                <a:latin typeface="PP Neue Machina"/>
              </a:rPr>
              <a:t>   Travail en équipe</a:t>
            </a:r>
          </a:p>
          <a:p>
            <a:endParaRPr lang="fr-FR">
              <a:latin typeface="PP Neue Machina" panose="00000500000000000000" pitchFamily="50" charset="0"/>
            </a:endParaRPr>
          </a:p>
          <a:p>
            <a:endParaRPr lang="fr-FR">
              <a:latin typeface="PP Neue Machina" panose="00000500000000000000" pitchFamily="50" charset="0"/>
            </a:endParaRPr>
          </a:p>
          <a:p>
            <a:endParaRPr lang="fr-FR">
              <a:latin typeface="PP Neue Machina" panose="00000500000000000000" pitchFamily="50" charset="0"/>
            </a:endParaRPr>
          </a:p>
          <a:p>
            <a:endParaRPr lang="fr-FR">
              <a:latin typeface="PP Neue Machina" panose="0000050000000000000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212214" y="3861381"/>
            <a:ext cx="2971010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>
                <a:latin typeface="PP Neue Machina"/>
              </a:rPr>
              <a:t>Création d’un site WEB en binôme</a:t>
            </a:r>
          </a:p>
          <a:p>
            <a:endParaRPr lang="fr-FR">
              <a:latin typeface="PP Neue Machina" panose="00000500000000000000" pitchFamily="50" charset="0"/>
            </a:endParaRPr>
          </a:p>
          <a:p>
            <a:r>
              <a:rPr lang="fr-FR">
                <a:latin typeface="PP Neue Machina"/>
              </a:rPr>
              <a:t>Maquette</a:t>
            </a:r>
          </a:p>
          <a:p>
            <a:endParaRPr lang="fr-FR">
              <a:latin typeface="PP Neue Machina"/>
            </a:endParaRPr>
          </a:p>
          <a:p>
            <a:r>
              <a:rPr lang="fr-FR">
                <a:latin typeface="PP Neue Machina"/>
              </a:rPr>
              <a:t>Persona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0074253" y="61468"/>
            <a:ext cx="201245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PP Neue Machina"/>
              </a:rPr>
              <a:t>Décembre 2021</a:t>
            </a:r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64" b="-23464"/>
          <a:stretch/>
        </p:blipFill>
        <p:spPr>
          <a:xfrm>
            <a:off x="836549" y="527952"/>
            <a:ext cx="4299099" cy="257194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160" y="3690088"/>
            <a:ext cx="4470508" cy="298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7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02A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5227771" y="641581"/>
            <a:ext cx="6166776" cy="3559378"/>
          </a:xfrm>
          <a:prstGeom prst="rect">
            <a:avLst/>
          </a:prstGeom>
          <a:solidFill>
            <a:srgbClr val="CCDFCC"/>
          </a:solidFill>
          <a:ln>
            <a:solidFill>
              <a:srgbClr val="CCD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789709" y="2983922"/>
            <a:ext cx="5967042" cy="3249022"/>
          </a:xfrm>
          <a:prstGeom prst="rect">
            <a:avLst/>
          </a:prstGeom>
          <a:solidFill>
            <a:srgbClr val="CCD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41392" y="0"/>
            <a:ext cx="5983830" cy="3477967"/>
          </a:xfrm>
          <a:prstGeom prst="rect">
            <a:avLst/>
          </a:prstGeom>
          <a:solidFill>
            <a:srgbClr val="202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6025223" y="3477967"/>
            <a:ext cx="6166777" cy="3380033"/>
          </a:xfrm>
          <a:prstGeom prst="rect">
            <a:avLst/>
          </a:prstGeom>
          <a:solidFill>
            <a:srgbClr val="202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>
            <a:spLocks/>
          </p:cNvSpPr>
          <p:nvPr/>
        </p:nvSpPr>
        <p:spPr>
          <a:xfrm>
            <a:off x="4945224" y="2397967"/>
            <a:ext cx="2160000" cy="2160000"/>
          </a:xfrm>
          <a:prstGeom prst="ellipse">
            <a:avLst/>
          </a:prstGeom>
          <a:solidFill>
            <a:srgbClr val="D62246"/>
          </a:solidFill>
          <a:ln w="38100">
            <a:solidFill>
              <a:srgbClr val="D622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600">
                <a:solidFill>
                  <a:schemeClr val="bg1"/>
                </a:solidFill>
                <a:latin typeface="PP Neue Machina" panose="00000500000000000000"/>
              </a:rPr>
              <a:t>Installation de poste</a:t>
            </a:r>
          </a:p>
        </p:txBody>
      </p:sp>
      <p:cxnSp>
        <p:nvCxnSpPr>
          <p:cNvPr id="6" name="Connecteur droit 5"/>
          <p:cNvCxnSpPr>
            <a:stCxn id="4" idx="2"/>
          </p:cNvCxnSpPr>
          <p:nvPr/>
        </p:nvCxnSpPr>
        <p:spPr>
          <a:xfrm flipH="1">
            <a:off x="0" y="3477967"/>
            <a:ext cx="4945224" cy="0"/>
          </a:xfrm>
          <a:prstGeom prst="line">
            <a:avLst/>
          </a:prstGeom>
          <a:ln w="38100">
            <a:solidFill>
              <a:srgbClr val="D622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stCxn id="4" idx="6"/>
          </p:cNvCxnSpPr>
          <p:nvPr/>
        </p:nvCxnSpPr>
        <p:spPr>
          <a:xfrm>
            <a:off x="7105224" y="3477967"/>
            <a:ext cx="5086776" cy="0"/>
          </a:xfrm>
          <a:prstGeom prst="line">
            <a:avLst/>
          </a:prstGeom>
          <a:ln w="38100">
            <a:solidFill>
              <a:srgbClr val="D622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>
            <a:stCxn id="4" idx="0"/>
          </p:cNvCxnSpPr>
          <p:nvPr/>
        </p:nvCxnSpPr>
        <p:spPr>
          <a:xfrm flipH="1" flipV="1">
            <a:off x="6025222" y="0"/>
            <a:ext cx="2" cy="2397967"/>
          </a:xfrm>
          <a:prstGeom prst="line">
            <a:avLst/>
          </a:prstGeom>
          <a:ln w="38100">
            <a:solidFill>
              <a:srgbClr val="D622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4" idx="4"/>
          </p:cNvCxnSpPr>
          <p:nvPr/>
        </p:nvCxnSpPr>
        <p:spPr>
          <a:xfrm flipH="1">
            <a:off x="6025222" y="4557967"/>
            <a:ext cx="2" cy="2300033"/>
          </a:xfrm>
          <a:prstGeom prst="line">
            <a:avLst/>
          </a:prstGeom>
          <a:ln w="38100">
            <a:solidFill>
              <a:srgbClr val="D622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1416293" y="2675653"/>
            <a:ext cx="331081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2800">
                <a:solidFill>
                  <a:schemeClr val="bg1"/>
                </a:solidFill>
                <a:latin typeface="PP Neue Machina"/>
              </a:rPr>
              <a:t>Xubuntu / Bash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4996" y="6488668"/>
            <a:ext cx="239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PP Neue Machina" panose="00000500000000000000" pitchFamily="50" charset="0"/>
              </a:rPr>
              <a:t>Jules</a:t>
            </a:r>
            <a:r>
              <a:rPr lang="fr-FR">
                <a:solidFill>
                  <a:srgbClr val="264653"/>
                </a:solidFill>
                <a:latin typeface="PP Neue Machina" panose="00000500000000000000" pitchFamily="50" charset="0"/>
              </a:rPr>
              <a:t> </a:t>
            </a:r>
            <a:r>
              <a:rPr lang="fr-FR">
                <a:solidFill>
                  <a:schemeClr val="bg1"/>
                </a:solidFill>
                <a:latin typeface="PP Neue Machina" panose="00000500000000000000" pitchFamily="50" charset="0"/>
              </a:rPr>
              <a:t>Dupont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372808" y="158620"/>
            <a:ext cx="502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fr-FR">
                <a:latin typeface="PP Neue Machina" panose="00000500000000000000"/>
              </a:rPr>
              <a:t> 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651806" y="934553"/>
            <a:ext cx="6167104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>
                <a:latin typeface="PP Neue Machina"/>
              </a:rPr>
              <a:t>Initiation aux machines virtuelles</a:t>
            </a:r>
          </a:p>
          <a:p>
            <a:endParaRPr lang="fr-FR">
              <a:latin typeface="PP Neue Machina"/>
            </a:endParaRPr>
          </a:p>
          <a:p>
            <a:r>
              <a:rPr lang="fr-FR">
                <a:latin typeface="PP Neue Machina"/>
              </a:rPr>
              <a:t>Considération des exigences </a:t>
            </a:r>
          </a:p>
          <a:p>
            <a:endParaRPr lang="fr-FR">
              <a:latin typeface="PP Neue Machina"/>
            </a:endParaRPr>
          </a:p>
          <a:p>
            <a:r>
              <a:rPr lang="fr-FR">
                <a:latin typeface="PP Neue Machina"/>
              </a:rPr>
              <a:t>-&gt; Prise de décision</a:t>
            </a:r>
          </a:p>
          <a:p>
            <a:endParaRPr lang="fr-FR">
              <a:latin typeface="PP Neue Machina"/>
            </a:endParaRPr>
          </a:p>
          <a:p>
            <a:r>
              <a:rPr lang="fr-FR">
                <a:latin typeface="PP Neue Machina"/>
              </a:rPr>
              <a:t>   Travail en équipe</a:t>
            </a:r>
          </a:p>
          <a:p>
            <a:endParaRPr lang="fr-FR">
              <a:latin typeface="PP Neue Machina" panose="00000500000000000000" pitchFamily="50" charset="0"/>
            </a:endParaRPr>
          </a:p>
          <a:p>
            <a:endParaRPr lang="fr-FR">
              <a:latin typeface="PP Neue Machina" panose="00000500000000000000" pitchFamily="50" charset="0"/>
            </a:endParaRPr>
          </a:p>
          <a:p>
            <a:endParaRPr lang="fr-FR">
              <a:latin typeface="PP Neue Machina" panose="00000500000000000000" pitchFamily="50" charset="0"/>
            </a:endParaRPr>
          </a:p>
          <a:p>
            <a:endParaRPr lang="fr-FR">
              <a:latin typeface="PP Neue Machina" panose="0000050000000000000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212214" y="3861381"/>
            <a:ext cx="3271191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>
                <a:latin typeface="PP Neue Machina"/>
              </a:rPr>
              <a:t>Installation d’un  poste sous Linux en binôme</a:t>
            </a:r>
          </a:p>
          <a:p>
            <a:endParaRPr lang="fr-FR">
              <a:latin typeface="PP Neue Machina" panose="00000500000000000000" pitchFamily="50" charset="0"/>
            </a:endParaRPr>
          </a:p>
          <a:p>
            <a:r>
              <a:rPr lang="fr-FR">
                <a:latin typeface="PP Neue Machina"/>
              </a:rPr>
              <a:t>Multiples exigences</a:t>
            </a:r>
            <a:endParaRPr lang="fr-FR">
              <a:latin typeface="PP Neue Machina" panose="00000500000000000000" pitchFamily="50" charset="0"/>
            </a:endParaRPr>
          </a:p>
          <a:p>
            <a:endParaRPr lang="fr-FR">
              <a:latin typeface="PP Neue Machina"/>
            </a:endParaRPr>
          </a:p>
          <a:p>
            <a:endParaRPr lang="fr-FR">
              <a:latin typeface="PP Neue Machina"/>
            </a:endParaRPr>
          </a:p>
          <a:p>
            <a:endParaRPr lang="fr-FR">
              <a:latin typeface="PP Neue Machina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039617" y="73013"/>
            <a:ext cx="204708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PP Neue Machina"/>
              </a:rPr>
              <a:t>Novembre 2021</a:t>
            </a:r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716" y="86299"/>
            <a:ext cx="2503055" cy="250305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920" y="3589120"/>
            <a:ext cx="3503931" cy="312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9507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3</Notes>
  <HiddenSlides>4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Thème Office</vt:lpstr>
      <vt:lpstr>PowerPoint Presentation</vt:lpstr>
      <vt:lpstr>PowerPoint Presentation</vt:lpstr>
      <vt:lpstr>PowerPoint Presentation</vt:lpstr>
      <vt:lpstr>PowerPoint Presentation</vt:lpstr>
    </vt:vector>
  </TitlesOfParts>
  <Company>IUT de Bordeaux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Dupont</dc:creator>
  <cp:revision>1</cp:revision>
  <dcterms:created xsi:type="dcterms:W3CDTF">2022-03-18T10:05:19Z</dcterms:created>
  <dcterms:modified xsi:type="dcterms:W3CDTF">2022-04-15T17:16:30Z</dcterms:modified>
</cp:coreProperties>
</file>