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3EAA90-8D25-4A92-9B93-916C68315634}" v="2084" dt="2022-09-25T22:31:08.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a Lee" userId="4e4d87a2b56a8695" providerId="LiveId" clId="{D63EAA90-8D25-4A92-9B93-916C68315634}"/>
    <pc:docChg chg="undo redo custSel addSld delSld modSld sldOrd addMainMaster delMainMaster addSection delSection">
      <pc:chgData name="Juliana Lee" userId="4e4d87a2b56a8695" providerId="LiveId" clId="{D63EAA90-8D25-4A92-9B93-916C68315634}" dt="2022-09-25T22:32:37.578" v="9510" actId="2696"/>
      <pc:docMkLst>
        <pc:docMk/>
      </pc:docMkLst>
      <pc:sldChg chg="addSp delSp modSp mod setBg modClrScheme chgLayout">
        <pc:chgData name="Juliana Lee" userId="4e4d87a2b56a8695" providerId="LiveId" clId="{D63EAA90-8D25-4A92-9B93-916C68315634}" dt="2022-09-22T11:33:15.129" v="1692" actId="27636"/>
        <pc:sldMkLst>
          <pc:docMk/>
          <pc:sldMk cId="3184494541" sldId="256"/>
        </pc:sldMkLst>
        <pc:spChg chg="mod">
          <ac:chgData name="Juliana Lee" userId="4e4d87a2b56a8695" providerId="LiveId" clId="{D63EAA90-8D25-4A92-9B93-916C68315634}" dt="2022-09-22T11:33:15.129" v="1692" actId="27636"/>
          <ac:spMkLst>
            <pc:docMk/>
            <pc:sldMk cId="3184494541" sldId="256"/>
            <ac:spMk id="2" creationId="{649907A5-AD5E-67AE-C54E-9D979803A097}"/>
          </ac:spMkLst>
        </pc:spChg>
        <pc:spChg chg="mod">
          <ac:chgData name="Juliana Lee" userId="4e4d87a2b56a8695" providerId="LiveId" clId="{D63EAA90-8D25-4A92-9B93-916C68315634}" dt="2022-09-21T16:31:32.459" v="80" actId="26606"/>
          <ac:spMkLst>
            <pc:docMk/>
            <pc:sldMk cId="3184494541" sldId="256"/>
            <ac:spMk id="3" creationId="{5C51368C-7276-7F80-BE21-2442C563BE44}"/>
          </ac:spMkLst>
        </pc:spChg>
        <pc:spChg chg="add del">
          <ac:chgData name="Juliana Lee" userId="4e4d87a2b56a8695" providerId="LiveId" clId="{D63EAA90-8D25-4A92-9B93-916C68315634}" dt="2022-09-21T16:28:06.730" v="1" actId="26606"/>
          <ac:spMkLst>
            <pc:docMk/>
            <pc:sldMk cId="3184494541" sldId="256"/>
            <ac:spMk id="9" creationId="{ECD84B89-83B1-AA44-B9BE-C68A3A346981}"/>
          </ac:spMkLst>
        </pc:spChg>
        <pc:spChg chg="add del">
          <ac:chgData name="Juliana Lee" userId="4e4d87a2b56a8695" providerId="LiveId" clId="{D63EAA90-8D25-4A92-9B93-916C68315634}" dt="2022-09-21T16:28:06.730" v="1" actId="26606"/>
          <ac:spMkLst>
            <pc:docMk/>
            <pc:sldMk cId="3184494541" sldId="256"/>
            <ac:spMk id="11" creationId="{DF3B9D9F-2555-4B2E-AD17-056B66596D5A}"/>
          </ac:spMkLst>
        </pc:spChg>
        <pc:spChg chg="add del">
          <ac:chgData name="Juliana Lee" userId="4e4d87a2b56a8695" providerId="LiveId" clId="{D63EAA90-8D25-4A92-9B93-916C68315634}" dt="2022-09-21T16:28:13.614" v="3" actId="26606"/>
          <ac:spMkLst>
            <pc:docMk/>
            <pc:sldMk cId="3184494541" sldId="256"/>
            <ac:spMk id="13" creationId="{32E62931-8EB4-42BB-BAAB-D8757BE66D8E}"/>
          </ac:spMkLst>
        </pc:spChg>
        <pc:spChg chg="add del">
          <ac:chgData name="Juliana Lee" userId="4e4d87a2b56a8695" providerId="LiveId" clId="{D63EAA90-8D25-4A92-9B93-916C68315634}" dt="2022-09-21T16:31:32.459" v="80" actId="26606"/>
          <ac:spMkLst>
            <pc:docMk/>
            <pc:sldMk cId="3184494541" sldId="256"/>
            <ac:spMk id="16" creationId="{ECD84B89-83B1-AA44-B9BE-C68A3A346981}"/>
          </ac:spMkLst>
        </pc:spChg>
        <pc:spChg chg="add del">
          <ac:chgData name="Juliana Lee" userId="4e4d87a2b56a8695" providerId="LiveId" clId="{D63EAA90-8D25-4A92-9B93-916C68315634}" dt="2022-09-21T16:31:32.459" v="80" actId="26606"/>
          <ac:spMkLst>
            <pc:docMk/>
            <pc:sldMk cId="3184494541" sldId="256"/>
            <ac:spMk id="18" creationId="{DF3B9D9F-2555-4B2E-AD17-056B66596D5A}"/>
          </ac:spMkLst>
        </pc:spChg>
        <pc:spChg chg="add">
          <ac:chgData name="Juliana Lee" userId="4e4d87a2b56a8695" providerId="LiveId" clId="{D63EAA90-8D25-4A92-9B93-916C68315634}" dt="2022-09-21T16:31:32.459" v="80" actId="26606"/>
          <ac:spMkLst>
            <pc:docMk/>
            <pc:sldMk cId="3184494541" sldId="256"/>
            <ac:spMk id="23" creationId="{2FDF0794-1B86-42B2-B8C7-F60123E638ED}"/>
          </ac:spMkLst>
        </pc:spChg>
        <pc:spChg chg="add">
          <ac:chgData name="Juliana Lee" userId="4e4d87a2b56a8695" providerId="LiveId" clId="{D63EAA90-8D25-4A92-9B93-916C68315634}" dt="2022-09-21T16:31:32.459" v="80" actId="26606"/>
          <ac:spMkLst>
            <pc:docMk/>
            <pc:sldMk cId="3184494541" sldId="256"/>
            <ac:spMk id="25" creationId="{C5373426-E26E-431D-959C-5DB96C0B6208}"/>
          </ac:spMkLst>
        </pc:spChg>
        <pc:spChg chg="add">
          <ac:chgData name="Juliana Lee" userId="4e4d87a2b56a8695" providerId="LiveId" clId="{D63EAA90-8D25-4A92-9B93-916C68315634}" dt="2022-09-21T16:31:32.459" v="80" actId="26606"/>
          <ac:spMkLst>
            <pc:docMk/>
            <pc:sldMk cId="3184494541" sldId="256"/>
            <ac:spMk id="29" creationId="{E239D8CC-16F4-4B2B-80F0-203C56D0D2DE}"/>
          </ac:spMkLst>
        </pc:spChg>
        <pc:picChg chg="add del">
          <ac:chgData name="Juliana Lee" userId="4e4d87a2b56a8695" providerId="LiveId" clId="{D63EAA90-8D25-4A92-9B93-916C68315634}" dt="2022-09-21T16:28:06.730" v="1" actId="26606"/>
          <ac:picMkLst>
            <pc:docMk/>
            <pc:sldMk cId="3184494541" sldId="256"/>
            <ac:picMk id="4" creationId="{4FB48FD1-3104-65FE-A4C6-22E41C181D06}"/>
          </ac:picMkLst>
        </pc:picChg>
        <pc:picChg chg="add del">
          <ac:chgData name="Juliana Lee" userId="4e4d87a2b56a8695" providerId="LiveId" clId="{D63EAA90-8D25-4A92-9B93-916C68315634}" dt="2022-09-21T16:28:13.614" v="3" actId="26606"/>
          <ac:picMkLst>
            <pc:docMk/>
            <pc:sldMk cId="3184494541" sldId="256"/>
            <ac:picMk id="14" creationId="{0864AEDD-D0E9-6517-4FA5-327D90CCBF74}"/>
          </ac:picMkLst>
        </pc:picChg>
        <pc:picChg chg="add mod">
          <ac:chgData name="Juliana Lee" userId="4e4d87a2b56a8695" providerId="LiveId" clId="{D63EAA90-8D25-4A92-9B93-916C68315634}" dt="2022-09-21T16:31:43.245" v="81" actId="1076"/>
          <ac:picMkLst>
            <pc:docMk/>
            <pc:sldMk cId="3184494541" sldId="256"/>
            <ac:picMk id="17" creationId="{4FB48FD1-3104-65FE-A4C6-22E41C181D06}"/>
          </ac:picMkLst>
        </pc:picChg>
        <pc:cxnChg chg="add">
          <ac:chgData name="Juliana Lee" userId="4e4d87a2b56a8695" providerId="LiveId" clId="{D63EAA90-8D25-4A92-9B93-916C68315634}" dt="2022-09-21T16:31:32.459" v="80" actId="26606"/>
          <ac:cxnSpMkLst>
            <pc:docMk/>
            <pc:sldMk cId="3184494541" sldId="256"/>
            <ac:cxnSpMk id="27" creationId="{96D07482-83A3-4451-943C-B46961082957}"/>
          </ac:cxnSpMkLst>
        </pc:cxnChg>
      </pc:sldChg>
      <pc:sldChg chg="addSp delSp modSp new mod">
        <pc:chgData name="Juliana Lee" userId="4e4d87a2b56a8695" providerId="LiveId" clId="{D63EAA90-8D25-4A92-9B93-916C68315634}" dt="2022-09-25T20:52:51.270" v="7909" actId="20577"/>
        <pc:sldMkLst>
          <pc:docMk/>
          <pc:sldMk cId="2630051506" sldId="257"/>
        </pc:sldMkLst>
        <pc:spChg chg="mod">
          <ac:chgData name="Juliana Lee" userId="4e4d87a2b56a8695" providerId="LiveId" clId="{D63EAA90-8D25-4A92-9B93-916C68315634}" dt="2022-09-21T16:39:54.897" v="90" actId="20577"/>
          <ac:spMkLst>
            <pc:docMk/>
            <pc:sldMk cId="2630051506" sldId="257"/>
            <ac:spMk id="2" creationId="{88FFF0D9-1DD0-CB7B-ACC0-8F8FAFE21A12}"/>
          </ac:spMkLst>
        </pc:spChg>
        <pc:spChg chg="mod">
          <ac:chgData name="Juliana Lee" userId="4e4d87a2b56a8695" providerId="LiveId" clId="{D63EAA90-8D25-4A92-9B93-916C68315634}" dt="2022-09-25T20:52:51.270" v="7909" actId="20577"/>
          <ac:spMkLst>
            <pc:docMk/>
            <pc:sldMk cId="2630051506" sldId="257"/>
            <ac:spMk id="3" creationId="{9F35C98D-2A41-CA73-5C62-3A3DBAF1EDA3}"/>
          </ac:spMkLst>
        </pc:spChg>
        <pc:spChg chg="add del mod">
          <ac:chgData name="Juliana Lee" userId="4e4d87a2b56a8695" providerId="LiveId" clId="{D63EAA90-8D25-4A92-9B93-916C68315634}" dt="2022-09-22T14:07:33.950" v="4475" actId="478"/>
          <ac:spMkLst>
            <pc:docMk/>
            <pc:sldMk cId="2630051506" sldId="257"/>
            <ac:spMk id="4" creationId="{86D4B06B-C040-F63E-F893-4868FF2CA241}"/>
          </ac:spMkLst>
        </pc:spChg>
        <pc:spChg chg="add mod">
          <ac:chgData name="Juliana Lee" userId="4e4d87a2b56a8695" providerId="LiveId" clId="{D63EAA90-8D25-4A92-9B93-916C68315634}" dt="2022-09-22T14:08:00.176" v="4504" actId="20577"/>
          <ac:spMkLst>
            <pc:docMk/>
            <pc:sldMk cId="2630051506" sldId="257"/>
            <ac:spMk id="5" creationId="{4BB670D0-E304-AE74-F6E5-69F110D120F4}"/>
          </ac:spMkLst>
        </pc:spChg>
        <pc:spChg chg="add del mod">
          <ac:chgData name="Juliana Lee" userId="4e4d87a2b56a8695" providerId="LiveId" clId="{D63EAA90-8D25-4A92-9B93-916C68315634}" dt="2022-09-22T14:07:32.194" v="4473" actId="478"/>
          <ac:spMkLst>
            <pc:docMk/>
            <pc:sldMk cId="2630051506" sldId="257"/>
            <ac:spMk id="6" creationId="{54A776DC-0F1C-0831-D700-8FD61EF5F69A}"/>
          </ac:spMkLst>
        </pc:spChg>
        <pc:spChg chg="add del mod">
          <ac:chgData name="Juliana Lee" userId="4e4d87a2b56a8695" providerId="LiveId" clId="{D63EAA90-8D25-4A92-9B93-916C68315634}" dt="2022-09-21T17:17:37.974" v="801" actId="478"/>
          <ac:spMkLst>
            <pc:docMk/>
            <pc:sldMk cId="2630051506" sldId="257"/>
            <ac:spMk id="7" creationId="{92FEDD1D-FD4B-89FD-FF5F-F22A457A6991}"/>
          </ac:spMkLst>
        </pc:spChg>
        <pc:spChg chg="add del mod">
          <ac:chgData name="Juliana Lee" userId="4e4d87a2b56a8695" providerId="LiveId" clId="{D63EAA90-8D25-4A92-9B93-916C68315634}" dt="2022-09-21T17:18:00.565" v="808" actId="478"/>
          <ac:spMkLst>
            <pc:docMk/>
            <pc:sldMk cId="2630051506" sldId="257"/>
            <ac:spMk id="8" creationId="{C39B84DE-588B-49D0-8CE4-858545BF4CA1}"/>
          </ac:spMkLst>
        </pc:spChg>
        <pc:spChg chg="add del mod">
          <ac:chgData name="Juliana Lee" userId="4e4d87a2b56a8695" providerId="LiveId" clId="{D63EAA90-8D25-4A92-9B93-916C68315634}" dt="2022-09-21T17:17:48.076" v="804" actId="478"/>
          <ac:spMkLst>
            <pc:docMk/>
            <pc:sldMk cId="2630051506" sldId="257"/>
            <ac:spMk id="9" creationId="{E59B996E-3BA7-930D-59F5-93DB30B054FD}"/>
          </ac:spMkLst>
        </pc:spChg>
        <pc:spChg chg="add del mod">
          <ac:chgData name="Juliana Lee" userId="4e4d87a2b56a8695" providerId="LiveId" clId="{D63EAA90-8D25-4A92-9B93-916C68315634}" dt="2022-09-21T17:17:49.710" v="805" actId="478"/>
          <ac:spMkLst>
            <pc:docMk/>
            <pc:sldMk cId="2630051506" sldId="257"/>
            <ac:spMk id="10" creationId="{73B1A937-0913-F1E8-07F7-07A8107E6EAC}"/>
          </ac:spMkLst>
        </pc:spChg>
        <pc:spChg chg="add mod">
          <ac:chgData name="Juliana Lee" userId="4e4d87a2b56a8695" providerId="LiveId" clId="{D63EAA90-8D25-4A92-9B93-916C68315634}" dt="2022-09-22T14:08:35.719" v="4523" actId="1076"/>
          <ac:spMkLst>
            <pc:docMk/>
            <pc:sldMk cId="2630051506" sldId="257"/>
            <ac:spMk id="11" creationId="{8B994371-2695-F93C-5C1E-5CA23D631242}"/>
          </ac:spMkLst>
        </pc:spChg>
        <pc:spChg chg="add mod">
          <ac:chgData name="Juliana Lee" userId="4e4d87a2b56a8695" providerId="LiveId" clId="{D63EAA90-8D25-4A92-9B93-916C68315634}" dt="2022-09-22T14:08:42.697" v="4525" actId="1076"/>
          <ac:spMkLst>
            <pc:docMk/>
            <pc:sldMk cId="2630051506" sldId="257"/>
            <ac:spMk id="12" creationId="{C830F2F7-BF22-45F5-D96C-BF882F471B6C}"/>
          </ac:spMkLst>
        </pc:spChg>
        <pc:spChg chg="add del mod">
          <ac:chgData name="Juliana Lee" userId="4e4d87a2b56a8695" providerId="LiveId" clId="{D63EAA90-8D25-4A92-9B93-916C68315634}" dt="2022-09-21T17:18:06.308" v="810" actId="478"/>
          <ac:spMkLst>
            <pc:docMk/>
            <pc:sldMk cId="2630051506" sldId="257"/>
            <ac:spMk id="13" creationId="{B8DDF84A-847D-E154-BC21-DAEEA2D36A22}"/>
          </ac:spMkLst>
        </pc:spChg>
        <pc:spChg chg="add mod">
          <ac:chgData name="Juliana Lee" userId="4e4d87a2b56a8695" providerId="LiveId" clId="{D63EAA90-8D25-4A92-9B93-916C68315634}" dt="2022-09-22T14:08:49.105" v="4527" actId="20577"/>
          <ac:spMkLst>
            <pc:docMk/>
            <pc:sldMk cId="2630051506" sldId="257"/>
            <ac:spMk id="14" creationId="{67E0A415-7D6D-2E48-EA16-3CD36970CD36}"/>
          </ac:spMkLst>
        </pc:spChg>
        <pc:spChg chg="add mod">
          <ac:chgData name="Juliana Lee" userId="4e4d87a2b56a8695" providerId="LiveId" clId="{D63EAA90-8D25-4A92-9B93-916C68315634}" dt="2022-09-22T14:09:04.377" v="4536" actId="14100"/>
          <ac:spMkLst>
            <pc:docMk/>
            <pc:sldMk cId="2630051506" sldId="257"/>
            <ac:spMk id="15" creationId="{17316E95-DC22-E5D8-39A5-B2D0FD19F575}"/>
          </ac:spMkLst>
        </pc:spChg>
      </pc:sldChg>
      <pc:sldChg chg="addSp delSp modSp new mod setBg">
        <pc:chgData name="Juliana Lee" userId="4e4d87a2b56a8695" providerId="LiveId" clId="{D63EAA90-8D25-4A92-9B93-916C68315634}" dt="2022-09-25T21:13:52.664" v="8062" actId="14100"/>
        <pc:sldMkLst>
          <pc:docMk/>
          <pc:sldMk cId="4078080615" sldId="258"/>
        </pc:sldMkLst>
        <pc:spChg chg="mod">
          <ac:chgData name="Juliana Lee" userId="4e4d87a2b56a8695" providerId="LiveId" clId="{D63EAA90-8D25-4A92-9B93-916C68315634}" dt="2022-09-22T13:45:38.503" v="3773" actId="1076"/>
          <ac:spMkLst>
            <pc:docMk/>
            <pc:sldMk cId="4078080615" sldId="258"/>
            <ac:spMk id="2" creationId="{62EC73E3-8F2E-8AD2-A28D-5C22DCC3F524}"/>
          </ac:spMkLst>
        </pc:spChg>
        <pc:spChg chg="del">
          <ac:chgData name="Juliana Lee" userId="4e4d87a2b56a8695" providerId="LiveId" clId="{D63EAA90-8D25-4A92-9B93-916C68315634}" dt="2022-09-21T17:36:23.245" v="972"/>
          <ac:spMkLst>
            <pc:docMk/>
            <pc:sldMk cId="4078080615" sldId="258"/>
            <ac:spMk id="3" creationId="{45D23C23-DD82-649E-8FF9-F97ECF16E7BA}"/>
          </ac:spMkLst>
        </pc:spChg>
        <pc:spChg chg="add del mod">
          <ac:chgData name="Juliana Lee" userId="4e4d87a2b56a8695" providerId="LiveId" clId="{D63EAA90-8D25-4A92-9B93-916C68315634}" dt="2022-09-21T17:45:52.956" v="993"/>
          <ac:spMkLst>
            <pc:docMk/>
            <pc:sldMk cId="4078080615" sldId="258"/>
            <ac:spMk id="5" creationId="{5BA2A5E7-F71E-F9D3-FC99-D89E94A9E53E}"/>
          </ac:spMkLst>
        </pc:spChg>
        <pc:spChg chg="add mod">
          <ac:chgData name="Juliana Lee" userId="4e4d87a2b56a8695" providerId="LiveId" clId="{D63EAA90-8D25-4A92-9B93-916C68315634}" dt="2022-09-25T21:01:57.754" v="7945" actId="20577"/>
          <ac:spMkLst>
            <pc:docMk/>
            <pc:sldMk cId="4078080615" sldId="258"/>
            <ac:spMk id="6" creationId="{BE191988-A49F-EF83-C026-ACEAB6DA8EAD}"/>
          </ac:spMkLst>
        </pc:spChg>
        <pc:spChg chg="add">
          <ac:chgData name="Juliana Lee" userId="4e4d87a2b56a8695" providerId="LiveId" clId="{D63EAA90-8D25-4A92-9B93-916C68315634}" dt="2022-09-21T17:37:13.071" v="973" actId="26606"/>
          <ac:spMkLst>
            <pc:docMk/>
            <pc:sldMk cId="4078080615" sldId="258"/>
            <ac:spMk id="9" creationId="{EE1530B0-6F96-46C0-8B3E-3215CB756BE4}"/>
          </ac:spMkLst>
        </pc:spChg>
        <pc:spChg chg="add del mod">
          <ac:chgData name="Juliana Lee" userId="4e4d87a2b56a8695" providerId="LiveId" clId="{D63EAA90-8D25-4A92-9B93-916C68315634}" dt="2022-09-21T18:03:47.882" v="1591" actId="478"/>
          <ac:spMkLst>
            <pc:docMk/>
            <pc:sldMk cId="4078080615" sldId="258"/>
            <ac:spMk id="10" creationId="{85A10B1C-3901-AE18-2272-FA933BC95635}"/>
          </ac:spMkLst>
        </pc:spChg>
        <pc:spChg chg="add">
          <ac:chgData name="Juliana Lee" userId="4e4d87a2b56a8695" providerId="LiveId" clId="{D63EAA90-8D25-4A92-9B93-916C68315634}" dt="2022-09-21T17:37:13.071" v="973" actId="26606"/>
          <ac:spMkLst>
            <pc:docMk/>
            <pc:sldMk cId="4078080615" sldId="258"/>
            <ac:spMk id="11" creationId="{754910CF-1B56-45D3-960A-E89F7B3B9131}"/>
          </ac:spMkLst>
        </pc:spChg>
        <pc:graphicFrameChg chg="add mod">
          <ac:chgData name="Juliana Lee" userId="4e4d87a2b56a8695" providerId="LiveId" clId="{D63EAA90-8D25-4A92-9B93-916C68315634}" dt="2022-09-25T21:13:52.664" v="8062" actId="14100"/>
          <ac:graphicFrameMkLst>
            <pc:docMk/>
            <pc:sldMk cId="4078080615" sldId="258"/>
            <ac:graphicFrameMk id="3" creationId="{6260C036-D5F0-4D8C-ACD3-462B8C49C260}"/>
          </ac:graphicFrameMkLst>
        </pc:graphicFrameChg>
        <pc:graphicFrameChg chg="add del mod">
          <ac:chgData name="Juliana Lee" userId="4e4d87a2b56a8695" providerId="LiveId" clId="{D63EAA90-8D25-4A92-9B93-916C68315634}" dt="2022-09-21T18:03:38.497" v="1589" actId="478"/>
          <ac:graphicFrameMkLst>
            <pc:docMk/>
            <pc:sldMk cId="4078080615" sldId="258"/>
            <ac:graphicFrameMk id="4" creationId="{7AF27608-27B7-48CB-BF4F-81724650F9EF}"/>
          </ac:graphicFrameMkLst>
        </pc:graphicFrameChg>
        <pc:graphicFrameChg chg="add del mod">
          <ac:chgData name="Juliana Lee" userId="4e4d87a2b56a8695" providerId="LiveId" clId="{D63EAA90-8D25-4A92-9B93-916C68315634}" dt="2022-09-25T21:11:46.009" v="8046" actId="478"/>
          <ac:graphicFrameMkLst>
            <pc:docMk/>
            <pc:sldMk cId="4078080615" sldId="258"/>
            <ac:graphicFrameMk id="7" creationId="{7AF27608-27B7-48CB-BF4F-81724650F9EF}"/>
          </ac:graphicFrameMkLst>
        </pc:graphicFrameChg>
      </pc:sldChg>
      <pc:sldChg chg="addSp delSp modSp new del mod ord setBg modClrScheme chgLayout">
        <pc:chgData name="Juliana Lee" userId="4e4d87a2b56a8695" providerId="LiveId" clId="{D63EAA90-8D25-4A92-9B93-916C68315634}" dt="2022-09-22T13:56:19.274" v="3957" actId="2696"/>
        <pc:sldMkLst>
          <pc:docMk/>
          <pc:sldMk cId="3729532222" sldId="259"/>
        </pc:sldMkLst>
        <pc:spChg chg="mod ord">
          <ac:chgData name="Juliana Lee" userId="4e4d87a2b56a8695" providerId="LiveId" clId="{D63EAA90-8D25-4A92-9B93-916C68315634}" dt="2022-09-22T13:45:14.768" v="3771" actId="20577"/>
          <ac:spMkLst>
            <pc:docMk/>
            <pc:sldMk cId="3729532222" sldId="259"/>
            <ac:spMk id="2" creationId="{9813AEC4-D0C4-890A-D0FC-986637F1C78F}"/>
          </ac:spMkLst>
        </pc:spChg>
        <pc:spChg chg="del mod">
          <ac:chgData name="Juliana Lee" userId="4e4d87a2b56a8695" providerId="LiveId" clId="{D63EAA90-8D25-4A92-9B93-916C68315634}" dt="2022-09-22T12:23:08.041" v="1828"/>
          <ac:spMkLst>
            <pc:docMk/>
            <pc:sldMk cId="3729532222" sldId="259"/>
            <ac:spMk id="3" creationId="{C7E33AB6-5808-91F0-AED5-354746678230}"/>
          </ac:spMkLst>
        </pc:spChg>
        <pc:spChg chg="add del mod">
          <ac:chgData name="Juliana Lee" userId="4e4d87a2b56a8695" providerId="LiveId" clId="{D63EAA90-8D25-4A92-9B93-916C68315634}" dt="2022-09-22T12:24:41.707" v="1839" actId="478"/>
          <ac:spMkLst>
            <pc:docMk/>
            <pc:sldMk cId="3729532222" sldId="259"/>
            <ac:spMk id="7" creationId="{9B161CC0-DC80-28FE-1B23-6D0DE06F9D51}"/>
          </ac:spMkLst>
        </pc:spChg>
        <pc:spChg chg="add del mod">
          <ac:chgData name="Juliana Lee" userId="4e4d87a2b56a8695" providerId="LiveId" clId="{D63EAA90-8D25-4A92-9B93-916C68315634}" dt="2022-09-22T13:16:36.992" v="2886" actId="478"/>
          <ac:spMkLst>
            <pc:docMk/>
            <pc:sldMk cId="3729532222" sldId="259"/>
            <ac:spMk id="12" creationId="{CC96DA44-FAAA-53E7-907E-85427C0A5ACA}"/>
          </ac:spMkLst>
        </pc:spChg>
        <pc:spChg chg="add del mod ord">
          <ac:chgData name="Juliana Lee" userId="4e4d87a2b56a8695" providerId="LiveId" clId="{D63EAA90-8D25-4A92-9B93-916C68315634}" dt="2022-09-22T12:43:42.423" v="2598" actId="700"/>
          <ac:spMkLst>
            <pc:docMk/>
            <pc:sldMk cId="3729532222" sldId="259"/>
            <ac:spMk id="13" creationId="{F518709C-72FB-09FE-661F-5160CC7ECF74}"/>
          </ac:spMkLst>
        </pc:spChg>
        <pc:spChg chg="add del mod ord">
          <ac:chgData name="Juliana Lee" userId="4e4d87a2b56a8695" providerId="LiveId" clId="{D63EAA90-8D25-4A92-9B93-916C68315634}" dt="2022-09-22T12:43:42.423" v="2598" actId="700"/>
          <ac:spMkLst>
            <pc:docMk/>
            <pc:sldMk cId="3729532222" sldId="259"/>
            <ac:spMk id="14" creationId="{FC057B74-79FE-B002-9A9D-C6897449083B}"/>
          </ac:spMkLst>
        </pc:spChg>
        <pc:graphicFrameChg chg="add del mod">
          <ac:chgData name="Juliana Lee" userId="4e4d87a2b56a8695" providerId="LiveId" clId="{D63EAA90-8D25-4A92-9B93-916C68315634}" dt="2022-09-22T12:24:31.193" v="1838" actId="478"/>
          <ac:graphicFrameMkLst>
            <pc:docMk/>
            <pc:sldMk cId="3729532222" sldId="259"/>
            <ac:graphicFrameMk id="4" creationId="{E823165D-F7F3-A1DA-D99C-2E4C0C558631}"/>
          </ac:graphicFrameMkLst>
        </pc:graphicFrameChg>
        <pc:graphicFrameChg chg="add del mod">
          <ac:chgData name="Juliana Lee" userId="4e4d87a2b56a8695" providerId="LiveId" clId="{D63EAA90-8D25-4A92-9B93-916C68315634}" dt="2022-09-22T12:24:43.814" v="1840" actId="478"/>
          <ac:graphicFrameMkLst>
            <pc:docMk/>
            <pc:sldMk cId="3729532222" sldId="259"/>
            <ac:graphicFrameMk id="5" creationId="{8515A89B-1B61-1F99-C35D-D0899E6172BA}"/>
          </ac:graphicFrameMkLst>
        </pc:graphicFrameChg>
        <pc:graphicFrameChg chg="add mod modGraphic">
          <ac:chgData name="Juliana Lee" userId="4e4d87a2b56a8695" providerId="LiveId" clId="{D63EAA90-8D25-4A92-9B93-916C68315634}" dt="2022-09-22T12:40:39.235" v="2576"/>
          <ac:graphicFrameMkLst>
            <pc:docMk/>
            <pc:sldMk cId="3729532222" sldId="259"/>
            <ac:graphicFrameMk id="8" creationId="{CD0D2DE0-16A4-9F5A-E97E-8371A5F513E3}"/>
          </ac:graphicFrameMkLst>
        </pc:graphicFrameChg>
        <pc:graphicFrameChg chg="add del mod">
          <ac:chgData name="Juliana Lee" userId="4e4d87a2b56a8695" providerId="LiveId" clId="{D63EAA90-8D25-4A92-9B93-916C68315634}" dt="2022-09-22T13:08:30.846" v="2811" actId="478"/>
          <ac:graphicFrameMkLst>
            <pc:docMk/>
            <pc:sldMk cId="3729532222" sldId="259"/>
            <ac:graphicFrameMk id="9" creationId="{E823165D-F7F3-A1DA-D99C-2E4C0C558631}"/>
          </ac:graphicFrameMkLst>
        </pc:graphicFrameChg>
        <pc:graphicFrameChg chg="add del mod">
          <ac:chgData name="Juliana Lee" userId="4e4d87a2b56a8695" providerId="LiveId" clId="{D63EAA90-8D25-4A92-9B93-916C68315634}" dt="2022-09-22T13:08:32.757" v="2812" actId="478"/>
          <ac:graphicFrameMkLst>
            <pc:docMk/>
            <pc:sldMk cId="3729532222" sldId="259"/>
            <ac:graphicFrameMk id="10" creationId="{8515A89B-1B61-1F99-C35D-D0899E6172BA}"/>
          </ac:graphicFrameMkLst>
        </pc:graphicFrameChg>
        <pc:graphicFrameChg chg="add del mod">
          <ac:chgData name="Juliana Lee" userId="4e4d87a2b56a8695" providerId="LiveId" clId="{D63EAA90-8D25-4A92-9B93-916C68315634}" dt="2022-09-22T13:08:36.185" v="2813" actId="478"/>
          <ac:graphicFrameMkLst>
            <pc:docMk/>
            <pc:sldMk cId="3729532222" sldId="259"/>
            <ac:graphicFrameMk id="11" creationId="{1278986B-92E6-1080-606F-CA26550EFEBE}"/>
          </ac:graphicFrameMkLst>
        </pc:graphicFrameChg>
      </pc:sldChg>
      <pc:sldChg chg="addSp delSp modSp add del mod modClrScheme chgLayout">
        <pc:chgData name="Juliana Lee" userId="4e4d87a2b56a8695" providerId="LiveId" clId="{D63EAA90-8D25-4A92-9B93-916C68315634}" dt="2022-09-22T13:34:43.295" v="3524" actId="2696"/>
        <pc:sldMkLst>
          <pc:docMk/>
          <pc:sldMk cId="2009822839" sldId="260"/>
        </pc:sldMkLst>
        <pc:spChg chg="mod ord">
          <ac:chgData name="Juliana Lee" userId="4e4d87a2b56a8695" providerId="LiveId" clId="{D63EAA90-8D25-4A92-9B93-916C68315634}" dt="2022-09-22T12:43:55.784" v="2599" actId="700"/>
          <ac:spMkLst>
            <pc:docMk/>
            <pc:sldMk cId="2009822839" sldId="260"/>
            <ac:spMk id="2" creationId="{9813AEC4-D0C4-890A-D0FC-986637F1C78F}"/>
          </ac:spMkLst>
        </pc:spChg>
        <pc:spChg chg="del mod ord">
          <ac:chgData name="Juliana Lee" userId="4e4d87a2b56a8695" providerId="LiveId" clId="{D63EAA90-8D25-4A92-9B93-916C68315634}" dt="2022-09-22T12:43:55.784" v="2599" actId="700"/>
          <ac:spMkLst>
            <pc:docMk/>
            <pc:sldMk cId="2009822839" sldId="260"/>
            <ac:spMk id="3" creationId="{C7E33AB6-5808-91F0-AED5-354746678230}"/>
          </ac:spMkLst>
        </pc:spChg>
        <pc:spChg chg="add del mod ord">
          <ac:chgData name="Juliana Lee" userId="4e4d87a2b56a8695" providerId="LiveId" clId="{D63EAA90-8D25-4A92-9B93-916C68315634}" dt="2022-09-22T13:14:55.365" v="2881" actId="478"/>
          <ac:spMkLst>
            <pc:docMk/>
            <pc:sldMk cId="2009822839" sldId="260"/>
            <ac:spMk id="4" creationId="{765A7208-ADEE-3F5A-7F2C-673B8DCBA111}"/>
          </ac:spMkLst>
        </pc:spChg>
        <pc:spChg chg="add del mod ord">
          <ac:chgData name="Juliana Lee" userId="4e4d87a2b56a8695" providerId="LiveId" clId="{D63EAA90-8D25-4A92-9B93-916C68315634}" dt="2022-09-22T12:44:16.745" v="2601"/>
          <ac:spMkLst>
            <pc:docMk/>
            <pc:sldMk cId="2009822839" sldId="260"/>
            <ac:spMk id="5" creationId="{CD63E531-50E5-B2BD-AF94-536A2CD3B8B4}"/>
          </ac:spMkLst>
        </pc:spChg>
        <pc:spChg chg="add del mod ord">
          <ac:chgData name="Juliana Lee" userId="4e4d87a2b56a8695" providerId="LiveId" clId="{D63EAA90-8D25-4A92-9B93-916C68315634}" dt="2022-09-22T13:14:59.002" v="2883" actId="478"/>
          <ac:spMkLst>
            <pc:docMk/>
            <pc:sldMk cId="2009822839" sldId="260"/>
            <ac:spMk id="6" creationId="{88DC6F3A-DD5F-5E90-128B-6A877AAD731B}"/>
          </ac:spMkLst>
        </pc:spChg>
        <pc:spChg chg="add del mod ord">
          <ac:chgData name="Juliana Lee" userId="4e4d87a2b56a8695" providerId="LiveId" clId="{D63EAA90-8D25-4A92-9B93-916C68315634}" dt="2022-09-22T12:44:27.888" v="2603"/>
          <ac:spMkLst>
            <pc:docMk/>
            <pc:sldMk cId="2009822839" sldId="260"/>
            <ac:spMk id="7" creationId="{9328B97B-4245-0ABB-9684-3717394D196B}"/>
          </ac:spMkLst>
        </pc:spChg>
        <pc:spChg chg="add del mod">
          <ac:chgData name="Juliana Lee" userId="4e4d87a2b56a8695" providerId="LiveId" clId="{D63EAA90-8D25-4A92-9B93-916C68315634}" dt="2022-09-22T13:14:57.093" v="2882" actId="478"/>
          <ac:spMkLst>
            <pc:docMk/>
            <pc:sldMk cId="2009822839" sldId="260"/>
            <ac:spMk id="13" creationId="{FF63A7E1-C100-32B2-7915-EF77E3106559}"/>
          </ac:spMkLst>
        </pc:spChg>
        <pc:spChg chg="add del mod">
          <ac:chgData name="Juliana Lee" userId="4e4d87a2b56a8695" providerId="LiveId" clId="{D63EAA90-8D25-4A92-9B93-916C68315634}" dt="2022-09-22T13:15:00.616" v="2884" actId="478"/>
          <ac:spMkLst>
            <pc:docMk/>
            <pc:sldMk cId="2009822839" sldId="260"/>
            <ac:spMk id="15" creationId="{BC1658C5-3C72-B5C7-884C-2FDFDA38D99B}"/>
          </ac:spMkLst>
        </pc:spChg>
        <pc:graphicFrameChg chg="add del mod">
          <ac:chgData name="Juliana Lee" userId="4e4d87a2b56a8695" providerId="LiveId" clId="{D63EAA90-8D25-4A92-9B93-916C68315634}" dt="2022-09-22T13:14:42.794" v="2878" actId="478"/>
          <ac:graphicFrameMkLst>
            <pc:docMk/>
            <pc:sldMk cId="2009822839" sldId="260"/>
            <ac:graphicFrameMk id="8" creationId="{F4964A75-DEDA-F04D-278C-1D77D13B4601}"/>
          </ac:graphicFrameMkLst>
        </pc:graphicFrameChg>
        <pc:graphicFrameChg chg="add del mod">
          <ac:chgData name="Juliana Lee" userId="4e4d87a2b56a8695" providerId="LiveId" clId="{D63EAA90-8D25-4A92-9B93-916C68315634}" dt="2022-09-22T13:14:46.012" v="2879" actId="478"/>
          <ac:graphicFrameMkLst>
            <pc:docMk/>
            <pc:sldMk cId="2009822839" sldId="260"/>
            <ac:graphicFrameMk id="9" creationId="{1E1E8513-B1C6-0EF3-680B-8B465482E007}"/>
          </ac:graphicFrameMkLst>
        </pc:graphicFrameChg>
        <pc:graphicFrameChg chg="add del mod">
          <ac:chgData name="Juliana Lee" userId="4e4d87a2b56a8695" providerId="LiveId" clId="{D63EAA90-8D25-4A92-9B93-916C68315634}" dt="2022-09-22T12:55:29.517" v="2703" actId="478"/>
          <ac:graphicFrameMkLst>
            <pc:docMk/>
            <pc:sldMk cId="2009822839" sldId="260"/>
            <ac:graphicFrameMk id="10" creationId="{BAA9A4E4-E6E3-A07A-AFC7-9006404650B2}"/>
          </ac:graphicFrameMkLst>
        </pc:graphicFrameChg>
        <pc:graphicFrameChg chg="add del mod">
          <ac:chgData name="Juliana Lee" userId="4e4d87a2b56a8695" providerId="LiveId" clId="{D63EAA90-8D25-4A92-9B93-916C68315634}" dt="2022-09-22T13:15:02.604" v="2885" actId="478"/>
          <ac:graphicFrameMkLst>
            <pc:docMk/>
            <pc:sldMk cId="2009822839" sldId="260"/>
            <ac:graphicFrameMk id="11" creationId="{F3F5796A-FF92-44DF-35EF-2D899BADB559}"/>
          </ac:graphicFrameMkLst>
        </pc:graphicFrameChg>
      </pc:sldChg>
      <pc:sldChg chg="addSp delSp modSp add mod ord modClrScheme chgLayout">
        <pc:chgData name="Juliana Lee" userId="4e4d87a2b56a8695" providerId="LiveId" clId="{D63EAA90-8D25-4A92-9B93-916C68315634}" dt="2022-09-25T21:52:01.064" v="8146"/>
        <pc:sldMkLst>
          <pc:docMk/>
          <pc:sldMk cId="1519424497" sldId="261"/>
        </pc:sldMkLst>
        <pc:spChg chg="mod ord">
          <ac:chgData name="Juliana Lee" userId="4e4d87a2b56a8695" providerId="LiveId" clId="{D63EAA90-8D25-4A92-9B93-916C68315634}" dt="2022-09-25T21:28:22.081" v="8079" actId="20577"/>
          <ac:spMkLst>
            <pc:docMk/>
            <pc:sldMk cId="1519424497" sldId="261"/>
            <ac:spMk id="2" creationId="{9813AEC4-D0C4-890A-D0FC-986637F1C78F}"/>
          </ac:spMkLst>
        </pc:spChg>
        <pc:spChg chg="add del mod ord">
          <ac:chgData name="Juliana Lee" userId="4e4d87a2b56a8695" providerId="LiveId" clId="{D63EAA90-8D25-4A92-9B93-916C68315634}" dt="2022-09-22T12:47:37.545" v="2608" actId="700"/>
          <ac:spMkLst>
            <pc:docMk/>
            <pc:sldMk cId="1519424497" sldId="261"/>
            <ac:spMk id="3" creationId="{C7E33AB6-5808-91F0-AED5-354746678230}"/>
          </ac:spMkLst>
        </pc:spChg>
        <pc:spChg chg="add del mod ord">
          <ac:chgData name="Juliana Lee" userId="4e4d87a2b56a8695" providerId="LiveId" clId="{D63EAA90-8D25-4A92-9B93-916C68315634}" dt="2022-09-22T12:47:28.790" v="2607" actId="700"/>
          <ac:spMkLst>
            <pc:docMk/>
            <pc:sldMk cId="1519424497" sldId="261"/>
            <ac:spMk id="4" creationId="{4DE898DF-730F-3B3F-4184-D5B8EEE96532}"/>
          </ac:spMkLst>
        </pc:spChg>
        <pc:spChg chg="add del mod">
          <ac:chgData name="Juliana Lee" userId="4e4d87a2b56a8695" providerId="LiveId" clId="{D63EAA90-8D25-4A92-9B93-916C68315634}" dt="2022-09-25T21:40:24.092" v="8103"/>
          <ac:spMkLst>
            <pc:docMk/>
            <pc:sldMk cId="1519424497" sldId="261"/>
            <ac:spMk id="5" creationId="{8592C83E-ABD4-EED8-C1B0-85DE217F0AF0}"/>
          </ac:spMkLst>
        </pc:spChg>
        <pc:spChg chg="add del mod ord">
          <ac:chgData name="Juliana Lee" userId="4e4d87a2b56a8695" providerId="LiveId" clId="{D63EAA90-8D25-4A92-9B93-916C68315634}" dt="2022-09-22T12:47:28.790" v="2607" actId="700"/>
          <ac:spMkLst>
            <pc:docMk/>
            <pc:sldMk cId="1519424497" sldId="261"/>
            <ac:spMk id="5" creationId="{9B2744A0-50EB-7D39-8A58-A3D785AA939B}"/>
          </ac:spMkLst>
        </pc:spChg>
        <pc:spChg chg="add del mod ord">
          <ac:chgData name="Juliana Lee" userId="4e4d87a2b56a8695" providerId="LiveId" clId="{D63EAA90-8D25-4A92-9B93-916C68315634}" dt="2022-09-22T12:52:10.114" v="2676" actId="478"/>
          <ac:spMkLst>
            <pc:docMk/>
            <pc:sldMk cId="1519424497" sldId="261"/>
            <ac:spMk id="6" creationId="{38ED3A02-9A01-EB42-9B64-1B791C605D4B}"/>
          </ac:spMkLst>
        </pc:spChg>
        <pc:spChg chg="add del mod ord">
          <ac:chgData name="Juliana Lee" userId="4e4d87a2b56a8695" providerId="LiveId" clId="{D63EAA90-8D25-4A92-9B93-916C68315634}" dt="2022-09-22T12:52:08.744" v="2675" actId="478"/>
          <ac:spMkLst>
            <pc:docMk/>
            <pc:sldMk cId="1519424497" sldId="261"/>
            <ac:spMk id="7" creationId="{3D46A666-32C0-5C8A-2A5C-5000D232C58A}"/>
          </ac:spMkLst>
        </pc:spChg>
        <pc:spChg chg="add del mod ord">
          <ac:chgData name="Juliana Lee" userId="4e4d87a2b56a8695" providerId="LiveId" clId="{D63EAA90-8D25-4A92-9B93-916C68315634}" dt="2022-09-22T12:47:43.190" v="2609" actId="478"/>
          <ac:spMkLst>
            <pc:docMk/>
            <pc:sldMk cId="1519424497" sldId="261"/>
            <ac:spMk id="8" creationId="{D4F2B840-57F0-BAF5-CDEA-8820A4CCFF0D}"/>
          </ac:spMkLst>
        </pc:spChg>
        <pc:spChg chg="add del mod ord">
          <ac:chgData name="Juliana Lee" userId="4e4d87a2b56a8695" providerId="LiveId" clId="{D63EAA90-8D25-4A92-9B93-916C68315634}" dt="2022-09-22T12:47:46.609" v="2610" actId="478"/>
          <ac:spMkLst>
            <pc:docMk/>
            <pc:sldMk cId="1519424497" sldId="261"/>
            <ac:spMk id="9" creationId="{4052F174-CCEE-4DA7-C419-5333D91BBBC5}"/>
          </ac:spMkLst>
        </pc:spChg>
        <pc:spChg chg="add del mod">
          <ac:chgData name="Juliana Lee" userId="4e4d87a2b56a8695" providerId="LiveId" clId="{D63EAA90-8D25-4A92-9B93-916C68315634}" dt="2022-09-25T21:47:04.156" v="8120"/>
          <ac:spMkLst>
            <pc:docMk/>
            <pc:sldMk cId="1519424497" sldId="261"/>
            <ac:spMk id="9" creationId="{8E0FC6CC-325E-D244-4BF4-6F53075A043D}"/>
          </ac:spMkLst>
        </pc:spChg>
        <pc:spChg chg="add mod">
          <ac:chgData name="Juliana Lee" userId="4e4d87a2b56a8695" providerId="LiveId" clId="{D63EAA90-8D25-4A92-9B93-916C68315634}" dt="2022-09-22T12:48:41.775" v="2620"/>
          <ac:spMkLst>
            <pc:docMk/>
            <pc:sldMk cId="1519424497" sldId="261"/>
            <ac:spMk id="10" creationId="{AAE6C2D8-A793-A5C2-5F6E-8DCEF545BBB0}"/>
          </ac:spMkLst>
        </pc:spChg>
        <pc:spChg chg="add mod">
          <ac:chgData name="Juliana Lee" userId="4e4d87a2b56a8695" providerId="LiveId" clId="{D63EAA90-8D25-4A92-9B93-916C68315634}" dt="2022-09-22T12:48:41.775" v="2620"/>
          <ac:spMkLst>
            <pc:docMk/>
            <pc:sldMk cId="1519424497" sldId="261"/>
            <ac:spMk id="11" creationId="{AF5A6F10-53F3-648E-E2B2-0DB4D260ED6A}"/>
          </ac:spMkLst>
        </pc:spChg>
        <pc:spChg chg="add mod">
          <ac:chgData name="Juliana Lee" userId="4e4d87a2b56a8695" providerId="LiveId" clId="{D63EAA90-8D25-4A92-9B93-916C68315634}" dt="2022-09-22T12:48:29.269" v="2617"/>
          <ac:spMkLst>
            <pc:docMk/>
            <pc:sldMk cId="1519424497" sldId="261"/>
            <ac:spMk id="12" creationId="{7FF99FA3-15CA-2CCB-09C2-A24046FF44DE}"/>
          </ac:spMkLst>
        </pc:spChg>
        <pc:spChg chg="add mod">
          <ac:chgData name="Juliana Lee" userId="4e4d87a2b56a8695" providerId="LiveId" clId="{D63EAA90-8D25-4A92-9B93-916C68315634}" dt="2022-09-22T12:48:29.269" v="2617"/>
          <ac:spMkLst>
            <pc:docMk/>
            <pc:sldMk cId="1519424497" sldId="261"/>
            <ac:spMk id="13" creationId="{57655BB8-64D4-8642-FD66-BEEA7C12F310}"/>
          </ac:spMkLst>
        </pc:spChg>
        <pc:spChg chg="add mod">
          <ac:chgData name="Juliana Lee" userId="4e4d87a2b56a8695" providerId="LiveId" clId="{D63EAA90-8D25-4A92-9B93-916C68315634}" dt="2022-09-22T12:52:05.727" v="2672"/>
          <ac:spMkLst>
            <pc:docMk/>
            <pc:sldMk cId="1519424497" sldId="261"/>
            <ac:spMk id="14" creationId="{C9A19012-FCA7-E0F6-F076-68FBA651615F}"/>
          </ac:spMkLst>
        </pc:spChg>
        <pc:spChg chg="add mod">
          <ac:chgData name="Juliana Lee" userId="4e4d87a2b56a8695" providerId="LiveId" clId="{D63EAA90-8D25-4A92-9B93-916C68315634}" dt="2022-09-22T12:52:05.727" v="2672"/>
          <ac:spMkLst>
            <pc:docMk/>
            <pc:sldMk cId="1519424497" sldId="261"/>
            <ac:spMk id="15" creationId="{70A315B1-9DF7-1906-E86A-1B2CDBB9FAF1}"/>
          </ac:spMkLst>
        </pc:spChg>
        <pc:spChg chg="add del mod">
          <ac:chgData name="Juliana Lee" userId="4e4d87a2b56a8695" providerId="LiveId" clId="{D63EAA90-8D25-4A92-9B93-916C68315634}" dt="2022-09-22T12:52:04.389" v="2668"/>
          <ac:spMkLst>
            <pc:docMk/>
            <pc:sldMk cId="1519424497" sldId="261"/>
            <ac:spMk id="16" creationId="{49B4F7CD-2A4D-4EB8-4BAC-55E82627515C}"/>
          </ac:spMkLst>
        </pc:spChg>
        <pc:spChg chg="add mod">
          <ac:chgData name="Juliana Lee" userId="4e4d87a2b56a8695" providerId="LiveId" clId="{D63EAA90-8D25-4A92-9B93-916C68315634}" dt="2022-09-22T12:52:04.389" v="2668"/>
          <ac:spMkLst>
            <pc:docMk/>
            <pc:sldMk cId="1519424497" sldId="261"/>
            <ac:spMk id="17" creationId="{DDDF4C45-0781-97AB-B00C-4BC355975854}"/>
          </ac:spMkLst>
        </pc:spChg>
        <pc:spChg chg="add mod">
          <ac:chgData name="Juliana Lee" userId="4e4d87a2b56a8695" providerId="LiveId" clId="{D63EAA90-8D25-4A92-9B93-916C68315634}" dt="2022-09-22T12:52:01.956" v="2664"/>
          <ac:spMkLst>
            <pc:docMk/>
            <pc:sldMk cId="1519424497" sldId="261"/>
            <ac:spMk id="18" creationId="{E145F54D-8561-0A5D-4D1A-7D0F3D6CF070}"/>
          </ac:spMkLst>
        </pc:spChg>
        <pc:spChg chg="add mod">
          <ac:chgData name="Juliana Lee" userId="4e4d87a2b56a8695" providerId="LiveId" clId="{D63EAA90-8D25-4A92-9B93-916C68315634}" dt="2022-09-22T12:52:01.956" v="2664"/>
          <ac:spMkLst>
            <pc:docMk/>
            <pc:sldMk cId="1519424497" sldId="261"/>
            <ac:spMk id="19" creationId="{E393FC4C-59F9-A868-B8E2-4B184A61A2CC}"/>
          </ac:spMkLst>
        </pc:spChg>
        <pc:spChg chg="add mod">
          <ac:chgData name="Juliana Lee" userId="4e4d87a2b56a8695" providerId="LiveId" clId="{D63EAA90-8D25-4A92-9B93-916C68315634}" dt="2022-09-22T12:52:01.258" v="2662"/>
          <ac:spMkLst>
            <pc:docMk/>
            <pc:sldMk cId="1519424497" sldId="261"/>
            <ac:spMk id="20" creationId="{06F716ED-7C27-6DC5-964C-87F62BAF06BA}"/>
          </ac:spMkLst>
        </pc:spChg>
        <pc:spChg chg="add mod">
          <ac:chgData name="Juliana Lee" userId="4e4d87a2b56a8695" providerId="LiveId" clId="{D63EAA90-8D25-4A92-9B93-916C68315634}" dt="2022-09-22T12:52:01.258" v="2662"/>
          <ac:spMkLst>
            <pc:docMk/>
            <pc:sldMk cId="1519424497" sldId="261"/>
            <ac:spMk id="21" creationId="{3D9D116E-FA8D-E0C7-ECF7-29A93AEE0A8F}"/>
          </ac:spMkLst>
        </pc:spChg>
        <pc:spChg chg="add del mod ord">
          <ac:chgData name="Juliana Lee" userId="4e4d87a2b56a8695" providerId="LiveId" clId="{D63EAA90-8D25-4A92-9B93-916C68315634}" dt="2022-09-22T13:01:39.437" v="2724" actId="478"/>
          <ac:spMkLst>
            <pc:docMk/>
            <pc:sldMk cId="1519424497" sldId="261"/>
            <ac:spMk id="23" creationId="{66DC6D27-C6DA-FA27-F9A1-A13DABA68740}"/>
          </ac:spMkLst>
        </pc:spChg>
        <pc:spChg chg="add del mod ord">
          <ac:chgData name="Juliana Lee" userId="4e4d87a2b56a8695" providerId="LiveId" clId="{D63EAA90-8D25-4A92-9B93-916C68315634}" dt="2022-09-22T13:01:45.019" v="2726" actId="478"/>
          <ac:spMkLst>
            <pc:docMk/>
            <pc:sldMk cId="1519424497" sldId="261"/>
            <ac:spMk id="24" creationId="{D6B65BC9-B815-FC45-DACC-FDB8B6D6C768}"/>
          </ac:spMkLst>
        </pc:spChg>
        <pc:spChg chg="add del mod ord">
          <ac:chgData name="Juliana Lee" userId="4e4d87a2b56a8695" providerId="LiveId" clId="{D63EAA90-8D25-4A92-9B93-916C68315634}" dt="2022-09-22T12:57:44.463" v="2707" actId="478"/>
          <ac:spMkLst>
            <pc:docMk/>
            <pc:sldMk cId="1519424497" sldId="261"/>
            <ac:spMk id="25" creationId="{994726E4-C8B6-1104-4D8C-40B822388F3D}"/>
          </ac:spMkLst>
        </pc:spChg>
        <pc:spChg chg="add del mod ord">
          <ac:chgData name="Juliana Lee" userId="4e4d87a2b56a8695" providerId="LiveId" clId="{D63EAA90-8D25-4A92-9B93-916C68315634}" dt="2022-09-22T12:57:45.923" v="2708" actId="478"/>
          <ac:spMkLst>
            <pc:docMk/>
            <pc:sldMk cId="1519424497" sldId="261"/>
            <ac:spMk id="26" creationId="{5CD74400-D54F-672A-5954-4097162AA460}"/>
          </ac:spMkLst>
        </pc:spChg>
        <pc:spChg chg="add del mod">
          <ac:chgData name="Juliana Lee" userId="4e4d87a2b56a8695" providerId="LiveId" clId="{D63EAA90-8D25-4A92-9B93-916C68315634}" dt="2022-09-22T13:01:33.532" v="2723" actId="478"/>
          <ac:spMkLst>
            <pc:docMk/>
            <pc:sldMk cId="1519424497" sldId="261"/>
            <ac:spMk id="27" creationId="{BFCD1E6D-B12A-B53D-CE20-8320A6C80410}"/>
          </ac:spMkLst>
        </pc:spChg>
        <pc:spChg chg="add del mod">
          <ac:chgData name="Juliana Lee" userId="4e4d87a2b56a8695" providerId="LiveId" clId="{D63EAA90-8D25-4A92-9B93-916C68315634}" dt="2022-09-22T13:01:32.286" v="2722" actId="478"/>
          <ac:spMkLst>
            <pc:docMk/>
            <pc:sldMk cId="1519424497" sldId="261"/>
            <ac:spMk id="28" creationId="{37217A86-17E0-12E2-51F3-FD110BB386AE}"/>
          </ac:spMkLst>
        </pc:spChg>
        <pc:spChg chg="add del mod">
          <ac:chgData name="Juliana Lee" userId="4e4d87a2b56a8695" providerId="LiveId" clId="{D63EAA90-8D25-4A92-9B93-916C68315634}" dt="2022-09-22T12:59:34.123" v="2719"/>
          <ac:spMkLst>
            <pc:docMk/>
            <pc:sldMk cId="1519424497" sldId="261"/>
            <ac:spMk id="30" creationId="{7F81B118-797F-5DA8-2096-DB035C62629D}"/>
          </ac:spMkLst>
        </pc:spChg>
        <pc:spChg chg="add del mod ord">
          <ac:chgData name="Juliana Lee" userId="4e4d87a2b56a8695" providerId="LiveId" clId="{D63EAA90-8D25-4A92-9B93-916C68315634}" dt="2022-09-22T12:59:52.863" v="2721" actId="700"/>
          <ac:spMkLst>
            <pc:docMk/>
            <pc:sldMk cId="1519424497" sldId="261"/>
            <ac:spMk id="31" creationId="{EE6F7060-8A1F-2273-30AF-6D6CD7767D1D}"/>
          </ac:spMkLst>
        </pc:spChg>
        <pc:spChg chg="add del mod ord">
          <ac:chgData name="Juliana Lee" userId="4e4d87a2b56a8695" providerId="LiveId" clId="{D63EAA90-8D25-4A92-9B93-916C68315634}" dt="2022-09-22T12:59:52.863" v="2721" actId="700"/>
          <ac:spMkLst>
            <pc:docMk/>
            <pc:sldMk cId="1519424497" sldId="261"/>
            <ac:spMk id="32" creationId="{4B8D8670-6CC3-A368-C9D8-8085634C456A}"/>
          </ac:spMkLst>
        </pc:spChg>
        <pc:spChg chg="add del mod">
          <ac:chgData name="Juliana Lee" userId="4e4d87a2b56a8695" providerId="LiveId" clId="{D63EAA90-8D25-4A92-9B93-916C68315634}" dt="2022-09-22T13:03:44.157" v="2740" actId="478"/>
          <ac:spMkLst>
            <pc:docMk/>
            <pc:sldMk cId="1519424497" sldId="261"/>
            <ac:spMk id="33" creationId="{F908C73F-8E99-6402-93AF-612FBD77D88D}"/>
          </ac:spMkLst>
        </pc:spChg>
        <pc:spChg chg="add del mod">
          <ac:chgData name="Juliana Lee" userId="4e4d87a2b56a8695" providerId="LiveId" clId="{D63EAA90-8D25-4A92-9B93-916C68315634}" dt="2022-09-22T13:03:45.708" v="2741" actId="478"/>
          <ac:spMkLst>
            <pc:docMk/>
            <pc:sldMk cId="1519424497" sldId="261"/>
            <ac:spMk id="34" creationId="{63AD453C-0C55-0426-4B16-0781AE8620B5}"/>
          </ac:spMkLst>
        </pc:spChg>
        <pc:spChg chg="add del mod">
          <ac:chgData name="Juliana Lee" userId="4e4d87a2b56a8695" providerId="LiveId" clId="{D63EAA90-8D25-4A92-9B93-916C68315634}" dt="2022-09-22T13:03:47.234" v="2742" actId="478"/>
          <ac:spMkLst>
            <pc:docMk/>
            <pc:sldMk cId="1519424497" sldId="261"/>
            <ac:spMk id="35" creationId="{AF22AD08-FDB8-4DB4-0DF6-CA910FE53F37}"/>
          </ac:spMkLst>
        </pc:spChg>
        <pc:spChg chg="add del mod ord">
          <ac:chgData name="Juliana Lee" userId="4e4d87a2b56a8695" providerId="LiveId" clId="{D63EAA90-8D25-4A92-9B93-916C68315634}" dt="2022-09-22T13:04:04.292" v="2744"/>
          <ac:spMkLst>
            <pc:docMk/>
            <pc:sldMk cId="1519424497" sldId="261"/>
            <ac:spMk id="37" creationId="{807FECEE-DB10-9C77-C9B0-67CF0410FADC}"/>
          </ac:spMkLst>
        </pc:spChg>
        <pc:spChg chg="add del mod ord">
          <ac:chgData name="Juliana Lee" userId="4e4d87a2b56a8695" providerId="LiveId" clId="{D63EAA90-8D25-4A92-9B93-916C68315634}" dt="2022-09-22T13:04:19.021" v="2746"/>
          <ac:spMkLst>
            <pc:docMk/>
            <pc:sldMk cId="1519424497" sldId="261"/>
            <ac:spMk id="38" creationId="{C3CA5AFD-3871-172D-46AF-F4E49AAEE50A}"/>
          </ac:spMkLst>
        </pc:spChg>
        <pc:spChg chg="add mod">
          <ac:chgData name="Juliana Lee" userId="4e4d87a2b56a8695" providerId="LiveId" clId="{D63EAA90-8D25-4A92-9B93-916C68315634}" dt="2022-09-25T21:46:50.853" v="8117" actId="1076"/>
          <ac:spMkLst>
            <pc:docMk/>
            <pc:sldMk cId="1519424497" sldId="261"/>
            <ac:spMk id="41" creationId="{2EF32E12-BE50-F572-FCD7-1F1C25D51928}"/>
          </ac:spMkLst>
        </pc:spChg>
        <pc:graphicFrameChg chg="add del mod">
          <ac:chgData name="Juliana Lee" userId="4e4d87a2b56a8695" providerId="LiveId" clId="{D63EAA90-8D25-4A92-9B93-916C68315634}" dt="2022-09-25T21:40:09.765" v="8100" actId="478"/>
          <ac:graphicFrameMkLst>
            <pc:docMk/>
            <pc:sldMk cId="1519424497" sldId="261"/>
            <ac:graphicFrameMk id="3" creationId="{E823165D-F7F3-A1DA-D99C-2E4C0C558631}"/>
          </ac:graphicFrameMkLst>
        </pc:graphicFrameChg>
        <pc:graphicFrameChg chg="add mod">
          <ac:chgData name="Juliana Lee" userId="4e4d87a2b56a8695" providerId="LiveId" clId="{D63EAA90-8D25-4A92-9B93-916C68315634}" dt="2022-09-25T21:51:38.227" v="8141"/>
          <ac:graphicFrameMkLst>
            <pc:docMk/>
            <pc:sldMk cId="1519424497" sldId="261"/>
            <ac:graphicFrameMk id="6" creationId="{E823165D-F7F3-A1DA-D99C-2E4C0C558631}"/>
          </ac:graphicFrameMkLst>
        </pc:graphicFrameChg>
        <pc:graphicFrameChg chg="add mod">
          <ac:chgData name="Juliana Lee" userId="4e4d87a2b56a8695" providerId="LiveId" clId="{D63EAA90-8D25-4A92-9B93-916C68315634}" dt="2022-09-25T21:52:01.064" v="8146"/>
          <ac:graphicFrameMkLst>
            <pc:docMk/>
            <pc:sldMk cId="1519424497" sldId="261"/>
            <ac:graphicFrameMk id="7" creationId="{1278986B-92E6-1080-606F-CA26550EFEBE}"/>
          </ac:graphicFrameMkLst>
        </pc:graphicFrameChg>
        <pc:graphicFrameChg chg="add mod">
          <ac:chgData name="Juliana Lee" userId="4e4d87a2b56a8695" providerId="LiveId" clId="{D63EAA90-8D25-4A92-9B93-916C68315634}" dt="2022-09-25T21:51:43.257" v="8142"/>
          <ac:graphicFrameMkLst>
            <pc:docMk/>
            <pc:sldMk cId="1519424497" sldId="261"/>
            <ac:graphicFrameMk id="10" creationId="{8515A89B-1B61-1F99-C35D-D0899E6172BA}"/>
          </ac:graphicFrameMkLst>
        </pc:graphicFrameChg>
        <pc:graphicFrameChg chg="add del mod">
          <ac:chgData name="Juliana Lee" userId="4e4d87a2b56a8695" providerId="LiveId" clId="{D63EAA90-8D25-4A92-9B93-916C68315634}" dt="2022-09-22T12:51:59.257" v="2660"/>
          <ac:graphicFrameMkLst>
            <pc:docMk/>
            <pc:sldMk cId="1519424497" sldId="261"/>
            <ac:graphicFrameMk id="22" creationId="{AE2027FE-94DB-980D-10A1-0F6609C9E312}"/>
          </ac:graphicFrameMkLst>
        </pc:graphicFrameChg>
        <pc:graphicFrameChg chg="add del mod">
          <ac:chgData name="Juliana Lee" userId="4e4d87a2b56a8695" providerId="LiveId" clId="{D63EAA90-8D25-4A92-9B93-916C68315634}" dt="2022-09-22T12:58:56.745" v="2716"/>
          <ac:graphicFrameMkLst>
            <pc:docMk/>
            <pc:sldMk cId="1519424497" sldId="261"/>
            <ac:graphicFrameMk id="29" creationId="{FB403EB3-8A76-B1F8-1ED3-C04F1DF5ED5D}"/>
          </ac:graphicFrameMkLst>
        </pc:graphicFrameChg>
        <pc:graphicFrameChg chg="add del mod">
          <ac:chgData name="Juliana Lee" userId="4e4d87a2b56a8695" providerId="LiveId" clId="{D63EAA90-8D25-4A92-9B93-916C68315634}" dt="2022-09-22T13:03:42.363" v="2739" actId="478"/>
          <ac:graphicFrameMkLst>
            <pc:docMk/>
            <pc:sldMk cId="1519424497" sldId="261"/>
            <ac:graphicFrameMk id="36" creationId="{E823165D-F7F3-A1DA-D99C-2E4C0C558631}"/>
          </ac:graphicFrameMkLst>
        </pc:graphicFrameChg>
        <pc:graphicFrameChg chg="add del mod">
          <ac:chgData name="Juliana Lee" userId="4e4d87a2b56a8695" providerId="LiveId" clId="{D63EAA90-8D25-4A92-9B93-916C68315634}" dt="2022-09-25T21:40:11.916" v="8101" actId="478"/>
          <ac:graphicFrameMkLst>
            <pc:docMk/>
            <pc:sldMk cId="1519424497" sldId="261"/>
            <ac:graphicFrameMk id="39" creationId="{E823165D-F7F3-A1DA-D99C-2E4C0C558631}"/>
          </ac:graphicFrameMkLst>
        </pc:graphicFrameChg>
        <pc:graphicFrameChg chg="add del mod">
          <ac:chgData name="Juliana Lee" userId="4e4d87a2b56a8695" providerId="LiveId" clId="{D63EAA90-8D25-4A92-9B93-916C68315634}" dt="2022-09-25T21:46:44.952" v="8116" actId="478"/>
          <ac:graphicFrameMkLst>
            <pc:docMk/>
            <pc:sldMk cId="1519424497" sldId="261"/>
            <ac:graphicFrameMk id="40" creationId="{8515A89B-1B61-1F99-C35D-D0899E6172BA}"/>
          </ac:graphicFrameMkLst>
        </pc:graphicFrameChg>
        <pc:graphicFrameChg chg="add del mod">
          <ac:chgData name="Juliana Lee" userId="4e4d87a2b56a8695" providerId="LiveId" clId="{D63EAA90-8D25-4A92-9B93-916C68315634}" dt="2022-09-25T21:45:03.146" v="8107" actId="478"/>
          <ac:graphicFrameMkLst>
            <pc:docMk/>
            <pc:sldMk cId="1519424497" sldId="261"/>
            <ac:graphicFrameMk id="42" creationId="{1278986B-92E6-1080-606F-CA26550EFEBE}"/>
          </ac:graphicFrameMkLst>
        </pc:graphicFrameChg>
      </pc:sldChg>
      <pc:sldChg chg="addSp delSp modSp add mod">
        <pc:chgData name="Juliana Lee" userId="4e4d87a2b56a8695" providerId="LiveId" clId="{D63EAA90-8D25-4A92-9B93-916C68315634}" dt="2022-09-25T22:01:45.454" v="8189" actId="20577"/>
        <pc:sldMkLst>
          <pc:docMk/>
          <pc:sldMk cId="3457967051" sldId="262"/>
        </pc:sldMkLst>
        <pc:spChg chg="mod">
          <ac:chgData name="Juliana Lee" userId="4e4d87a2b56a8695" providerId="LiveId" clId="{D63EAA90-8D25-4A92-9B93-916C68315634}" dt="2022-09-25T22:01:45.454" v="8189" actId="20577"/>
          <ac:spMkLst>
            <pc:docMk/>
            <pc:sldMk cId="3457967051" sldId="262"/>
            <ac:spMk id="2" creationId="{9813AEC4-D0C4-890A-D0FC-986637F1C78F}"/>
          </ac:spMkLst>
        </pc:spChg>
        <pc:spChg chg="add del mod">
          <ac:chgData name="Juliana Lee" userId="4e4d87a2b56a8695" providerId="LiveId" clId="{D63EAA90-8D25-4A92-9B93-916C68315634}" dt="2022-09-22T13:17:40.118" v="2907"/>
          <ac:spMkLst>
            <pc:docMk/>
            <pc:sldMk cId="3457967051" sldId="262"/>
            <ac:spMk id="5" creationId="{1B44413D-09DE-A68D-8A3F-BE401F9C0491}"/>
          </ac:spMkLst>
        </pc:spChg>
        <pc:spChg chg="add del mod">
          <ac:chgData name="Juliana Lee" userId="4e4d87a2b56a8695" providerId="LiveId" clId="{D63EAA90-8D25-4A92-9B93-916C68315634}" dt="2022-09-25T21:51:13.449" v="8136"/>
          <ac:spMkLst>
            <pc:docMk/>
            <pc:sldMk cId="3457967051" sldId="262"/>
            <ac:spMk id="5" creationId="{9B9937E0-0AC4-BC37-DB69-110C93D6FB47}"/>
          </ac:spMkLst>
        </pc:spChg>
        <pc:spChg chg="add del mod">
          <ac:chgData name="Juliana Lee" userId="4e4d87a2b56a8695" providerId="LiveId" clId="{D63EAA90-8D25-4A92-9B93-916C68315634}" dt="2022-09-22T13:18:56.954" v="2918"/>
          <ac:spMkLst>
            <pc:docMk/>
            <pc:sldMk cId="3457967051" sldId="262"/>
            <ac:spMk id="9" creationId="{E02A495D-29A1-9A1E-4A1B-08FF0DB5FC21}"/>
          </ac:spMkLst>
        </pc:spChg>
        <pc:spChg chg="add del mod">
          <ac:chgData name="Juliana Lee" userId="4e4d87a2b56a8695" providerId="LiveId" clId="{D63EAA90-8D25-4A92-9B93-916C68315634}" dt="2022-09-25T21:54:33.585" v="8159"/>
          <ac:spMkLst>
            <pc:docMk/>
            <pc:sldMk cId="3457967051" sldId="262"/>
            <ac:spMk id="9" creationId="{FBA23BBF-6252-D78E-BDA0-A6278DF34282}"/>
          </ac:spMkLst>
        </pc:spChg>
        <pc:spChg chg="mod">
          <ac:chgData name="Juliana Lee" userId="4e4d87a2b56a8695" providerId="LiveId" clId="{D63EAA90-8D25-4A92-9B93-916C68315634}" dt="2022-09-22T15:01:03.415" v="7313" actId="20577"/>
          <ac:spMkLst>
            <pc:docMk/>
            <pc:sldMk cId="3457967051" sldId="262"/>
            <ac:spMk id="41" creationId="{2EF32E12-BE50-F572-FCD7-1F1C25D51928}"/>
          </ac:spMkLst>
        </pc:spChg>
        <pc:graphicFrameChg chg="add del mod">
          <ac:chgData name="Juliana Lee" userId="4e4d87a2b56a8695" providerId="LiveId" clId="{D63EAA90-8D25-4A92-9B93-916C68315634}" dt="2022-09-25T21:51:09.635" v="8135" actId="478"/>
          <ac:graphicFrameMkLst>
            <pc:docMk/>
            <pc:sldMk cId="3457967051" sldId="262"/>
            <ac:graphicFrameMk id="3" creationId="{2CD9A87E-BCC6-041C-5E40-E6806D5C70BE}"/>
          </ac:graphicFrameMkLst>
        </pc:graphicFrameChg>
        <pc:graphicFrameChg chg="add del mod">
          <ac:chgData name="Juliana Lee" userId="4e4d87a2b56a8695" providerId="LiveId" clId="{D63EAA90-8D25-4A92-9B93-916C68315634}" dt="2022-09-25T21:50:56.427" v="8132" actId="478"/>
          <ac:graphicFrameMkLst>
            <pc:docMk/>
            <pc:sldMk cId="3457967051" sldId="262"/>
            <ac:graphicFrameMk id="6" creationId="{2CD9A87E-BCC6-041C-5E40-E6806D5C70BE}"/>
          </ac:graphicFrameMkLst>
        </pc:graphicFrameChg>
        <pc:graphicFrameChg chg="add mod">
          <ac:chgData name="Juliana Lee" userId="4e4d87a2b56a8695" providerId="LiveId" clId="{D63EAA90-8D25-4A92-9B93-916C68315634}" dt="2022-09-25T21:57:47.554" v="8173" actId="20577"/>
          <ac:graphicFrameMkLst>
            <pc:docMk/>
            <pc:sldMk cId="3457967051" sldId="262"/>
            <ac:graphicFrameMk id="7" creationId="{2CD9A87E-BCC6-041C-5E40-E6806D5C70BE}"/>
          </ac:graphicFrameMkLst>
        </pc:graphicFrameChg>
        <pc:graphicFrameChg chg="add del mod">
          <ac:chgData name="Juliana Lee" userId="4e4d87a2b56a8695" providerId="LiveId" clId="{D63EAA90-8D25-4A92-9B93-916C68315634}" dt="2022-09-22T13:18:35.116" v="2915" actId="478"/>
          <ac:graphicFrameMkLst>
            <pc:docMk/>
            <pc:sldMk cId="3457967051" sldId="262"/>
            <ac:graphicFrameMk id="7" creationId="{B4D89C3C-A3AB-5CD5-9893-FC561E5C058D}"/>
          </ac:graphicFrameMkLst>
        </pc:graphicFrameChg>
        <pc:graphicFrameChg chg="add del mod">
          <ac:chgData name="Juliana Lee" userId="4e4d87a2b56a8695" providerId="LiveId" clId="{D63EAA90-8D25-4A92-9B93-916C68315634}" dt="2022-09-25T21:52:17.333" v="8147" actId="478"/>
          <ac:graphicFrameMkLst>
            <pc:docMk/>
            <pc:sldMk cId="3457967051" sldId="262"/>
            <ac:graphicFrameMk id="10" creationId="{650087F7-FA06-8509-19CD-02B4655D4039}"/>
          </ac:graphicFrameMkLst>
        </pc:graphicFrameChg>
        <pc:graphicFrameChg chg="add del mod">
          <ac:chgData name="Juliana Lee" userId="4e4d87a2b56a8695" providerId="LiveId" clId="{D63EAA90-8D25-4A92-9B93-916C68315634}" dt="2022-09-22T13:20:09.021" v="2947" actId="478"/>
          <ac:graphicFrameMkLst>
            <pc:docMk/>
            <pc:sldMk cId="3457967051" sldId="262"/>
            <ac:graphicFrameMk id="11" creationId="{2026FA17-7EBD-7AC2-27B9-38BEEFEB1591}"/>
          </ac:graphicFrameMkLst>
        </pc:graphicFrameChg>
        <pc:graphicFrameChg chg="add mod">
          <ac:chgData name="Juliana Lee" userId="4e4d87a2b56a8695" providerId="LiveId" clId="{D63EAA90-8D25-4A92-9B93-916C68315634}" dt="2022-09-25T21:58:12.241" v="8174" actId="20577"/>
          <ac:graphicFrameMkLst>
            <pc:docMk/>
            <pc:sldMk cId="3457967051" sldId="262"/>
            <ac:graphicFrameMk id="11" creationId="{650087F7-FA06-8509-19CD-02B4655D4039}"/>
          </ac:graphicFrameMkLst>
        </pc:graphicFrameChg>
        <pc:graphicFrameChg chg="add del mod">
          <ac:chgData name="Juliana Lee" userId="4e4d87a2b56a8695" providerId="LiveId" clId="{D63EAA90-8D25-4A92-9B93-916C68315634}" dt="2022-09-25T21:58:17.453" v="8176" actId="113"/>
          <ac:graphicFrameMkLst>
            <pc:docMk/>
            <pc:sldMk cId="3457967051" sldId="262"/>
            <ac:graphicFrameMk id="12" creationId="{33A1E303-0801-3149-8E99-5B9C33DF2267}"/>
          </ac:graphicFrameMkLst>
        </pc:graphicFrameChg>
        <pc:graphicFrameChg chg="add del mod">
          <ac:chgData name="Juliana Lee" userId="4e4d87a2b56a8695" providerId="LiveId" clId="{D63EAA90-8D25-4A92-9B93-916C68315634}" dt="2022-09-22T13:21:49.093" v="2978" actId="478"/>
          <ac:graphicFrameMkLst>
            <pc:docMk/>
            <pc:sldMk cId="3457967051" sldId="262"/>
            <ac:graphicFrameMk id="13" creationId="{819DD579-8B1C-DF46-B00E-71C0F3BFCC1F}"/>
          </ac:graphicFrameMkLst>
        </pc:graphicFrameChg>
        <pc:graphicFrameChg chg="add del mod">
          <ac:chgData name="Juliana Lee" userId="4e4d87a2b56a8695" providerId="LiveId" clId="{D63EAA90-8D25-4A92-9B93-916C68315634}" dt="2022-09-22T13:21:09.917" v="2968"/>
          <ac:graphicFrameMkLst>
            <pc:docMk/>
            <pc:sldMk cId="3457967051" sldId="262"/>
            <ac:graphicFrameMk id="14" creationId="{B9709599-8249-A8DC-506F-5D2725569318}"/>
          </ac:graphicFrameMkLst>
        </pc:graphicFrameChg>
        <pc:graphicFrameChg chg="add del mod">
          <ac:chgData name="Juliana Lee" userId="4e4d87a2b56a8695" providerId="LiveId" clId="{D63EAA90-8D25-4A92-9B93-916C68315634}" dt="2022-09-25T21:57:00.406" v="8167" actId="478"/>
          <ac:graphicFrameMkLst>
            <pc:docMk/>
            <pc:sldMk cId="3457967051" sldId="262"/>
            <ac:graphicFrameMk id="15" creationId="{33A1E303-0801-3149-8E99-5B9C33DF2267}"/>
          </ac:graphicFrameMkLst>
        </pc:graphicFrameChg>
        <pc:graphicFrameChg chg="del mod">
          <ac:chgData name="Juliana Lee" userId="4e4d87a2b56a8695" providerId="LiveId" clId="{D63EAA90-8D25-4A92-9B93-916C68315634}" dt="2022-09-22T13:17:35.374" v="2906" actId="478"/>
          <ac:graphicFrameMkLst>
            <pc:docMk/>
            <pc:sldMk cId="3457967051" sldId="262"/>
            <ac:graphicFrameMk id="39" creationId="{E823165D-F7F3-A1DA-D99C-2E4C0C558631}"/>
          </ac:graphicFrameMkLst>
        </pc:graphicFrameChg>
        <pc:graphicFrameChg chg="del">
          <ac:chgData name="Juliana Lee" userId="4e4d87a2b56a8695" providerId="LiveId" clId="{D63EAA90-8D25-4A92-9B93-916C68315634}" dt="2022-09-22T13:18:21.292" v="2912" actId="478"/>
          <ac:graphicFrameMkLst>
            <pc:docMk/>
            <pc:sldMk cId="3457967051" sldId="262"/>
            <ac:graphicFrameMk id="40" creationId="{8515A89B-1B61-1F99-C35D-D0899E6172BA}"/>
          </ac:graphicFrameMkLst>
        </pc:graphicFrameChg>
        <pc:graphicFrameChg chg="del">
          <ac:chgData name="Juliana Lee" userId="4e4d87a2b56a8695" providerId="LiveId" clId="{D63EAA90-8D25-4A92-9B93-916C68315634}" dt="2022-09-22T13:19:10.400" v="2920" actId="478"/>
          <ac:graphicFrameMkLst>
            <pc:docMk/>
            <pc:sldMk cId="3457967051" sldId="262"/>
            <ac:graphicFrameMk id="42" creationId="{1278986B-92E6-1080-606F-CA26550EFEBE}"/>
          </ac:graphicFrameMkLst>
        </pc:graphicFrameChg>
      </pc:sldChg>
      <pc:sldChg chg="addSp delSp modSp add mod">
        <pc:chgData name="Juliana Lee" userId="4e4d87a2b56a8695" providerId="LiveId" clId="{D63EAA90-8D25-4A92-9B93-916C68315634}" dt="2022-09-25T22:04:59.942" v="8216" actId="20577"/>
        <pc:sldMkLst>
          <pc:docMk/>
          <pc:sldMk cId="1305093456" sldId="263"/>
        </pc:sldMkLst>
        <pc:spChg chg="mod">
          <ac:chgData name="Juliana Lee" userId="4e4d87a2b56a8695" providerId="LiveId" clId="{D63EAA90-8D25-4A92-9B93-916C68315634}" dt="2022-09-25T22:01:50.339" v="8190" actId="20577"/>
          <ac:spMkLst>
            <pc:docMk/>
            <pc:sldMk cId="1305093456" sldId="263"/>
            <ac:spMk id="2" creationId="{9813AEC4-D0C4-890A-D0FC-986637F1C78F}"/>
          </ac:spMkLst>
        </pc:spChg>
        <pc:spChg chg="add del mod">
          <ac:chgData name="Juliana Lee" userId="4e4d87a2b56a8695" providerId="LiveId" clId="{D63EAA90-8D25-4A92-9B93-916C68315634}" dt="2022-09-25T22:00:35.166" v="8179"/>
          <ac:spMkLst>
            <pc:docMk/>
            <pc:sldMk cId="1305093456" sldId="263"/>
            <ac:spMk id="4" creationId="{A0F19E2C-15C7-3A77-9AC1-94F4E7441E77}"/>
          </ac:spMkLst>
        </pc:spChg>
        <pc:spChg chg="add del mod">
          <ac:chgData name="Juliana Lee" userId="4e4d87a2b56a8695" providerId="LiveId" clId="{D63EAA90-8D25-4A92-9B93-916C68315634}" dt="2022-09-22T13:58:36.522" v="4060"/>
          <ac:spMkLst>
            <pc:docMk/>
            <pc:sldMk cId="1305093456" sldId="263"/>
            <ac:spMk id="5" creationId="{C11226DE-ED52-DBF9-57A2-445781FAA57C}"/>
          </ac:spMkLst>
        </pc:spChg>
        <pc:spChg chg="mod">
          <ac:chgData name="Juliana Lee" userId="4e4d87a2b56a8695" providerId="LiveId" clId="{D63EAA90-8D25-4A92-9B93-916C68315634}" dt="2022-09-25T22:04:01.198" v="8207" actId="1076"/>
          <ac:spMkLst>
            <pc:docMk/>
            <pc:sldMk cId="1305093456" sldId="263"/>
            <ac:spMk id="41" creationId="{2EF32E12-BE50-F572-FCD7-1F1C25D51928}"/>
          </ac:spMkLst>
        </pc:spChg>
        <pc:graphicFrameChg chg="add del mod">
          <ac:chgData name="Juliana Lee" userId="4e4d87a2b56a8695" providerId="LiveId" clId="{D63EAA90-8D25-4A92-9B93-916C68315634}" dt="2022-09-22T13:58:41.545" v="4061" actId="478"/>
          <ac:graphicFrameMkLst>
            <pc:docMk/>
            <pc:sldMk cId="1305093456" sldId="263"/>
            <ac:graphicFrameMk id="3" creationId="{10A14FCB-CBE5-D5F9-FD6F-51A104E0F233}"/>
          </ac:graphicFrameMkLst>
        </pc:graphicFrameChg>
        <pc:graphicFrameChg chg="add mod">
          <ac:chgData name="Juliana Lee" userId="4e4d87a2b56a8695" providerId="LiveId" clId="{D63EAA90-8D25-4A92-9B93-916C68315634}" dt="2022-09-25T22:02:17.867" v="8198" actId="113"/>
          <ac:graphicFrameMkLst>
            <pc:docMk/>
            <pc:sldMk cId="1305093456" sldId="263"/>
            <ac:graphicFrameMk id="5" creationId="{10A14FCB-CBE5-D5F9-FD6F-51A104E0F233}"/>
          </ac:graphicFrameMkLst>
        </pc:graphicFrameChg>
        <pc:graphicFrameChg chg="add mod">
          <ac:chgData name="Juliana Lee" userId="4e4d87a2b56a8695" providerId="LiveId" clId="{D63EAA90-8D25-4A92-9B93-916C68315634}" dt="2022-09-25T22:04:59.942" v="8216" actId="20577"/>
          <ac:graphicFrameMkLst>
            <pc:docMk/>
            <pc:sldMk cId="1305093456" sldId="263"/>
            <ac:graphicFrameMk id="6" creationId="{24A279BB-F3F5-D9AF-825A-DF33CEC3E6A9}"/>
          </ac:graphicFrameMkLst>
        </pc:graphicFrameChg>
        <pc:graphicFrameChg chg="del mod">
          <ac:chgData name="Juliana Lee" userId="4e4d87a2b56a8695" providerId="LiveId" clId="{D63EAA90-8D25-4A92-9B93-916C68315634}" dt="2022-09-22T13:58:31.708" v="4059" actId="478"/>
          <ac:graphicFrameMkLst>
            <pc:docMk/>
            <pc:sldMk cId="1305093456" sldId="263"/>
            <ac:graphicFrameMk id="6" creationId="{2CD9A87E-BCC6-041C-5E40-E6806D5C70BE}"/>
          </ac:graphicFrameMkLst>
        </pc:graphicFrameChg>
        <pc:graphicFrameChg chg="add del mod">
          <ac:chgData name="Juliana Lee" userId="4e4d87a2b56a8695" providerId="LiveId" clId="{D63EAA90-8D25-4A92-9B93-916C68315634}" dt="2022-09-25T22:00:27.242" v="8177" actId="478"/>
          <ac:graphicFrameMkLst>
            <pc:docMk/>
            <pc:sldMk cId="1305093456" sldId="263"/>
            <ac:graphicFrameMk id="7" creationId="{10A14FCB-CBE5-D5F9-FD6F-51A104E0F233}"/>
          </ac:graphicFrameMkLst>
        </pc:graphicFrameChg>
        <pc:graphicFrameChg chg="add del mod">
          <ac:chgData name="Juliana Lee" userId="4e4d87a2b56a8695" providerId="LiveId" clId="{D63EAA90-8D25-4A92-9B93-916C68315634}" dt="2022-09-25T22:01:10.868" v="8180" actId="478"/>
          <ac:graphicFrameMkLst>
            <pc:docMk/>
            <pc:sldMk cId="1305093456" sldId="263"/>
            <ac:graphicFrameMk id="8" creationId="{24A279BB-F3F5-D9AF-825A-DF33CEC3E6A9}"/>
          </ac:graphicFrameMkLst>
        </pc:graphicFrameChg>
        <pc:graphicFrameChg chg="add del mod">
          <ac:chgData name="Juliana Lee" userId="4e4d87a2b56a8695" providerId="LiveId" clId="{D63EAA90-8D25-4A92-9B93-916C68315634}" dt="2022-09-25T22:03:47.432" v="8202" actId="478"/>
          <ac:graphicFrameMkLst>
            <pc:docMk/>
            <pc:sldMk cId="1305093456" sldId="263"/>
            <ac:graphicFrameMk id="9" creationId="{66DCE9A7-25D2-932E-4312-1D3F8ABE14BF}"/>
          </ac:graphicFrameMkLst>
        </pc:graphicFrameChg>
        <pc:graphicFrameChg chg="add mod">
          <ac:chgData name="Juliana Lee" userId="4e4d87a2b56a8695" providerId="LiveId" clId="{D63EAA90-8D25-4A92-9B93-916C68315634}" dt="2022-09-25T22:04:42.337" v="8214" actId="14100"/>
          <ac:graphicFrameMkLst>
            <pc:docMk/>
            <pc:sldMk cId="1305093456" sldId="263"/>
            <ac:graphicFrameMk id="11" creationId="{66DCE9A7-25D2-932E-4312-1D3F8ABE14BF}"/>
          </ac:graphicFrameMkLst>
        </pc:graphicFrameChg>
        <pc:graphicFrameChg chg="del">
          <ac:chgData name="Juliana Lee" userId="4e4d87a2b56a8695" providerId="LiveId" clId="{D63EAA90-8D25-4A92-9B93-916C68315634}" dt="2022-09-22T14:00:15.765" v="4076" actId="478"/>
          <ac:graphicFrameMkLst>
            <pc:docMk/>
            <pc:sldMk cId="1305093456" sldId="263"/>
            <ac:graphicFrameMk id="15" creationId="{33A1E303-0801-3149-8E99-5B9C33DF2267}"/>
          </ac:graphicFrameMkLst>
        </pc:graphicFrameChg>
      </pc:sldChg>
      <pc:sldChg chg="addSp delSp modSp new mod setBg modClrScheme chgLayout">
        <pc:chgData name="Juliana Lee" userId="4e4d87a2b56a8695" providerId="LiveId" clId="{D63EAA90-8D25-4A92-9B93-916C68315634}" dt="2022-09-25T22:15:29.091" v="8410" actId="20577"/>
        <pc:sldMkLst>
          <pc:docMk/>
          <pc:sldMk cId="1527829064" sldId="264"/>
        </pc:sldMkLst>
        <pc:spChg chg="del mod ord">
          <ac:chgData name="Juliana Lee" userId="4e4d87a2b56a8695" providerId="LiveId" clId="{D63EAA90-8D25-4A92-9B93-916C68315634}" dt="2022-09-22T14:06:25.898" v="4421" actId="700"/>
          <ac:spMkLst>
            <pc:docMk/>
            <pc:sldMk cId="1527829064" sldId="264"/>
            <ac:spMk id="2" creationId="{5D93A8F3-0E14-DBC5-87E2-57345A0EC843}"/>
          </ac:spMkLst>
        </pc:spChg>
        <pc:spChg chg="del mod ord">
          <ac:chgData name="Juliana Lee" userId="4e4d87a2b56a8695" providerId="LiveId" clId="{D63EAA90-8D25-4A92-9B93-916C68315634}" dt="2022-09-22T14:06:25.898" v="4421" actId="700"/>
          <ac:spMkLst>
            <pc:docMk/>
            <pc:sldMk cId="1527829064" sldId="264"/>
            <ac:spMk id="3" creationId="{5728FD77-D04E-A914-A4FE-3E6D9AABA7C2}"/>
          </ac:spMkLst>
        </pc:spChg>
        <pc:spChg chg="del">
          <ac:chgData name="Juliana Lee" userId="4e4d87a2b56a8695" providerId="LiveId" clId="{D63EAA90-8D25-4A92-9B93-916C68315634}" dt="2022-09-22T14:06:25.898" v="4421" actId="700"/>
          <ac:spMkLst>
            <pc:docMk/>
            <pc:sldMk cId="1527829064" sldId="264"/>
            <ac:spMk id="4" creationId="{49142F25-5495-32C3-3D12-5F95242C9C49}"/>
          </ac:spMkLst>
        </pc:spChg>
        <pc:spChg chg="add mod ord">
          <ac:chgData name="Juliana Lee" userId="4e4d87a2b56a8695" providerId="LiveId" clId="{D63EAA90-8D25-4A92-9B93-916C68315634}" dt="2022-09-25T21:48:39.797" v="8126" actId="26606"/>
          <ac:spMkLst>
            <pc:docMk/>
            <pc:sldMk cId="1527829064" sldId="264"/>
            <ac:spMk id="5" creationId="{009ABF9E-9211-8D7E-A4D2-DACDEA24E6B7}"/>
          </ac:spMkLst>
        </pc:spChg>
        <pc:spChg chg="add mod ord">
          <ac:chgData name="Juliana Lee" userId="4e4d87a2b56a8695" providerId="LiveId" clId="{D63EAA90-8D25-4A92-9B93-916C68315634}" dt="2022-09-25T22:15:29.091" v="8410" actId="20577"/>
          <ac:spMkLst>
            <pc:docMk/>
            <pc:sldMk cId="1527829064" sldId="264"/>
            <ac:spMk id="6" creationId="{ED1D22C0-E7F2-B658-F2B9-11E0B9182CA8}"/>
          </ac:spMkLst>
        </pc:spChg>
        <pc:spChg chg="add del">
          <ac:chgData name="Juliana Lee" userId="4e4d87a2b56a8695" providerId="LiveId" clId="{D63EAA90-8D25-4A92-9B93-916C68315634}" dt="2022-09-25T21:48:39.797" v="8126" actId="26606"/>
          <ac:spMkLst>
            <pc:docMk/>
            <pc:sldMk cId="1527829064" sldId="264"/>
            <ac:spMk id="11" creationId="{3741B58E-3B65-4A01-A276-975AB2CF8A08}"/>
          </ac:spMkLst>
        </pc:spChg>
        <pc:spChg chg="add del">
          <ac:chgData name="Juliana Lee" userId="4e4d87a2b56a8695" providerId="LiveId" clId="{D63EAA90-8D25-4A92-9B93-916C68315634}" dt="2022-09-25T21:48:39.797" v="8126" actId="26606"/>
          <ac:spMkLst>
            <pc:docMk/>
            <pc:sldMk cId="1527829064" sldId="264"/>
            <ac:spMk id="13" creationId="{7AAC67C3-831B-4AB1-A259-DFB839CAFAFC}"/>
          </ac:spMkLst>
        </pc:spChg>
        <pc:spChg chg="add del">
          <ac:chgData name="Juliana Lee" userId="4e4d87a2b56a8695" providerId="LiveId" clId="{D63EAA90-8D25-4A92-9B93-916C68315634}" dt="2022-09-25T21:48:35.432" v="8123" actId="26606"/>
          <ac:spMkLst>
            <pc:docMk/>
            <pc:sldMk cId="1527829064" sldId="264"/>
            <ac:spMk id="18" creationId="{3558DB37-9FEE-48A2-8578-ED0401573943}"/>
          </ac:spMkLst>
        </pc:spChg>
        <pc:spChg chg="add del">
          <ac:chgData name="Juliana Lee" userId="4e4d87a2b56a8695" providerId="LiveId" clId="{D63EAA90-8D25-4A92-9B93-916C68315634}" dt="2022-09-25T21:48:35.432" v="8123" actId="26606"/>
          <ac:spMkLst>
            <pc:docMk/>
            <pc:sldMk cId="1527829064" sldId="264"/>
            <ac:spMk id="20" creationId="{5F7FCCA6-00E2-4F74-A105-0D769872F243}"/>
          </ac:spMkLst>
        </pc:spChg>
        <pc:spChg chg="add del">
          <ac:chgData name="Juliana Lee" userId="4e4d87a2b56a8695" providerId="LiveId" clId="{D63EAA90-8D25-4A92-9B93-916C68315634}" dt="2022-09-25T21:48:35.432" v="8123" actId="26606"/>
          <ac:spMkLst>
            <pc:docMk/>
            <pc:sldMk cId="1527829064" sldId="264"/>
            <ac:spMk id="22" creationId="{359CEC61-F44B-43B3-B40F-AE38C5AF1D5F}"/>
          </ac:spMkLst>
        </pc:spChg>
        <pc:spChg chg="add del">
          <ac:chgData name="Juliana Lee" userId="4e4d87a2b56a8695" providerId="LiveId" clId="{D63EAA90-8D25-4A92-9B93-916C68315634}" dt="2022-09-25T21:48:39.781" v="8125" actId="26606"/>
          <ac:spMkLst>
            <pc:docMk/>
            <pc:sldMk cId="1527829064" sldId="264"/>
            <ac:spMk id="24" creationId="{3558DB37-9FEE-48A2-8578-ED0401573943}"/>
          </ac:spMkLst>
        </pc:spChg>
        <pc:spChg chg="add del">
          <ac:chgData name="Juliana Lee" userId="4e4d87a2b56a8695" providerId="LiveId" clId="{D63EAA90-8D25-4A92-9B93-916C68315634}" dt="2022-09-25T21:48:39.781" v="8125" actId="26606"/>
          <ac:spMkLst>
            <pc:docMk/>
            <pc:sldMk cId="1527829064" sldId="264"/>
            <ac:spMk id="25" creationId="{5F7FCCA6-00E2-4F74-A105-0D769872F243}"/>
          </ac:spMkLst>
        </pc:spChg>
        <pc:spChg chg="add del">
          <ac:chgData name="Juliana Lee" userId="4e4d87a2b56a8695" providerId="LiveId" clId="{D63EAA90-8D25-4A92-9B93-916C68315634}" dt="2022-09-25T21:48:39.781" v="8125" actId="26606"/>
          <ac:spMkLst>
            <pc:docMk/>
            <pc:sldMk cId="1527829064" sldId="264"/>
            <ac:spMk id="26" creationId="{9B834327-03F1-4931-8261-971373A5A694}"/>
          </ac:spMkLst>
        </pc:spChg>
        <pc:spChg chg="add">
          <ac:chgData name="Juliana Lee" userId="4e4d87a2b56a8695" providerId="LiveId" clId="{D63EAA90-8D25-4A92-9B93-916C68315634}" dt="2022-09-25T21:48:39.797" v="8126" actId="26606"/>
          <ac:spMkLst>
            <pc:docMk/>
            <pc:sldMk cId="1527829064" sldId="264"/>
            <ac:spMk id="28" creationId="{3558DB37-9FEE-48A2-8578-ED0401573943}"/>
          </ac:spMkLst>
        </pc:spChg>
        <pc:spChg chg="add">
          <ac:chgData name="Juliana Lee" userId="4e4d87a2b56a8695" providerId="LiveId" clId="{D63EAA90-8D25-4A92-9B93-916C68315634}" dt="2022-09-25T21:48:39.797" v="8126" actId="26606"/>
          <ac:spMkLst>
            <pc:docMk/>
            <pc:sldMk cId="1527829064" sldId="264"/>
            <ac:spMk id="29" creationId="{5F7FCCA6-00E2-4F74-A105-0D769872F243}"/>
          </ac:spMkLst>
        </pc:spChg>
        <pc:spChg chg="add">
          <ac:chgData name="Juliana Lee" userId="4e4d87a2b56a8695" providerId="LiveId" clId="{D63EAA90-8D25-4A92-9B93-916C68315634}" dt="2022-09-25T21:48:39.797" v="8126" actId="26606"/>
          <ac:spMkLst>
            <pc:docMk/>
            <pc:sldMk cId="1527829064" sldId="264"/>
            <ac:spMk id="30" creationId="{359CEC61-F44B-43B3-B40F-AE38C5AF1D5F}"/>
          </ac:spMkLst>
        </pc:spChg>
        <pc:graphicFrameChg chg="add del mod">
          <ac:chgData name="Juliana Lee" userId="4e4d87a2b56a8695" providerId="LiveId" clId="{D63EAA90-8D25-4A92-9B93-916C68315634}" dt="2022-09-22T14:17:28.173" v="4960" actId="478"/>
          <ac:graphicFrameMkLst>
            <pc:docMk/>
            <pc:sldMk cId="1527829064" sldId="264"/>
            <ac:graphicFrameMk id="7" creationId="{66DCE9A7-25D2-932E-4312-1D3F8ABE14BF}"/>
          </ac:graphicFrameMkLst>
        </pc:graphicFrameChg>
      </pc:sldChg>
      <pc:sldChg chg="addSp delSp modSp new mod setBg setClrOvrMap">
        <pc:chgData name="Juliana Lee" userId="4e4d87a2b56a8695" providerId="LiveId" clId="{D63EAA90-8D25-4A92-9B93-916C68315634}" dt="2022-09-25T22:31:08.118" v="9509" actId="20577"/>
        <pc:sldMkLst>
          <pc:docMk/>
          <pc:sldMk cId="1310072138" sldId="265"/>
        </pc:sldMkLst>
        <pc:spChg chg="mod">
          <ac:chgData name="Juliana Lee" userId="4e4d87a2b56a8695" providerId="LiveId" clId="{D63EAA90-8D25-4A92-9B93-916C68315634}" dt="2022-09-25T22:22:03.138" v="8735" actId="20577"/>
          <ac:spMkLst>
            <pc:docMk/>
            <pc:sldMk cId="1310072138" sldId="265"/>
            <ac:spMk id="2" creationId="{B8AF015D-AC62-53C1-7E77-7A7B584232E1}"/>
          </ac:spMkLst>
        </pc:spChg>
        <pc:spChg chg="add del mod">
          <ac:chgData name="Juliana Lee" userId="4e4d87a2b56a8695" providerId="LiveId" clId="{D63EAA90-8D25-4A92-9B93-916C68315634}" dt="2022-09-22T15:03:38.641" v="7434" actId="26606"/>
          <ac:spMkLst>
            <pc:docMk/>
            <pc:sldMk cId="1310072138" sldId="265"/>
            <ac:spMk id="3" creationId="{E22535EC-9EEA-ED7E-F337-CE65E7CA1821}"/>
          </ac:spMkLst>
        </pc:spChg>
        <pc:spChg chg="add del">
          <ac:chgData name="Juliana Lee" userId="4e4d87a2b56a8695" providerId="LiveId" clId="{D63EAA90-8D25-4A92-9B93-916C68315634}" dt="2022-09-22T15:03:32.363" v="7431" actId="26606"/>
          <ac:spMkLst>
            <pc:docMk/>
            <pc:sldMk cId="1310072138" sldId="265"/>
            <ac:spMk id="8" creationId="{C8DD82D3-D002-45B0-B16A-82B3DA4EFDDB}"/>
          </ac:spMkLst>
        </pc:spChg>
        <pc:spChg chg="add del">
          <ac:chgData name="Juliana Lee" userId="4e4d87a2b56a8695" providerId="LiveId" clId="{D63EAA90-8D25-4A92-9B93-916C68315634}" dt="2022-09-22T15:03:23.510" v="7429" actId="26606"/>
          <ac:spMkLst>
            <pc:docMk/>
            <pc:sldMk cId="1310072138" sldId="265"/>
            <ac:spMk id="9" creationId="{88F0A37D-2337-4AAF-98B0-7E4E9B98719A}"/>
          </ac:spMkLst>
        </pc:spChg>
        <pc:spChg chg="add del">
          <ac:chgData name="Juliana Lee" userId="4e4d87a2b56a8695" providerId="LiveId" clId="{D63EAA90-8D25-4A92-9B93-916C68315634}" dt="2022-09-22T15:03:32.363" v="7431" actId="26606"/>
          <ac:spMkLst>
            <pc:docMk/>
            <pc:sldMk cId="1310072138" sldId="265"/>
            <ac:spMk id="12" creationId="{14552793-7DFF-4EC7-AC69-D34A75D01880}"/>
          </ac:spMkLst>
        </pc:spChg>
        <pc:spChg chg="add del">
          <ac:chgData name="Juliana Lee" userId="4e4d87a2b56a8695" providerId="LiveId" clId="{D63EAA90-8D25-4A92-9B93-916C68315634}" dt="2022-09-22T15:03:23.510" v="7429" actId="26606"/>
          <ac:spMkLst>
            <pc:docMk/>
            <pc:sldMk cId="1310072138" sldId="265"/>
            <ac:spMk id="13" creationId="{F7234D70-FB65-4E99-985E-64D219674D45}"/>
          </ac:spMkLst>
        </pc:spChg>
        <pc:spChg chg="add del">
          <ac:chgData name="Juliana Lee" userId="4e4d87a2b56a8695" providerId="LiveId" clId="{D63EAA90-8D25-4A92-9B93-916C68315634}" dt="2022-09-22T15:03:32.363" v="7431" actId="26606"/>
          <ac:spMkLst>
            <pc:docMk/>
            <pc:sldMk cId="1310072138" sldId="265"/>
            <ac:spMk id="15" creationId="{E22535EC-9EEA-ED7E-F337-CE65E7CA1821}"/>
          </ac:spMkLst>
        </pc:spChg>
        <pc:spChg chg="add del">
          <ac:chgData name="Juliana Lee" userId="4e4d87a2b56a8695" providerId="LiveId" clId="{D63EAA90-8D25-4A92-9B93-916C68315634}" dt="2022-09-22T15:03:38.607" v="7433" actId="26606"/>
          <ac:spMkLst>
            <pc:docMk/>
            <pc:sldMk cId="1310072138" sldId="265"/>
            <ac:spMk id="17" creationId="{DFEBD0D2-AA2A-4936-A509-D629383EFFAA}"/>
          </ac:spMkLst>
        </pc:spChg>
        <pc:spChg chg="add del">
          <ac:chgData name="Juliana Lee" userId="4e4d87a2b56a8695" providerId="LiveId" clId="{D63EAA90-8D25-4A92-9B93-916C68315634}" dt="2022-09-22T15:03:38.607" v="7433" actId="26606"/>
          <ac:spMkLst>
            <pc:docMk/>
            <pc:sldMk cId="1310072138" sldId="265"/>
            <ac:spMk id="19" creationId="{86506110-E6E1-4309-83FA-C6B068FA341C}"/>
          </ac:spMkLst>
        </pc:spChg>
        <pc:spChg chg="add del">
          <ac:chgData name="Juliana Lee" userId="4e4d87a2b56a8695" providerId="LiveId" clId="{D63EAA90-8D25-4A92-9B93-916C68315634}" dt="2022-09-22T15:05:05.056" v="7439" actId="26606"/>
          <ac:spMkLst>
            <pc:docMk/>
            <pc:sldMk cId="1310072138" sldId="265"/>
            <ac:spMk id="27" creationId="{88F0A37D-2337-4AAF-98B0-7E4E9B98719A}"/>
          </ac:spMkLst>
        </pc:spChg>
        <pc:spChg chg="add del">
          <ac:chgData name="Juliana Lee" userId="4e4d87a2b56a8695" providerId="LiveId" clId="{D63EAA90-8D25-4A92-9B93-916C68315634}" dt="2022-09-22T15:05:05.056" v="7439" actId="26606"/>
          <ac:spMkLst>
            <pc:docMk/>
            <pc:sldMk cId="1310072138" sldId="265"/>
            <ac:spMk id="31" creationId="{F7234D70-FB65-4E99-985E-64D219674D45}"/>
          </ac:spMkLst>
        </pc:spChg>
        <pc:spChg chg="add del">
          <ac:chgData name="Juliana Lee" userId="4e4d87a2b56a8695" providerId="LiveId" clId="{D63EAA90-8D25-4A92-9B93-916C68315634}" dt="2022-09-22T15:05:04.970" v="7438" actId="26606"/>
          <ac:spMkLst>
            <pc:docMk/>
            <pc:sldMk cId="1310072138" sldId="265"/>
            <ac:spMk id="36" creationId="{EE1530B0-6F96-46C0-8B3E-3215CB756BE4}"/>
          </ac:spMkLst>
        </pc:spChg>
        <pc:spChg chg="add del">
          <ac:chgData name="Juliana Lee" userId="4e4d87a2b56a8695" providerId="LiveId" clId="{D63EAA90-8D25-4A92-9B93-916C68315634}" dt="2022-09-22T15:05:04.970" v="7438" actId="26606"/>
          <ac:spMkLst>
            <pc:docMk/>
            <pc:sldMk cId="1310072138" sldId="265"/>
            <ac:spMk id="38" creationId="{754910CF-1B56-45D3-960A-E89F7B3B9131}"/>
          </ac:spMkLst>
        </pc:spChg>
        <pc:spChg chg="add del">
          <ac:chgData name="Juliana Lee" userId="4e4d87a2b56a8695" providerId="LiveId" clId="{D63EAA90-8D25-4A92-9B93-916C68315634}" dt="2022-09-22T15:06:32.234" v="7463" actId="26606"/>
          <ac:spMkLst>
            <pc:docMk/>
            <pc:sldMk cId="1310072138" sldId="265"/>
            <ac:spMk id="40" creationId="{88F0A37D-2337-4AAF-98B0-7E4E9B98719A}"/>
          </ac:spMkLst>
        </pc:spChg>
        <pc:spChg chg="add del">
          <ac:chgData name="Juliana Lee" userId="4e4d87a2b56a8695" providerId="LiveId" clId="{D63EAA90-8D25-4A92-9B93-916C68315634}" dt="2022-09-22T15:06:32.234" v="7463" actId="26606"/>
          <ac:spMkLst>
            <pc:docMk/>
            <pc:sldMk cId="1310072138" sldId="265"/>
            <ac:spMk id="42" creationId="{F7234D70-FB65-4E99-985E-64D219674D45}"/>
          </ac:spMkLst>
        </pc:spChg>
        <pc:spChg chg="add del">
          <ac:chgData name="Juliana Lee" userId="4e4d87a2b56a8695" providerId="LiveId" clId="{D63EAA90-8D25-4A92-9B93-916C68315634}" dt="2022-09-22T15:06:20.307" v="7460" actId="26606"/>
          <ac:spMkLst>
            <pc:docMk/>
            <pc:sldMk cId="1310072138" sldId="265"/>
            <ac:spMk id="47" creationId="{103E59AE-44F8-4FB9-BF05-C888FE3E1DFA}"/>
          </ac:spMkLst>
        </pc:spChg>
        <pc:spChg chg="add del">
          <ac:chgData name="Juliana Lee" userId="4e4d87a2b56a8695" providerId="LiveId" clId="{D63EAA90-8D25-4A92-9B93-916C68315634}" dt="2022-09-22T15:06:20.307" v="7460" actId="26606"/>
          <ac:spMkLst>
            <pc:docMk/>
            <pc:sldMk cId="1310072138" sldId="265"/>
            <ac:spMk id="51" creationId="{8B6B14AE-589A-45CC-A30D-41995FC1F8BA}"/>
          </ac:spMkLst>
        </pc:spChg>
        <pc:spChg chg="add del">
          <ac:chgData name="Juliana Lee" userId="4e4d87a2b56a8695" providerId="LiveId" clId="{D63EAA90-8D25-4A92-9B93-916C68315634}" dt="2022-09-22T15:06:32.171" v="7462" actId="26606"/>
          <ac:spMkLst>
            <pc:docMk/>
            <pc:sldMk cId="1310072138" sldId="265"/>
            <ac:spMk id="53" creationId="{0F6F1E82-F603-49E4-9641-09EEA984A343}"/>
          </ac:spMkLst>
        </pc:spChg>
        <pc:spChg chg="add del">
          <ac:chgData name="Juliana Lee" userId="4e4d87a2b56a8695" providerId="LiveId" clId="{D63EAA90-8D25-4A92-9B93-916C68315634}" dt="2022-09-22T15:06:32.171" v="7462" actId="26606"/>
          <ac:spMkLst>
            <pc:docMk/>
            <pc:sldMk cId="1310072138" sldId="265"/>
            <ac:spMk id="55" creationId="{9D1595AB-90F6-488F-B5E3-F8CFCC8FAA19}"/>
          </ac:spMkLst>
        </pc:spChg>
        <pc:spChg chg="add">
          <ac:chgData name="Juliana Lee" userId="4e4d87a2b56a8695" providerId="LiveId" clId="{D63EAA90-8D25-4A92-9B93-916C68315634}" dt="2022-09-22T15:06:32.234" v="7463" actId="26606"/>
          <ac:spMkLst>
            <pc:docMk/>
            <pc:sldMk cId="1310072138" sldId="265"/>
            <ac:spMk id="57" creationId="{88F0A37D-2337-4AAF-98B0-7E4E9B98719A}"/>
          </ac:spMkLst>
        </pc:spChg>
        <pc:spChg chg="add">
          <ac:chgData name="Juliana Lee" userId="4e4d87a2b56a8695" providerId="LiveId" clId="{D63EAA90-8D25-4A92-9B93-916C68315634}" dt="2022-09-22T15:06:32.234" v="7463" actId="26606"/>
          <ac:spMkLst>
            <pc:docMk/>
            <pc:sldMk cId="1310072138" sldId="265"/>
            <ac:spMk id="59" creationId="{F7234D70-FB65-4E99-985E-64D219674D45}"/>
          </ac:spMkLst>
        </pc:spChg>
        <pc:graphicFrameChg chg="add del modGraphic">
          <ac:chgData name="Juliana Lee" userId="4e4d87a2b56a8695" providerId="LiveId" clId="{D63EAA90-8D25-4A92-9B93-916C68315634}" dt="2022-09-22T14:22:17.723" v="5198" actId="27309"/>
          <ac:graphicFrameMkLst>
            <pc:docMk/>
            <pc:sldMk cId="1310072138" sldId="265"/>
            <ac:graphicFrameMk id="5" creationId="{CBF9415A-A642-0B35-1286-2887BEA088A5}"/>
          </ac:graphicFrameMkLst>
        </pc:graphicFrameChg>
        <pc:graphicFrameChg chg="add del">
          <ac:chgData name="Juliana Lee" userId="4e4d87a2b56a8695" providerId="LiveId" clId="{D63EAA90-8D25-4A92-9B93-916C68315634}" dt="2022-09-22T15:03:23.510" v="7429" actId="26606"/>
          <ac:graphicFrameMkLst>
            <pc:docMk/>
            <pc:sldMk cId="1310072138" sldId="265"/>
            <ac:graphicFrameMk id="6" creationId="{4BFACF06-6DE6-1CC4-A9B8-6AD611CEFEEB}"/>
          </ac:graphicFrameMkLst>
        </pc:graphicFrameChg>
        <pc:graphicFrameChg chg="add del">
          <ac:chgData name="Juliana Lee" userId="4e4d87a2b56a8695" providerId="LiveId" clId="{D63EAA90-8D25-4A92-9B93-916C68315634}" dt="2022-09-22T15:03:38.607" v="7433" actId="26606"/>
          <ac:graphicFrameMkLst>
            <pc:docMk/>
            <pc:sldMk cId="1310072138" sldId="265"/>
            <ac:graphicFrameMk id="20" creationId="{7E5454E4-8297-77AB-662D-D6B965AB381F}"/>
          </ac:graphicFrameMkLst>
        </pc:graphicFrameChg>
        <pc:graphicFrameChg chg="add mod modGraphic">
          <ac:chgData name="Juliana Lee" userId="4e4d87a2b56a8695" providerId="LiveId" clId="{D63EAA90-8D25-4A92-9B93-916C68315634}" dt="2022-09-25T22:31:08.118" v="9509" actId="20577"/>
          <ac:graphicFrameMkLst>
            <pc:docMk/>
            <pc:sldMk cId="1310072138" sldId="265"/>
            <ac:graphicFrameMk id="22" creationId="{9E79FA6D-38E6-8B45-BA6C-DCB19EDD1B93}"/>
          </ac:graphicFrameMkLst>
        </pc:graphicFrameChg>
        <pc:cxnChg chg="add del">
          <ac:chgData name="Juliana Lee" userId="4e4d87a2b56a8695" providerId="LiveId" clId="{D63EAA90-8D25-4A92-9B93-916C68315634}" dt="2022-09-22T15:03:32.363" v="7431" actId="26606"/>
          <ac:cxnSpMkLst>
            <pc:docMk/>
            <pc:sldMk cId="1310072138" sldId="265"/>
            <ac:cxnSpMk id="10" creationId="{9F09C252-16FE-4557-AD6D-BB5CA773496C}"/>
          </ac:cxnSpMkLst>
        </pc:cxnChg>
        <pc:cxnChg chg="add del">
          <ac:chgData name="Juliana Lee" userId="4e4d87a2b56a8695" providerId="LiveId" clId="{D63EAA90-8D25-4A92-9B93-916C68315634}" dt="2022-09-22T15:03:23.510" v="7429" actId="26606"/>
          <ac:cxnSpMkLst>
            <pc:docMk/>
            <pc:sldMk cId="1310072138" sldId="265"/>
            <ac:cxnSpMk id="11" creationId="{F15CCCF0-E573-463A-9760-1FDC0B2CFBD7}"/>
          </ac:cxnSpMkLst>
        </pc:cxnChg>
        <pc:cxnChg chg="add del">
          <ac:chgData name="Juliana Lee" userId="4e4d87a2b56a8695" providerId="LiveId" clId="{D63EAA90-8D25-4A92-9B93-916C68315634}" dt="2022-09-22T15:03:38.607" v="7433" actId="26606"/>
          <ac:cxnSpMkLst>
            <pc:docMk/>
            <pc:sldMk cId="1310072138" sldId="265"/>
            <ac:cxnSpMk id="18" creationId="{2752F38C-F560-47AA-90AD-209F39C04150}"/>
          </ac:cxnSpMkLst>
        </pc:cxnChg>
        <pc:cxnChg chg="add del">
          <ac:chgData name="Juliana Lee" userId="4e4d87a2b56a8695" providerId="LiveId" clId="{D63EAA90-8D25-4A92-9B93-916C68315634}" dt="2022-09-22T15:05:05.056" v="7439" actId="26606"/>
          <ac:cxnSpMkLst>
            <pc:docMk/>
            <pc:sldMk cId="1310072138" sldId="265"/>
            <ac:cxnSpMk id="29" creationId="{F15CCCF0-E573-463A-9760-1FDC0B2CFBD7}"/>
          </ac:cxnSpMkLst>
        </pc:cxnChg>
        <pc:cxnChg chg="add del">
          <ac:chgData name="Juliana Lee" userId="4e4d87a2b56a8695" providerId="LiveId" clId="{D63EAA90-8D25-4A92-9B93-916C68315634}" dt="2022-09-22T15:06:32.234" v="7463" actId="26606"/>
          <ac:cxnSpMkLst>
            <pc:docMk/>
            <pc:sldMk cId="1310072138" sldId="265"/>
            <ac:cxnSpMk id="41" creationId="{F15CCCF0-E573-463A-9760-1FDC0B2CFBD7}"/>
          </ac:cxnSpMkLst>
        </pc:cxnChg>
        <pc:cxnChg chg="add del">
          <ac:chgData name="Juliana Lee" userId="4e4d87a2b56a8695" providerId="LiveId" clId="{D63EAA90-8D25-4A92-9B93-916C68315634}" dt="2022-09-22T15:06:20.307" v="7460" actId="26606"/>
          <ac:cxnSpMkLst>
            <pc:docMk/>
            <pc:sldMk cId="1310072138" sldId="265"/>
            <ac:cxnSpMk id="49" creationId="{2752F38C-F560-47AA-90AD-209F39C04150}"/>
          </ac:cxnSpMkLst>
        </pc:cxnChg>
        <pc:cxnChg chg="add del">
          <ac:chgData name="Juliana Lee" userId="4e4d87a2b56a8695" providerId="LiveId" clId="{D63EAA90-8D25-4A92-9B93-916C68315634}" dt="2022-09-22T15:06:32.171" v="7462" actId="26606"/>
          <ac:cxnSpMkLst>
            <pc:docMk/>
            <pc:sldMk cId="1310072138" sldId="265"/>
            <ac:cxnSpMk id="54" creationId="{C81CFD00-FC30-4AFB-A61F-3127B2C90F71}"/>
          </ac:cxnSpMkLst>
        </pc:cxnChg>
        <pc:cxnChg chg="add">
          <ac:chgData name="Juliana Lee" userId="4e4d87a2b56a8695" providerId="LiveId" clId="{D63EAA90-8D25-4A92-9B93-916C68315634}" dt="2022-09-22T15:06:32.234" v="7463" actId="26606"/>
          <ac:cxnSpMkLst>
            <pc:docMk/>
            <pc:sldMk cId="1310072138" sldId="265"/>
            <ac:cxnSpMk id="58" creationId="{F15CCCF0-E573-463A-9760-1FDC0B2CFBD7}"/>
          </ac:cxnSpMkLst>
        </pc:cxnChg>
      </pc:sldChg>
      <pc:sldChg chg="addSp delSp modSp new del mod setBg modClrScheme chgLayout">
        <pc:chgData name="Juliana Lee" userId="4e4d87a2b56a8695" providerId="LiveId" clId="{D63EAA90-8D25-4A92-9B93-916C68315634}" dt="2022-09-25T22:32:37.578" v="9510" actId="2696"/>
        <pc:sldMkLst>
          <pc:docMk/>
          <pc:sldMk cId="1414186374" sldId="266"/>
        </pc:sldMkLst>
        <pc:spChg chg="del mod">
          <ac:chgData name="Juliana Lee" userId="4e4d87a2b56a8695" providerId="LiveId" clId="{D63EAA90-8D25-4A92-9B93-916C68315634}" dt="2022-09-22T14:32:20.456" v="5472" actId="700"/>
          <ac:spMkLst>
            <pc:docMk/>
            <pc:sldMk cId="1414186374" sldId="266"/>
            <ac:spMk id="2" creationId="{378AA6B7-8561-1855-7F74-15F727F39F44}"/>
          </ac:spMkLst>
        </pc:spChg>
        <pc:spChg chg="del">
          <ac:chgData name="Juliana Lee" userId="4e4d87a2b56a8695" providerId="LiveId" clId="{D63EAA90-8D25-4A92-9B93-916C68315634}" dt="2022-09-22T14:32:20.456" v="5472" actId="700"/>
          <ac:spMkLst>
            <pc:docMk/>
            <pc:sldMk cId="1414186374" sldId="266"/>
            <ac:spMk id="3" creationId="{939FF318-0EC6-4235-78DE-2B1E3E857E5D}"/>
          </ac:spMkLst>
        </pc:spChg>
        <pc:spChg chg="add mod">
          <ac:chgData name="Juliana Lee" userId="4e4d87a2b56a8695" providerId="LiveId" clId="{D63EAA90-8D25-4A92-9B93-916C68315634}" dt="2022-09-22T14:33:15.773" v="5504" actId="122"/>
          <ac:spMkLst>
            <pc:docMk/>
            <pc:sldMk cId="1414186374" sldId="266"/>
            <ac:spMk id="4" creationId="{C90B60B4-D742-95EB-737C-6DD9313F18A8}"/>
          </ac:spMkLst>
        </pc:spChg>
        <pc:spChg chg="add">
          <ac:chgData name="Juliana Lee" userId="4e4d87a2b56a8695" providerId="LiveId" clId="{D63EAA90-8D25-4A92-9B93-916C68315634}" dt="2022-09-22T14:33:06.561" v="5503" actId="26606"/>
          <ac:spMkLst>
            <pc:docMk/>
            <pc:sldMk cId="1414186374" sldId="266"/>
            <ac:spMk id="9" creationId="{39E3965E-AC41-4711-9D10-E25ABB132D86}"/>
          </ac:spMkLst>
        </pc:spChg>
        <pc:spChg chg="add">
          <ac:chgData name="Juliana Lee" userId="4e4d87a2b56a8695" providerId="LiveId" clId="{D63EAA90-8D25-4A92-9B93-916C68315634}" dt="2022-09-22T14:33:06.561" v="5503" actId="26606"/>
          <ac:spMkLst>
            <pc:docMk/>
            <pc:sldMk cId="1414186374" sldId="266"/>
            <ac:spMk id="13" creationId="{B601567C-4815-45C4-A8C8-DEF236232A30}"/>
          </ac:spMkLst>
        </pc:spChg>
        <pc:spChg chg="add">
          <ac:chgData name="Juliana Lee" userId="4e4d87a2b56a8695" providerId="LiveId" clId="{D63EAA90-8D25-4A92-9B93-916C68315634}" dt="2022-09-22T14:33:06.561" v="5503" actId="26606"/>
          <ac:spMkLst>
            <pc:docMk/>
            <pc:sldMk cId="1414186374" sldId="266"/>
            <ac:spMk id="17" creationId="{B624C8D3-B9AD-4F4F-8554-4EAF3724DBCE}"/>
          </ac:spMkLst>
        </pc:spChg>
        <pc:cxnChg chg="add">
          <ac:chgData name="Juliana Lee" userId="4e4d87a2b56a8695" providerId="LiveId" clId="{D63EAA90-8D25-4A92-9B93-916C68315634}" dt="2022-09-22T14:33:06.561" v="5503" actId="26606"/>
          <ac:cxnSpMkLst>
            <pc:docMk/>
            <pc:sldMk cId="1414186374" sldId="266"/>
            <ac:cxnSpMk id="11" creationId="{1F5DC8C3-BA5F-4EED-BB9A-A14272BD82A1}"/>
          </ac:cxnSpMkLst>
        </pc:cxnChg>
        <pc:cxnChg chg="add">
          <ac:chgData name="Juliana Lee" userId="4e4d87a2b56a8695" providerId="LiveId" clId="{D63EAA90-8D25-4A92-9B93-916C68315634}" dt="2022-09-22T14:33:06.561" v="5503" actId="26606"/>
          <ac:cxnSpMkLst>
            <pc:docMk/>
            <pc:sldMk cId="1414186374" sldId="266"/>
            <ac:cxnSpMk id="15" creationId="{9D2BBCA2-F039-47DF-B36F-39D7E7CC0090}"/>
          </ac:cxnSpMkLst>
        </pc:cxnChg>
      </pc:sldChg>
      <pc:sldMasterChg chg="add del addSldLayout delSldLayout">
        <pc:chgData name="Juliana Lee" userId="4e4d87a2b56a8695" providerId="LiveId" clId="{D63EAA90-8D25-4A92-9B93-916C68315634}" dt="2022-09-21T16:28:13.709" v="4" actId="26606"/>
        <pc:sldMasterMkLst>
          <pc:docMk/>
          <pc:sldMasterMk cId="751327200" sldId="2147483648"/>
        </pc:sldMasterMkLst>
        <pc:sldLayoutChg chg="add del">
          <pc:chgData name="Juliana Lee" userId="4e4d87a2b56a8695" providerId="LiveId" clId="{D63EAA90-8D25-4A92-9B93-916C68315634}" dt="2022-09-21T16:28:13.709" v="4" actId="26606"/>
          <pc:sldLayoutMkLst>
            <pc:docMk/>
            <pc:sldMasterMk cId="751327200" sldId="2147483648"/>
            <pc:sldLayoutMk cId="3842884112" sldId="2147483649"/>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972500945" sldId="2147483650"/>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1845137565" sldId="2147483651"/>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2615953034" sldId="2147483652"/>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816916132" sldId="2147483653"/>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1721338494" sldId="2147483654"/>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1972492762" sldId="2147483655"/>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117690998" sldId="2147483656"/>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1656540913" sldId="2147483657"/>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1523621723" sldId="2147483658"/>
          </pc:sldLayoutMkLst>
        </pc:sldLayoutChg>
        <pc:sldLayoutChg chg="add del">
          <pc:chgData name="Juliana Lee" userId="4e4d87a2b56a8695" providerId="LiveId" clId="{D63EAA90-8D25-4A92-9B93-916C68315634}" dt="2022-09-21T16:28:13.709" v="4" actId="26606"/>
          <pc:sldLayoutMkLst>
            <pc:docMk/>
            <pc:sldMasterMk cId="751327200" sldId="2147483648"/>
            <pc:sldLayoutMk cId="2260194974" sldId="2147483659"/>
          </pc:sldLayoutMkLst>
        </pc:sldLayoutChg>
      </pc:sldMasterChg>
      <pc:sldMasterChg chg="add del addSldLayout delSldLayout">
        <pc:chgData name="Juliana Lee" userId="4e4d87a2b56a8695" providerId="LiveId" clId="{D63EAA90-8D25-4A92-9B93-916C68315634}" dt="2022-09-21T16:31:32.459" v="80" actId="26606"/>
        <pc:sldMasterMkLst>
          <pc:docMk/>
          <pc:sldMasterMk cId="932369197" sldId="2147483722"/>
        </pc:sldMasterMkLst>
        <pc:sldLayoutChg chg="add del">
          <pc:chgData name="Juliana Lee" userId="4e4d87a2b56a8695" providerId="LiveId" clId="{D63EAA90-8D25-4A92-9B93-916C68315634}" dt="2022-09-21T16:31:32.459" v="80" actId="26606"/>
          <pc:sldLayoutMkLst>
            <pc:docMk/>
            <pc:sldMasterMk cId="932369197" sldId="2147483722"/>
            <pc:sldLayoutMk cId="2718758398" sldId="2147483711"/>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3984612332" sldId="2147483712"/>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4174671459" sldId="2147483713"/>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2052446286" sldId="2147483714"/>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1409198654" sldId="2147483715"/>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1431265885" sldId="2147483716"/>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1570626474" sldId="2147483717"/>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2412930213" sldId="2147483718"/>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3705437664" sldId="2147483719"/>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3184035988" sldId="2147483720"/>
          </pc:sldLayoutMkLst>
        </pc:sldLayoutChg>
        <pc:sldLayoutChg chg="add del">
          <pc:chgData name="Juliana Lee" userId="4e4d87a2b56a8695" providerId="LiveId" clId="{D63EAA90-8D25-4A92-9B93-916C68315634}" dt="2022-09-21T16:31:32.459" v="80" actId="26606"/>
          <pc:sldLayoutMkLst>
            <pc:docMk/>
            <pc:sldMasterMk cId="932369197" sldId="2147483722"/>
            <pc:sldLayoutMk cId="3540753580" sldId="2147483721"/>
          </pc:sldLayoutMkLst>
        </pc:sldLayoutChg>
      </pc:sldMasterChg>
      <pc:sldMasterChg chg="add del addSldLayout delSldLayout">
        <pc:chgData name="Juliana Lee" userId="4e4d87a2b56a8695" providerId="LiveId" clId="{D63EAA90-8D25-4A92-9B93-916C68315634}" dt="2022-09-21T16:28:13.614" v="3" actId="26606"/>
        <pc:sldMasterMkLst>
          <pc:docMk/>
          <pc:sldMasterMk cId="20862253" sldId="2147483748"/>
        </pc:sldMasterMkLst>
        <pc:sldLayoutChg chg="add del">
          <pc:chgData name="Juliana Lee" userId="4e4d87a2b56a8695" providerId="LiveId" clId="{D63EAA90-8D25-4A92-9B93-916C68315634}" dt="2022-09-21T16:28:13.614" v="3" actId="26606"/>
          <pc:sldLayoutMkLst>
            <pc:docMk/>
            <pc:sldMasterMk cId="20862253" sldId="2147483748"/>
            <pc:sldLayoutMk cId="1605529472" sldId="2147483737"/>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1706376656" sldId="2147483738"/>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3042404306" sldId="2147483739"/>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3787805752" sldId="2147483740"/>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3766828996" sldId="2147483741"/>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3024430388" sldId="2147483742"/>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4117523724" sldId="2147483743"/>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738869031" sldId="2147483744"/>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4230951953" sldId="2147483745"/>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2846821425" sldId="2147483746"/>
          </pc:sldLayoutMkLst>
        </pc:sldLayoutChg>
        <pc:sldLayoutChg chg="add del">
          <pc:chgData name="Juliana Lee" userId="4e4d87a2b56a8695" providerId="LiveId" clId="{D63EAA90-8D25-4A92-9B93-916C68315634}" dt="2022-09-21T16:28:13.614" v="3" actId="26606"/>
          <pc:sldLayoutMkLst>
            <pc:docMk/>
            <pc:sldMasterMk cId="20862253" sldId="2147483748"/>
            <pc:sldLayoutMk cId="246054718" sldId="2147483747"/>
          </pc:sldLayoutMkLst>
        </pc:sldLayoutChg>
      </pc:sldMasterChg>
      <pc:sldMasterChg chg="add addSldLayout">
        <pc:chgData name="Juliana Lee" userId="4e4d87a2b56a8695" providerId="LiveId" clId="{D63EAA90-8D25-4A92-9B93-916C68315634}" dt="2022-09-21T16:31:32.459" v="80" actId="26606"/>
        <pc:sldMasterMkLst>
          <pc:docMk/>
          <pc:sldMasterMk cId="601073247" sldId="2147483772"/>
        </pc:sldMasterMkLst>
        <pc:sldLayoutChg chg="add">
          <pc:chgData name="Juliana Lee" userId="4e4d87a2b56a8695" providerId="LiveId" clId="{D63EAA90-8D25-4A92-9B93-916C68315634}" dt="2022-09-21T16:31:32.459" v="80" actId="26606"/>
          <pc:sldLayoutMkLst>
            <pc:docMk/>
            <pc:sldMasterMk cId="601073247" sldId="2147483772"/>
            <pc:sldLayoutMk cId="22267343" sldId="2147483761"/>
          </pc:sldLayoutMkLst>
        </pc:sldLayoutChg>
        <pc:sldLayoutChg chg="add">
          <pc:chgData name="Juliana Lee" userId="4e4d87a2b56a8695" providerId="LiveId" clId="{D63EAA90-8D25-4A92-9B93-916C68315634}" dt="2022-09-21T16:31:32.459" v="80" actId="26606"/>
          <pc:sldLayoutMkLst>
            <pc:docMk/>
            <pc:sldMasterMk cId="601073247" sldId="2147483772"/>
            <pc:sldLayoutMk cId="1771447606" sldId="2147483762"/>
          </pc:sldLayoutMkLst>
        </pc:sldLayoutChg>
        <pc:sldLayoutChg chg="add">
          <pc:chgData name="Juliana Lee" userId="4e4d87a2b56a8695" providerId="LiveId" clId="{D63EAA90-8D25-4A92-9B93-916C68315634}" dt="2022-09-21T16:31:32.459" v="80" actId="26606"/>
          <pc:sldLayoutMkLst>
            <pc:docMk/>
            <pc:sldMasterMk cId="601073247" sldId="2147483772"/>
            <pc:sldLayoutMk cId="2512745278" sldId="2147483763"/>
          </pc:sldLayoutMkLst>
        </pc:sldLayoutChg>
        <pc:sldLayoutChg chg="add">
          <pc:chgData name="Juliana Lee" userId="4e4d87a2b56a8695" providerId="LiveId" clId="{D63EAA90-8D25-4A92-9B93-916C68315634}" dt="2022-09-21T16:31:32.459" v="80" actId="26606"/>
          <pc:sldLayoutMkLst>
            <pc:docMk/>
            <pc:sldMasterMk cId="601073247" sldId="2147483772"/>
            <pc:sldLayoutMk cId="2234819229" sldId="2147483764"/>
          </pc:sldLayoutMkLst>
        </pc:sldLayoutChg>
        <pc:sldLayoutChg chg="add">
          <pc:chgData name="Juliana Lee" userId="4e4d87a2b56a8695" providerId="LiveId" clId="{D63EAA90-8D25-4A92-9B93-916C68315634}" dt="2022-09-21T16:31:32.459" v="80" actId="26606"/>
          <pc:sldLayoutMkLst>
            <pc:docMk/>
            <pc:sldMasterMk cId="601073247" sldId="2147483772"/>
            <pc:sldLayoutMk cId="2123505996" sldId="2147483765"/>
          </pc:sldLayoutMkLst>
        </pc:sldLayoutChg>
        <pc:sldLayoutChg chg="add">
          <pc:chgData name="Juliana Lee" userId="4e4d87a2b56a8695" providerId="LiveId" clId="{D63EAA90-8D25-4A92-9B93-916C68315634}" dt="2022-09-21T16:31:32.459" v="80" actId="26606"/>
          <pc:sldLayoutMkLst>
            <pc:docMk/>
            <pc:sldMasterMk cId="601073247" sldId="2147483772"/>
            <pc:sldLayoutMk cId="154310612" sldId="2147483766"/>
          </pc:sldLayoutMkLst>
        </pc:sldLayoutChg>
        <pc:sldLayoutChg chg="add">
          <pc:chgData name="Juliana Lee" userId="4e4d87a2b56a8695" providerId="LiveId" clId="{D63EAA90-8D25-4A92-9B93-916C68315634}" dt="2022-09-21T16:31:32.459" v="80" actId="26606"/>
          <pc:sldLayoutMkLst>
            <pc:docMk/>
            <pc:sldMasterMk cId="601073247" sldId="2147483772"/>
            <pc:sldLayoutMk cId="3957137934" sldId="2147483767"/>
          </pc:sldLayoutMkLst>
        </pc:sldLayoutChg>
        <pc:sldLayoutChg chg="add">
          <pc:chgData name="Juliana Lee" userId="4e4d87a2b56a8695" providerId="LiveId" clId="{D63EAA90-8D25-4A92-9B93-916C68315634}" dt="2022-09-21T16:31:32.459" v="80" actId="26606"/>
          <pc:sldLayoutMkLst>
            <pc:docMk/>
            <pc:sldMasterMk cId="601073247" sldId="2147483772"/>
            <pc:sldLayoutMk cId="1823997221" sldId="2147483768"/>
          </pc:sldLayoutMkLst>
        </pc:sldLayoutChg>
        <pc:sldLayoutChg chg="add">
          <pc:chgData name="Juliana Lee" userId="4e4d87a2b56a8695" providerId="LiveId" clId="{D63EAA90-8D25-4A92-9B93-916C68315634}" dt="2022-09-21T16:31:32.459" v="80" actId="26606"/>
          <pc:sldLayoutMkLst>
            <pc:docMk/>
            <pc:sldMasterMk cId="601073247" sldId="2147483772"/>
            <pc:sldLayoutMk cId="3493589185" sldId="2147483769"/>
          </pc:sldLayoutMkLst>
        </pc:sldLayoutChg>
        <pc:sldLayoutChg chg="add">
          <pc:chgData name="Juliana Lee" userId="4e4d87a2b56a8695" providerId="LiveId" clId="{D63EAA90-8D25-4A92-9B93-916C68315634}" dt="2022-09-21T16:31:32.459" v="80" actId="26606"/>
          <pc:sldLayoutMkLst>
            <pc:docMk/>
            <pc:sldMasterMk cId="601073247" sldId="2147483772"/>
            <pc:sldLayoutMk cId="1705679596" sldId="2147483770"/>
          </pc:sldLayoutMkLst>
        </pc:sldLayoutChg>
        <pc:sldLayoutChg chg="add">
          <pc:chgData name="Juliana Lee" userId="4e4d87a2b56a8695" providerId="LiveId" clId="{D63EAA90-8D25-4A92-9B93-916C68315634}" dt="2022-09-21T16:31:32.459" v="80" actId="26606"/>
          <pc:sldLayoutMkLst>
            <pc:docMk/>
            <pc:sldMasterMk cId="601073247" sldId="2147483772"/>
            <pc:sldLayoutMk cId="3124581287" sldId="214748377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e4d87a2b56a8695/Documents/vgsales_clean%20exercise%208.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4e4d87a2b56a8695/Documents/charts%20of%20eu.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4e4d87a2b56a8695/Documents/charts%20of%20jp.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e4d87a2b56a8695/Documents/charts%20of%20na%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e4d87a2b56a8695/Documents/charts%20of%20j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e4d87a2b56a8695/Documents/charts%20of%20eu.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e4d87a2b56a8695/Documents/charts%20of%20na%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e4d87a2b56a8695/Documents/charts%20of%20eu.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e4d87a2b56a8695/Documents/charts%20of%20jp.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4e4d87a2b56a8695/Documents/charts%20of%20eu.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4e4d87a2b56a8695/Documents/charts%20of%20na%2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 exercise 8.xlsx]Sheet 6  (2)!PivotTable5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Three Regional Sales Proportion</a:t>
            </a:r>
            <a:r>
              <a:rPr lang="en-US" baseline="0" dirty="0"/>
              <a:t> by Year</a:t>
            </a: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 6  (2)'!$B$3</c:f>
              <c:strCache>
                <c:ptCount val="1"/>
                <c:pt idx="0">
                  <c:v>Proportion of NA Sales</c:v>
                </c:pt>
              </c:strCache>
            </c:strRef>
          </c:tx>
          <c:spPr>
            <a:ln w="28575" cap="rnd">
              <a:solidFill>
                <a:schemeClr val="tx1">
                  <a:lumMod val="95000"/>
                  <a:lumOff val="5000"/>
                </a:schemeClr>
              </a:solidFill>
              <a:round/>
            </a:ln>
            <a:effectLst/>
          </c:spPr>
          <c:marker>
            <c:symbol val="none"/>
          </c:marker>
          <c:cat>
            <c:strRef>
              <c:f>'Sheet 6  (2)'!$A$4:$A$35</c:f>
              <c:strCache>
                <c:ptCount val="31"/>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strCache>
            </c:strRef>
          </c:cat>
          <c:val>
            <c:numRef>
              <c:f>'Sheet 6  (2)'!$B$4:$B$35</c:f>
              <c:numCache>
                <c:formatCode>0%</c:formatCode>
                <c:ptCount val="31"/>
                <c:pt idx="0">
                  <c:v>0.33719989209603451</c:v>
                </c:pt>
                <c:pt idx="1">
                  <c:v>0.38914443422263129</c:v>
                </c:pt>
                <c:pt idx="2">
                  <c:v>0.50550614146548067</c:v>
                </c:pt>
                <c:pt idx="3">
                  <c:v>0.61470388019060584</c:v>
                </c:pt>
                <c:pt idx="4">
                  <c:v>0.51548896537760691</c:v>
                </c:pt>
                <c:pt idx="5">
                  <c:v>0.39590443686006821</c:v>
                </c:pt>
                <c:pt idx="6">
                  <c:v>0.44472163865546227</c:v>
                </c:pt>
                <c:pt idx="7">
                  <c:v>0.32883862548934323</c:v>
                </c:pt>
                <c:pt idx="8">
                  <c:v>0.35556397625363134</c:v>
                </c:pt>
                <c:pt idx="9">
                  <c:v>0.28169333787311357</c:v>
                </c:pt>
                <c:pt idx="10">
                  <c:v>0.4356515189555612</c:v>
                </c:pt>
                <c:pt idx="11">
                  <c:v>0.47143994427306202</c:v>
                </c:pt>
                <c:pt idx="12">
                  <c:v>0.5004873864389604</c:v>
                </c:pt>
                <c:pt idx="13">
                  <c:v>0.50169140764914222</c:v>
                </c:pt>
                <c:pt idx="14">
                  <c:v>0.46879341139114866</c:v>
                </c:pt>
                <c:pt idx="15">
                  <c:v>0.52487404591667686</c:v>
                </c:pt>
                <c:pt idx="16">
                  <c:v>0.54659688511327142</c:v>
                </c:pt>
                <c:pt idx="17">
                  <c:v>0.54098085790135886</c:v>
                </c:pt>
                <c:pt idx="18">
                  <c:v>0.53084829839498493</c:v>
                </c:pt>
                <c:pt idx="19">
                  <c:v>0.52748184545810706</c:v>
                </c:pt>
                <c:pt idx="20">
                  <c:v>0.50499001996008597</c:v>
                </c:pt>
                <c:pt idx="21">
                  <c:v>0.51019407157922547</c:v>
                </c:pt>
                <c:pt idx="22">
                  <c:v>0.51689954405059824</c:v>
                </c:pt>
                <c:pt idx="23">
                  <c:v>0.50741239892183509</c:v>
                </c:pt>
                <c:pt idx="24">
                  <c:v>0.50626508028954598</c:v>
                </c:pt>
                <c:pt idx="25">
                  <c:v>0.46717959650381319</c:v>
                </c:pt>
                <c:pt idx="26">
                  <c:v>0.4262529570336161</c:v>
                </c:pt>
                <c:pt idx="27">
                  <c:v>0.41987466427932141</c:v>
                </c:pt>
                <c:pt idx="28">
                  <c:v>0.39154428126390978</c:v>
                </c:pt>
                <c:pt idx="29">
                  <c:v>0.38889519270774509</c:v>
                </c:pt>
                <c:pt idx="30">
                  <c:v>0.31946989990131192</c:v>
                </c:pt>
              </c:numCache>
            </c:numRef>
          </c:val>
          <c:smooth val="0"/>
          <c:extLst>
            <c:ext xmlns:c16="http://schemas.microsoft.com/office/drawing/2014/chart" uri="{C3380CC4-5D6E-409C-BE32-E72D297353CC}">
              <c16:uniqueId val="{00000000-2A3D-4694-A42C-74A7C7BF4AE8}"/>
            </c:ext>
          </c:extLst>
        </c:ser>
        <c:ser>
          <c:idx val="1"/>
          <c:order val="1"/>
          <c:tx>
            <c:strRef>
              <c:f>'Sheet 6  (2)'!$C$3</c:f>
              <c:strCache>
                <c:ptCount val="1"/>
                <c:pt idx="0">
                  <c:v>Proportion of EU Sales</c:v>
                </c:pt>
              </c:strCache>
            </c:strRef>
          </c:tx>
          <c:spPr>
            <a:ln w="28575" cap="rnd">
              <a:solidFill>
                <a:schemeClr val="tx2">
                  <a:lumMod val="60000"/>
                  <a:lumOff val="40000"/>
                </a:schemeClr>
              </a:solidFill>
              <a:round/>
            </a:ln>
            <a:effectLst/>
          </c:spPr>
          <c:marker>
            <c:symbol val="none"/>
          </c:marker>
          <c:cat>
            <c:strRef>
              <c:f>'Sheet 6  (2)'!$A$4:$A$35</c:f>
              <c:strCache>
                <c:ptCount val="31"/>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strCache>
            </c:strRef>
          </c:cat>
          <c:val>
            <c:numRef>
              <c:f>'Sheet 6  (2)'!$C$4:$C$35</c:f>
              <c:numCache>
                <c:formatCode>0%</c:formatCode>
                <c:ptCount val="31"/>
                <c:pt idx="0">
                  <c:v>7.6611815484219067E-2</c:v>
                </c:pt>
                <c:pt idx="1">
                  <c:v>6.4857405703771867E-2</c:v>
                </c:pt>
                <c:pt idx="2">
                  <c:v>0.13955950868276157</c:v>
                </c:pt>
                <c:pt idx="3">
                  <c:v>0.11490810074880871</c:v>
                </c:pt>
                <c:pt idx="4">
                  <c:v>0.15448471350475804</c:v>
                </c:pt>
                <c:pt idx="5">
                  <c:v>0.12255662426310887</c:v>
                </c:pt>
                <c:pt idx="6">
                  <c:v>0.1537552521008404</c:v>
                </c:pt>
                <c:pt idx="7">
                  <c:v>0.10113092648977816</c:v>
                </c:pt>
                <c:pt idx="8">
                  <c:v>0.18794998105342922</c:v>
                </c:pt>
                <c:pt idx="9">
                  <c:v>0.16910679832028142</c:v>
                </c:pt>
                <c:pt idx="10">
                  <c:v>0.23730856138589002</c:v>
                </c:pt>
                <c:pt idx="11">
                  <c:v>0.24042193253059982</c:v>
                </c:pt>
                <c:pt idx="12">
                  <c:v>0.26084922213124428</c:v>
                </c:pt>
                <c:pt idx="13">
                  <c:v>0.24941298205117995</c:v>
                </c:pt>
                <c:pt idx="14">
                  <c:v>0.26170867235562595</c:v>
                </c:pt>
                <c:pt idx="15">
                  <c:v>0.28627025070142126</c:v>
                </c:pt>
                <c:pt idx="16">
                  <c:v>0.27745752427184667</c:v>
                </c:pt>
                <c:pt idx="17">
                  <c:v>0.29009361464300853</c:v>
                </c:pt>
                <c:pt idx="18">
                  <c:v>0.25594428942787123</c:v>
                </c:pt>
                <c:pt idx="19">
                  <c:v>0.26512153759186208</c:v>
                </c:pt>
                <c:pt idx="20">
                  <c:v>0.24804237678489569</c:v>
                </c:pt>
                <c:pt idx="21">
                  <c:v>0.26265879698510775</c:v>
                </c:pt>
                <c:pt idx="22">
                  <c:v>0.27165759670539957</c:v>
                </c:pt>
                <c:pt idx="23">
                  <c:v>0.28712189278227218</c:v>
                </c:pt>
                <c:pt idx="24">
                  <c:v>0.29433397121225008</c:v>
                </c:pt>
                <c:pt idx="25">
                  <c:v>0.32450241283746079</c:v>
                </c:pt>
                <c:pt idx="26">
                  <c:v>0.326731583869727</c:v>
                </c:pt>
                <c:pt idx="27">
                  <c:v>0.34168904804536099</c:v>
                </c:pt>
                <c:pt idx="28">
                  <c:v>0.37279335410176734</c:v>
                </c:pt>
                <c:pt idx="29">
                  <c:v>0.36956768410303259</c:v>
                </c:pt>
                <c:pt idx="30">
                  <c:v>0.37727336810940437</c:v>
                </c:pt>
              </c:numCache>
            </c:numRef>
          </c:val>
          <c:smooth val="0"/>
          <c:extLst>
            <c:ext xmlns:c16="http://schemas.microsoft.com/office/drawing/2014/chart" uri="{C3380CC4-5D6E-409C-BE32-E72D297353CC}">
              <c16:uniqueId val="{00000001-2A3D-4694-A42C-74A7C7BF4AE8}"/>
            </c:ext>
          </c:extLst>
        </c:ser>
        <c:ser>
          <c:idx val="2"/>
          <c:order val="2"/>
          <c:tx>
            <c:strRef>
              <c:f>'Sheet 6  (2)'!$D$3</c:f>
              <c:strCache>
                <c:ptCount val="1"/>
                <c:pt idx="0">
                  <c:v>Proportion of JP Sales </c:v>
                </c:pt>
              </c:strCache>
            </c:strRef>
          </c:tx>
          <c:spPr>
            <a:ln w="28575" cap="rnd">
              <a:solidFill>
                <a:schemeClr val="bg1">
                  <a:lumMod val="50000"/>
                </a:schemeClr>
              </a:solidFill>
              <a:round/>
            </a:ln>
            <a:effectLst/>
          </c:spPr>
          <c:marker>
            <c:symbol val="none"/>
          </c:marker>
          <c:cat>
            <c:strRef>
              <c:f>'Sheet 6  (2)'!$A$4:$A$35</c:f>
              <c:strCache>
                <c:ptCount val="31"/>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strCache>
            </c:strRef>
          </c:cat>
          <c:val>
            <c:numRef>
              <c:f>'Sheet 6  (2)'!$D$4:$D$35</c:f>
              <c:numCache>
                <c:formatCode>0%</c:formatCode>
                <c:ptCount val="31"/>
                <c:pt idx="0">
                  <c:v>0.53439438899379543</c:v>
                </c:pt>
                <c:pt idx="1">
                  <c:v>0.5349586016559339</c:v>
                </c:pt>
                <c:pt idx="2">
                  <c:v>0.33375688267683179</c:v>
                </c:pt>
                <c:pt idx="3">
                  <c:v>0.24996596324029954</c:v>
                </c:pt>
                <c:pt idx="4">
                  <c:v>0.30127556185462656</c:v>
                </c:pt>
                <c:pt idx="5">
                  <c:v>0.45857896369841761</c:v>
                </c:pt>
                <c:pt idx="6">
                  <c:v>0.37959558823529421</c:v>
                </c:pt>
                <c:pt idx="7">
                  <c:v>0.55089169204001764</c:v>
                </c:pt>
                <c:pt idx="8">
                  <c:v>0.42932929139825693</c:v>
                </c:pt>
                <c:pt idx="9">
                  <c:v>0.51923731699012665</c:v>
                </c:pt>
                <c:pt idx="10">
                  <c:v>0.28842580969118747</c:v>
                </c:pt>
                <c:pt idx="11">
                  <c:v>0.24315852323614259</c:v>
                </c:pt>
                <c:pt idx="12">
                  <c:v>0.19511053924435634</c:v>
                </c:pt>
                <c:pt idx="13">
                  <c:v>0.20830182672026093</c:v>
                </c:pt>
                <c:pt idx="14">
                  <c:v>0.21219487993649533</c:v>
                </c:pt>
                <c:pt idx="15">
                  <c:v>0.12025220985307901</c:v>
                </c:pt>
                <c:pt idx="16">
                  <c:v>0.10558252427184517</c:v>
                </c:pt>
                <c:pt idx="17">
                  <c:v>9.5570769875646597E-2</c:v>
                </c:pt>
                <c:pt idx="18">
                  <c:v>9.9329851422575485E-2</c:v>
                </c:pt>
                <c:pt idx="19">
                  <c:v>0.11801539331217178</c:v>
                </c:pt>
                <c:pt idx="20">
                  <c:v>0.14150545063718936</c:v>
                </c:pt>
                <c:pt idx="21">
                  <c:v>9.8638065497115499E-2</c:v>
                </c:pt>
                <c:pt idx="22">
                  <c:v>8.8807177526107506E-2</c:v>
                </c:pt>
                <c:pt idx="23">
                  <c:v>9.2737346510932114E-2</c:v>
                </c:pt>
                <c:pt idx="24">
                  <c:v>9.9059821948582621E-2</c:v>
                </c:pt>
                <c:pt idx="25">
                  <c:v>0.10279268978081059</c:v>
                </c:pt>
                <c:pt idx="26">
                  <c:v>0.14232271551961376</c:v>
                </c:pt>
                <c:pt idx="27">
                  <c:v>0.12921515965383534</c:v>
                </c:pt>
                <c:pt idx="28">
                  <c:v>0.11707461800919836</c:v>
                </c:pt>
                <c:pt idx="29">
                  <c:v>0.12734974847762937</c:v>
                </c:pt>
                <c:pt idx="30">
                  <c:v>0.19314817425630859</c:v>
                </c:pt>
              </c:numCache>
            </c:numRef>
          </c:val>
          <c:smooth val="0"/>
          <c:extLst>
            <c:ext xmlns:c16="http://schemas.microsoft.com/office/drawing/2014/chart" uri="{C3380CC4-5D6E-409C-BE32-E72D297353CC}">
              <c16:uniqueId val="{00000002-2A3D-4694-A42C-74A7C7BF4AE8}"/>
            </c:ext>
          </c:extLst>
        </c:ser>
        <c:dLbls>
          <c:showLegendKey val="0"/>
          <c:showVal val="0"/>
          <c:showCatName val="0"/>
          <c:showSerName val="0"/>
          <c:showPercent val="0"/>
          <c:showBubbleSize val="0"/>
        </c:dLbls>
        <c:smooth val="0"/>
        <c:axId val="1965477952"/>
        <c:axId val="1965478784"/>
      </c:lineChart>
      <c:catAx>
        <c:axId val="19654779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5478784"/>
        <c:crosses val="autoZero"/>
        <c:auto val="1"/>
        <c:lblAlgn val="ctr"/>
        <c:lblOffset val="100"/>
        <c:noMultiLvlLbl val="0"/>
      </c:catAx>
      <c:valAx>
        <c:axId val="1965478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Proportion</a:t>
                </a:r>
                <a:r>
                  <a:rPr lang="en-US" baseline="0" dirty="0"/>
                  <a:t> of Global Sales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5477952"/>
        <c:crosses val="autoZero"/>
        <c:crossBetween val="between"/>
      </c:valAx>
      <c:spPr>
        <a:noFill/>
        <a:ln>
          <a:noFill/>
        </a:ln>
        <a:effectLst/>
      </c:spPr>
    </c:plotArea>
    <c:legend>
      <c:legendPos val="b"/>
      <c:layout>
        <c:manualLayout>
          <c:xMode val="edge"/>
          <c:yMode val="edge"/>
          <c:x val="0.19245283163227245"/>
          <c:y val="0.93913264107818661"/>
          <c:w val="0.62021045415069453"/>
          <c:h val="3.125022327941430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eu.xlsx]genre of eu!PivotTable2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t>EU</a:t>
            </a:r>
          </a:p>
        </c:rich>
      </c:tx>
      <c:layout>
        <c:manualLayout>
          <c:xMode val="edge"/>
          <c:yMode val="edge"/>
          <c:x val="0.52496555194318595"/>
          <c:y val="2.04407146846416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'genre of eu'!$B$3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 of eu'!$A$4:$A$7</c:f>
              <c:strCache>
                <c:ptCount val="3"/>
                <c:pt idx="0">
                  <c:v>Shooter</c:v>
                </c:pt>
                <c:pt idx="1">
                  <c:v>Sports</c:v>
                </c:pt>
                <c:pt idx="2">
                  <c:v>Action</c:v>
                </c:pt>
              </c:strCache>
            </c:strRef>
          </c:cat>
          <c:val>
            <c:numRef>
              <c:f>'genre of eu'!$B$4:$B$7</c:f>
              <c:numCache>
                <c:formatCode>General</c:formatCode>
                <c:ptCount val="3"/>
                <c:pt idx="0">
                  <c:v>234.8</c:v>
                </c:pt>
                <c:pt idx="1">
                  <c:v>251.52</c:v>
                </c:pt>
                <c:pt idx="2">
                  <c:v>356.10999999999785</c:v>
                </c:pt>
              </c:numCache>
            </c:numRef>
          </c:val>
          <c:extLst>
            <c:ext xmlns:c16="http://schemas.microsoft.com/office/drawing/2014/chart" uri="{C3380CC4-5D6E-409C-BE32-E72D297353CC}">
              <c16:uniqueId val="{00000000-2C5D-4E58-8696-98399009967D}"/>
            </c:ext>
          </c:extLst>
        </c:ser>
        <c:dLbls>
          <c:showLegendKey val="0"/>
          <c:showVal val="0"/>
          <c:showCatName val="0"/>
          <c:showSerName val="0"/>
          <c:showPercent val="0"/>
          <c:showBubbleSize val="0"/>
        </c:dLbls>
        <c:gapWidth val="219"/>
        <c:axId val="766396256"/>
        <c:axId val="766400832"/>
      </c:barChart>
      <c:catAx>
        <c:axId val="7663962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400832"/>
        <c:crosses val="autoZero"/>
        <c:auto val="1"/>
        <c:lblAlgn val="ctr"/>
        <c:lblOffset val="100"/>
        <c:noMultiLvlLbl val="0"/>
      </c:catAx>
      <c:valAx>
        <c:axId val="7664008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396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jp.xlsx]genre of jp!PivotTable5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u="sng" baseline="0" dirty="0">
                <a:effectLst/>
              </a:rPr>
              <a:t>JPN</a:t>
            </a:r>
            <a:endParaRPr lang="en-US" b="1" u="sng"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'genre of jp'!$B$3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 of jp'!$A$4:$A$7</c:f>
              <c:strCache>
                <c:ptCount val="3"/>
                <c:pt idx="0">
                  <c:v>Misc</c:v>
                </c:pt>
                <c:pt idx="1">
                  <c:v>Action</c:v>
                </c:pt>
                <c:pt idx="2">
                  <c:v>Role-Playing</c:v>
                </c:pt>
              </c:strCache>
            </c:strRef>
          </c:cat>
          <c:val>
            <c:numRef>
              <c:f>'genre of jp'!$B$4:$B$7</c:f>
              <c:numCache>
                <c:formatCode>General</c:formatCode>
                <c:ptCount val="3"/>
                <c:pt idx="0">
                  <c:v>64.180000000000021</c:v>
                </c:pt>
                <c:pt idx="1">
                  <c:v>100.58000000000011</c:v>
                </c:pt>
                <c:pt idx="2">
                  <c:v>167.24000000000018</c:v>
                </c:pt>
              </c:numCache>
            </c:numRef>
          </c:val>
          <c:extLst>
            <c:ext xmlns:c16="http://schemas.microsoft.com/office/drawing/2014/chart" uri="{C3380CC4-5D6E-409C-BE32-E72D297353CC}">
              <c16:uniqueId val="{00000000-11F0-47FC-A22E-059B6E319CE0}"/>
            </c:ext>
          </c:extLst>
        </c:ser>
        <c:dLbls>
          <c:dLblPos val="outEnd"/>
          <c:showLegendKey val="0"/>
          <c:showVal val="1"/>
          <c:showCatName val="0"/>
          <c:showSerName val="0"/>
          <c:showPercent val="0"/>
          <c:showBubbleSize val="0"/>
        </c:dLbls>
        <c:gapWidth val="219"/>
        <c:axId val="803568720"/>
        <c:axId val="803560816"/>
      </c:barChart>
      <c:catAx>
        <c:axId val="8035687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560816"/>
        <c:crosses val="autoZero"/>
        <c:auto val="1"/>
        <c:lblAlgn val="ctr"/>
        <c:lblOffset val="100"/>
        <c:noMultiLvlLbl val="0"/>
      </c:catAx>
      <c:valAx>
        <c:axId val="803560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a:t>
                </a:r>
                <a:r>
                  <a:rPr lang="en-US" baseline="0"/>
                  <a:t> Sold in Millions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568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na .xlsx]publishers of na!PivotTable4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u="sng" baseline="0" dirty="0">
                <a:effectLst/>
              </a:rPr>
              <a:t>NA</a:t>
            </a:r>
          </a:p>
        </c:rich>
      </c:tx>
      <c:layout>
        <c:manualLayout>
          <c:xMode val="edge"/>
          <c:yMode val="edge"/>
          <c:x val="0.5634104263570055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'publishers of na'!$B$3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'publishers of na'!$A$4:$A$9</c:f>
              <c:strCache>
                <c:ptCount val="5"/>
                <c:pt idx="0">
                  <c:v>Take-Two Interactive</c:v>
                </c:pt>
                <c:pt idx="1">
                  <c:v>Ubisoft</c:v>
                </c:pt>
                <c:pt idx="2">
                  <c:v>Activision</c:v>
                </c:pt>
                <c:pt idx="3">
                  <c:v>Electronic Arts</c:v>
                </c:pt>
                <c:pt idx="4">
                  <c:v>Nintendo</c:v>
                </c:pt>
              </c:strCache>
            </c:strRef>
          </c:cat>
          <c:val>
            <c:numRef>
              <c:f>'publishers of na'!$B$4:$B$9</c:f>
              <c:numCache>
                <c:formatCode>General</c:formatCode>
                <c:ptCount val="5"/>
                <c:pt idx="0">
                  <c:v>158.3300000000001</c:v>
                </c:pt>
                <c:pt idx="1">
                  <c:v>203.58999999999983</c:v>
                </c:pt>
                <c:pt idx="2">
                  <c:v>299.81000000000046</c:v>
                </c:pt>
                <c:pt idx="3">
                  <c:v>318.16999999999956</c:v>
                </c:pt>
                <c:pt idx="4">
                  <c:v>337.7799999999998</c:v>
                </c:pt>
              </c:numCache>
            </c:numRef>
          </c:val>
          <c:extLst>
            <c:ext xmlns:c16="http://schemas.microsoft.com/office/drawing/2014/chart" uri="{C3380CC4-5D6E-409C-BE32-E72D297353CC}">
              <c16:uniqueId val="{00000000-DAEB-4E04-A1E9-DB97A3756E78}"/>
            </c:ext>
          </c:extLst>
        </c:ser>
        <c:dLbls>
          <c:dLblPos val="outEnd"/>
          <c:showLegendKey val="0"/>
          <c:showVal val="1"/>
          <c:showCatName val="0"/>
          <c:showSerName val="0"/>
          <c:showPercent val="0"/>
          <c:showBubbleSize val="0"/>
        </c:dLbls>
        <c:gapWidth val="219"/>
        <c:axId val="1136288720"/>
        <c:axId val="1136304112"/>
      </c:barChart>
      <c:catAx>
        <c:axId val="11362887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Publisher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304112"/>
        <c:crosses val="autoZero"/>
        <c:auto val="1"/>
        <c:lblAlgn val="ctr"/>
        <c:lblOffset val="100"/>
        <c:noMultiLvlLbl val="0"/>
      </c:catAx>
      <c:valAx>
        <c:axId val="1136304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a:t>
                </a:r>
                <a:r>
                  <a:rPr lang="en-US" baseline="0"/>
                  <a:t> in Millions</a:t>
                </a:r>
                <a:endParaRPr lang="en-US"/>
              </a:p>
            </c:rich>
          </c:tx>
          <c:layout>
            <c:manualLayout>
              <c:xMode val="edge"/>
              <c:yMode val="edge"/>
              <c:x val="0.31224844506987787"/>
              <c:y val="0.911206994072711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288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jp.xlsx]publishers of jp!PivotTable5</c:name>
    <c:fmtId val="-1"/>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1800" b="1" i="0" u="sng" baseline="0" dirty="0">
                <a:effectLst/>
              </a:rPr>
              <a:t>JPN</a:t>
            </a:r>
            <a:endParaRPr lang="en-US" b="1" u="sng" dirty="0">
              <a:effectLst/>
            </a:endParaRPr>
          </a:p>
        </c:rich>
      </c:tx>
      <c:layout>
        <c:manualLayout>
          <c:xMode val="edge"/>
          <c:yMode val="edge"/>
          <c:x val="0.65690021475026439"/>
          <c:y val="0"/>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'publishers of jp'!$B$3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'publishers of jp'!$A$4:$A$9</c:f>
              <c:strCache>
                <c:ptCount val="5"/>
                <c:pt idx="0">
                  <c:v>Konami Digital Entertainment</c:v>
                </c:pt>
                <c:pt idx="1">
                  <c:v>Capcom</c:v>
                </c:pt>
                <c:pt idx="2">
                  <c:v>Square Enix</c:v>
                </c:pt>
                <c:pt idx="3">
                  <c:v>Namco Bandai Games</c:v>
                </c:pt>
                <c:pt idx="4">
                  <c:v>Nintendo</c:v>
                </c:pt>
              </c:strCache>
            </c:strRef>
          </c:cat>
          <c:val>
            <c:numRef>
              <c:f>'publishers of jp'!$B$4:$B$9</c:f>
              <c:numCache>
                <c:formatCode>General</c:formatCode>
                <c:ptCount val="5"/>
                <c:pt idx="0">
                  <c:v>36.420000000000009</c:v>
                </c:pt>
                <c:pt idx="1">
                  <c:v>36.909999999999989</c:v>
                </c:pt>
                <c:pt idx="2">
                  <c:v>40.940000000000005</c:v>
                </c:pt>
                <c:pt idx="3">
                  <c:v>69.8</c:v>
                </c:pt>
                <c:pt idx="4">
                  <c:v>195.04000000000036</c:v>
                </c:pt>
              </c:numCache>
            </c:numRef>
          </c:val>
          <c:extLst>
            <c:ext xmlns:c16="http://schemas.microsoft.com/office/drawing/2014/chart" uri="{C3380CC4-5D6E-409C-BE32-E72D297353CC}">
              <c16:uniqueId val="{00000000-2046-4BD1-B3C3-75E5484E260E}"/>
            </c:ext>
          </c:extLst>
        </c:ser>
        <c:dLbls>
          <c:dLblPos val="outEnd"/>
          <c:showLegendKey val="0"/>
          <c:showVal val="1"/>
          <c:showCatName val="0"/>
          <c:showSerName val="0"/>
          <c:showPercent val="0"/>
          <c:showBubbleSize val="0"/>
        </c:dLbls>
        <c:gapWidth val="219"/>
        <c:axId val="985402656"/>
        <c:axId val="985405984"/>
      </c:barChart>
      <c:catAx>
        <c:axId val="9854026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Publisher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5405984"/>
        <c:crosses val="autoZero"/>
        <c:auto val="1"/>
        <c:lblAlgn val="ctr"/>
        <c:lblOffset val="100"/>
        <c:noMultiLvlLbl val="0"/>
      </c:catAx>
      <c:valAx>
        <c:axId val="9854059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a:t>
                </a:r>
                <a:r>
                  <a:rPr lang="en-US" baseline="0"/>
                  <a:t> in Millions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5402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eu.xlsx]publisher of eu!PivotTable3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t>EU</a:t>
            </a:r>
          </a:p>
        </c:rich>
      </c:tx>
      <c:layout>
        <c:manualLayout>
          <c:xMode val="edge"/>
          <c:yMode val="edge"/>
          <c:x val="0.58007158196134578"/>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'publisher of eu'!$B$3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'publisher of eu'!$A$4:$A$9</c:f>
              <c:strCache>
                <c:ptCount val="5"/>
                <c:pt idx="0">
                  <c:v>Sony Computer Entertainment</c:v>
                </c:pt>
                <c:pt idx="1">
                  <c:v>Ubisoft</c:v>
                </c:pt>
                <c:pt idx="2">
                  <c:v>Activision</c:v>
                </c:pt>
                <c:pt idx="3">
                  <c:v>Nintendo</c:v>
                </c:pt>
                <c:pt idx="4">
                  <c:v>Electronic Arts</c:v>
                </c:pt>
              </c:strCache>
            </c:strRef>
          </c:cat>
          <c:val>
            <c:numRef>
              <c:f>'publisher of eu'!$B$4:$B$9</c:f>
              <c:numCache>
                <c:formatCode>General</c:formatCode>
                <c:ptCount val="5"/>
                <c:pt idx="0">
                  <c:v>91.160000000000068</c:v>
                </c:pt>
                <c:pt idx="1">
                  <c:v>137.24000000000018</c:v>
                </c:pt>
                <c:pt idx="2">
                  <c:v>153.20000000000039</c:v>
                </c:pt>
                <c:pt idx="3">
                  <c:v>235.34</c:v>
                </c:pt>
                <c:pt idx="4">
                  <c:v>243.79000000000013</c:v>
                </c:pt>
              </c:numCache>
            </c:numRef>
          </c:val>
          <c:extLst>
            <c:ext xmlns:c16="http://schemas.microsoft.com/office/drawing/2014/chart" uri="{C3380CC4-5D6E-409C-BE32-E72D297353CC}">
              <c16:uniqueId val="{00000000-C3AF-4BED-883A-A0E626F7CD57}"/>
            </c:ext>
          </c:extLst>
        </c:ser>
        <c:dLbls>
          <c:dLblPos val="outEnd"/>
          <c:showLegendKey val="0"/>
          <c:showVal val="1"/>
          <c:showCatName val="0"/>
          <c:showSerName val="0"/>
          <c:showPercent val="0"/>
          <c:showBubbleSize val="0"/>
        </c:dLbls>
        <c:gapWidth val="219"/>
        <c:axId val="363016160"/>
        <c:axId val="482560496"/>
      </c:barChart>
      <c:catAx>
        <c:axId val="3630161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Publisher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560496"/>
        <c:crosses val="autoZero"/>
        <c:auto val="1"/>
        <c:lblAlgn val="ctr"/>
        <c:lblOffset val="100"/>
        <c:noMultiLvlLbl val="0"/>
      </c:catAx>
      <c:valAx>
        <c:axId val="4825604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016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na .xlsx]platforms of na!PivotTable1</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1" i="0" u="sng" baseline="0" dirty="0">
                <a:effectLst/>
              </a:rPr>
              <a:t>NA</a:t>
            </a:r>
            <a:endParaRPr lang="en-US" b="1" u="sng"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'platforms of na'!$B$3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'platforms of na'!$A$4:$A$9</c:f>
              <c:strCache>
                <c:ptCount val="5"/>
                <c:pt idx="0">
                  <c:v>PS2</c:v>
                </c:pt>
                <c:pt idx="1">
                  <c:v>DS</c:v>
                </c:pt>
                <c:pt idx="2">
                  <c:v>PS3</c:v>
                </c:pt>
                <c:pt idx="3">
                  <c:v>Wii</c:v>
                </c:pt>
                <c:pt idx="4">
                  <c:v>X360</c:v>
                </c:pt>
              </c:strCache>
            </c:strRef>
          </c:cat>
          <c:val>
            <c:numRef>
              <c:f>'platforms of na'!$B$4:$B$9</c:f>
              <c:numCache>
                <c:formatCode>General</c:formatCode>
                <c:ptCount val="5"/>
                <c:pt idx="0">
                  <c:v>114.89000000000006</c:v>
                </c:pt>
                <c:pt idx="1">
                  <c:v>331.40000000000083</c:v>
                </c:pt>
                <c:pt idx="2">
                  <c:v>388.9000000000002</c:v>
                </c:pt>
                <c:pt idx="3">
                  <c:v>497.28</c:v>
                </c:pt>
                <c:pt idx="4">
                  <c:v>587.43999999999971</c:v>
                </c:pt>
              </c:numCache>
            </c:numRef>
          </c:val>
          <c:extLst>
            <c:ext xmlns:c16="http://schemas.microsoft.com/office/drawing/2014/chart" uri="{C3380CC4-5D6E-409C-BE32-E72D297353CC}">
              <c16:uniqueId val="{00000000-E3ED-4C62-8CA3-75EC7D6A2FD3}"/>
            </c:ext>
          </c:extLst>
        </c:ser>
        <c:dLbls>
          <c:showLegendKey val="0"/>
          <c:showVal val="0"/>
          <c:showCatName val="0"/>
          <c:showSerName val="0"/>
          <c:showPercent val="0"/>
          <c:showBubbleSize val="0"/>
        </c:dLbls>
        <c:gapWidth val="219"/>
        <c:axId val="1958708319"/>
        <c:axId val="1958709151"/>
      </c:barChart>
      <c:catAx>
        <c:axId val="195870831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Platform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709151"/>
        <c:crosses val="autoZero"/>
        <c:auto val="1"/>
        <c:lblAlgn val="ctr"/>
        <c:lblOffset val="100"/>
        <c:noMultiLvlLbl val="0"/>
      </c:catAx>
      <c:valAx>
        <c:axId val="19587091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a:t>
                </a:r>
                <a:r>
                  <a:rPr lang="en-US" baseline="0"/>
                  <a:t>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70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eu.xlsx]platforms of eu!PivotTable1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t>EU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'platforms of eu'!$B$3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'platforms of eu'!$A$4:$A$9</c:f>
              <c:strCache>
                <c:ptCount val="5"/>
                <c:pt idx="0">
                  <c:v>PS4</c:v>
                </c:pt>
                <c:pt idx="1">
                  <c:v>DS</c:v>
                </c:pt>
                <c:pt idx="2">
                  <c:v>Wii</c:v>
                </c:pt>
                <c:pt idx="3">
                  <c:v>X360</c:v>
                </c:pt>
                <c:pt idx="4">
                  <c:v>PS3</c:v>
                </c:pt>
              </c:strCache>
            </c:strRef>
          </c:cat>
          <c:val>
            <c:numRef>
              <c:f>'platforms of eu'!$B$4:$B$9</c:f>
              <c:numCache>
                <c:formatCode>General</c:formatCode>
                <c:ptCount val="5"/>
                <c:pt idx="0">
                  <c:v>123.6999999999999</c:v>
                </c:pt>
                <c:pt idx="1">
                  <c:v>148.34</c:v>
                </c:pt>
                <c:pt idx="2">
                  <c:v>264.34999999999928</c:v>
                </c:pt>
                <c:pt idx="3">
                  <c:v>277.64999999999856</c:v>
                </c:pt>
                <c:pt idx="4">
                  <c:v>340.46999999999895</c:v>
                </c:pt>
              </c:numCache>
            </c:numRef>
          </c:val>
          <c:extLst>
            <c:ext xmlns:c16="http://schemas.microsoft.com/office/drawing/2014/chart" uri="{C3380CC4-5D6E-409C-BE32-E72D297353CC}">
              <c16:uniqueId val="{00000000-6A62-4640-A9BF-79312B1DCA64}"/>
            </c:ext>
          </c:extLst>
        </c:ser>
        <c:dLbls>
          <c:showLegendKey val="0"/>
          <c:showVal val="0"/>
          <c:showCatName val="0"/>
          <c:showSerName val="0"/>
          <c:showPercent val="0"/>
          <c:showBubbleSize val="0"/>
        </c:dLbls>
        <c:gapWidth val="219"/>
        <c:axId val="756971120"/>
        <c:axId val="756971952"/>
      </c:barChart>
      <c:catAx>
        <c:axId val="7569711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Platform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971952"/>
        <c:crosses val="autoZero"/>
        <c:auto val="1"/>
        <c:lblAlgn val="ctr"/>
        <c:lblOffset val="100"/>
        <c:noMultiLvlLbl val="0"/>
      </c:catAx>
      <c:valAx>
        <c:axId val="7569719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a:t>
                </a:r>
                <a:r>
                  <a:rPr lang="en-US" baseline="0"/>
                  <a:t> in Millions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971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jp.xlsx]platforms of jp!PivotTable5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u="sng" baseline="0" dirty="0">
                <a:effectLst/>
              </a:rPr>
              <a:t>JPN</a:t>
            </a:r>
            <a:endParaRPr lang="en-US" b="1" u="sng"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'platforms of jp'!$B$3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'platforms of jp'!$A$4:$A$9</c:f>
              <c:strCache>
                <c:ptCount val="5"/>
                <c:pt idx="0">
                  <c:v>Wii</c:v>
                </c:pt>
                <c:pt idx="1">
                  <c:v>PSP</c:v>
                </c:pt>
                <c:pt idx="2">
                  <c:v>PS3</c:v>
                </c:pt>
                <c:pt idx="3">
                  <c:v>3DS</c:v>
                </c:pt>
                <c:pt idx="4">
                  <c:v>DS</c:v>
                </c:pt>
              </c:strCache>
            </c:strRef>
          </c:cat>
          <c:val>
            <c:numRef>
              <c:f>'platforms of jp'!$B$4:$B$9</c:f>
              <c:numCache>
                <c:formatCode>General</c:formatCode>
                <c:ptCount val="5"/>
                <c:pt idx="0">
                  <c:v>68.28</c:v>
                </c:pt>
                <c:pt idx="1">
                  <c:v>70.510000000000005</c:v>
                </c:pt>
                <c:pt idx="2">
                  <c:v>79.160000000000053</c:v>
                </c:pt>
                <c:pt idx="3">
                  <c:v>97.299999999999955</c:v>
                </c:pt>
                <c:pt idx="4">
                  <c:v>141.41000000000022</c:v>
                </c:pt>
              </c:numCache>
            </c:numRef>
          </c:val>
          <c:extLst>
            <c:ext xmlns:c16="http://schemas.microsoft.com/office/drawing/2014/chart" uri="{C3380CC4-5D6E-409C-BE32-E72D297353CC}">
              <c16:uniqueId val="{00000000-8E87-4348-B4A9-C36A8FBD5ECD}"/>
            </c:ext>
          </c:extLst>
        </c:ser>
        <c:dLbls>
          <c:dLblPos val="outEnd"/>
          <c:showLegendKey val="0"/>
          <c:showVal val="1"/>
          <c:showCatName val="0"/>
          <c:showSerName val="0"/>
          <c:showPercent val="0"/>
          <c:showBubbleSize val="0"/>
        </c:dLbls>
        <c:gapWidth val="219"/>
        <c:axId val="985404736"/>
        <c:axId val="985394336"/>
      </c:barChart>
      <c:catAx>
        <c:axId val="9854047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Platform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5394336"/>
        <c:crosses val="autoZero"/>
        <c:auto val="1"/>
        <c:lblAlgn val="ctr"/>
        <c:lblOffset val="100"/>
        <c:noMultiLvlLbl val="0"/>
      </c:catAx>
      <c:valAx>
        <c:axId val="9853943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5404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eu.xlsx]platforms of eu!PivotTable1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u="sng" dirty="0">
                <a:effectLst/>
              </a:rPr>
              <a:t>Top</a:t>
            </a:r>
            <a:r>
              <a:rPr lang="en-US" sz="1400" b="1" u="sng" baseline="0" dirty="0">
                <a:effectLst/>
              </a:rPr>
              <a:t> 5 Platforms of EU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showLegendKey val="0"/>
          <c:showVal val="0"/>
          <c:showCatName val="0"/>
          <c:showSerName val="0"/>
          <c:showPercent val="0"/>
          <c:showBubbleSize val="0"/>
        </c:dLbls>
        <c:gapWidth val="219"/>
        <c:overlap val="-27"/>
        <c:axId val="756971120"/>
        <c:axId val="756971952"/>
      </c:barChart>
      <c:catAx>
        <c:axId val="756971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971952"/>
        <c:crosses val="autoZero"/>
        <c:auto val="1"/>
        <c:lblAlgn val="ctr"/>
        <c:lblOffset val="100"/>
        <c:noMultiLvlLbl val="0"/>
      </c:catAx>
      <c:valAx>
        <c:axId val="756971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layout>
            <c:manualLayout>
              <c:xMode val="edge"/>
              <c:yMode val="edge"/>
              <c:x val="3.0555555555555555E-2"/>
              <c:y val="0.3317085885097695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971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of na .xlsx]genres of na!PivotTable5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u="sng" baseline="0" dirty="0">
                <a:effectLst/>
              </a:rPr>
              <a:t>NA</a:t>
            </a:r>
            <a:endParaRPr lang="en-US" b="1" u="sng"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'genres of na'!$B$3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'genres of na'!$A$4:$A$7</c:f>
              <c:strCache>
                <c:ptCount val="3"/>
                <c:pt idx="0">
                  <c:v>Shooter</c:v>
                </c:pt>
                <c:pt idx="1">
                  <c:v>Sports</c:v>
                </c:pt>
                <c:pt idx="2">
                  <c:v>Action</c:v>
                </c:pt>
              </c:strCache>
            </c:strRef>
          </c:cat>
          <c:val>
            <c:numRef>
              <c:f>'genres of na'!$B$4:$B$7</c:f>
              <c:numCache>
                <c:formatCode>General</c:formatCode>
                <c:ptCount val="3"/>
                <c:pt idx="0">
                  <c:v>363.48999999999978</c:v>
                </c:pt>
                <c:pt idx="1">
                  <c:v>395.53000000000003</c:v>
                </c:pt>
                <c:pt idx="2">
                  <c:v>529.05000000000018</c:v>
                </c:pt>
              </c:numCache>
            </c:numRef>
          </c:val>
          <c:extLst>
            <c:ext xmlns:c16="http://schemas.microsoft.com/office/drawing/2014/chart" uri="{C3380CC4-5D6E-409C-BE32-E72D297353CC}">
              <c16:uniqueId val="{00000000-2039-485E-997B-A06647886969}"/>
            </c:ext>
          </c:extLst>
        </c:ser>
        <c:dLbls>
          <c:dLblPos val="outEnd"/>
          <c:showLegendKey val="0"/>
          <c:showVal val="1"/>
          <c:showCatName val="0"/>
          <c:showSerName val="0"/>
          <c:showPercent val="0"/>
          <c:showBubbleSize val="0"/>
        </c:dLbls>
        <c:gapWidth val="219"/>
        <c:axId val="1098846592"/>
        <c:axId val="1098844096"/>
      </c:barChart>
      <c:catAx>
        <c:axId val="10988465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8844096"/>
        <c:crosses val="autoZero"/>
        <c:auto val="1"/>
        <c:lblAlgn val="ctr"/>
        <c:lblOffset val="100"/>
        <c:noMultiLvlLbl val="0"/>
      </c:catAx>
      <c:valAx>
        <c:axId val="10988440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8846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7D60E9-4F20-4BAC-AC69-113A2EC39FEA}"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A920D63E-22B4-4437-8001-B693C89708E5}">
      <dgm:prSet/>
      <dgm:spPr/>
      <dgm:t>
        <a:bodyPr/>
        <a:lstStyle/>
        <a:p>
          <a:r>
            <a:rPr lang="en-US" dirty="0"/>
            <a:t>Europe’s video game market sales is steadily on the rise, even surpassing North America sales in 2016. </a:t>
          </a:r>
        </a:p>
      </dgm:t>
    </dgm:pt>
    <dgm:pt modelId="{1888FCBC-C06B-410E-9F7C-385B0D0C0D14}" type="parTrans" cxnId="{958CB855-8117-4EE4-B0E2-497E6C820361}">
      <dgm:prSet/>
      <dgm:spPr/>
      <dgm:t>
        <a:bodyPr/>
        <a:lstStyle/>
        <a:p>
          <a:endParaRPr lang="en-US"/>
        </a:p>
      </dgm:t>
    </dgm:pt>
    <dgm:pt modelId="{CE78CF29-8A8D-4343-8BA3-1FE28F1FC92D}" type="sibTrans" cxnId="{958CB855-8117-4EE4-B0E2-497E6C820361}">
      <dgm:prSet/>
      <dgm:spPr/>
      <dgm:t>
        <a:bodyPr/>
        <a:lstStyle/>
        <a:p>
          <a:endParaRPr lang="en-US"/>
        </a:p>
      </dgm:t>
    </dgm:pt>
    <dgm:pt modelId="{37218FC7-BC47-4B55-ACE1-80804207E2C3}">
      <dgm:prSet/>
      <dgm:spPr/>
      <dgm:t>
        <a:bodyPr/>
        <a:lstStyle/>
        <a:p>
          <a:r>
            <a:rPr lang="en-US" dirty="0"/>
            <a:t>As a result of the smaller market size in Japan, Japan’s video game market sales will always be the lowest.</a:t>
          </a:r>
        </a:p>
      </dgm:t>
    </dgm:pt>
    <dgm:pt modelId="{B3A2CFE2-FC71-4E29-BB2D-B58C32323BDD}" type="parTrans" cxnId="{21EDCDAA-17D2-48DF-BB52-748AEF260896}">
      <dgm:prSet/>
      <dgm:spPr/>
      <dgm:t>
        <a:bodyPr/>
        <a:lstStyle/>
        <a:p>
          <a:endParaRPr lang="en-US"/>
        </a:p>
      </dgm:t>
    </dgm:pt>
    <dgm:pt modelId="{68750A7B-97C9-4B31-AB1E-72B7133CE1B5}" type="sibTrans" cxnId="{21EDCDAA-17D2-48DF-BB52-748AEF260896}">
      <dgm:prSet/>
      <dgm:spPr/>
      <dgm:t>
        <a:bodyPr/>
        <a:lstStyle/>
        <a:p>
          <a:endParaRPr lang="en-US"/>
        </a:p>
      </dgm:t>
    </dgm:pt>
    <dgm:pt modelId="{750881A8-D625-4859-B4FE-02643A23E250}">
      <dgm:prSet custT="1"/>
      <dgm:spPr/>
      <dgm:t>
        <a:bodyPr/>
        <a:lstStyle/>
        <a:p>
          <a:r>
            <a:rPr lang="en-US" sz="1100" dirty="0" err="1"/>
            <a:t>GameCo</a:t>
          </a:r>
          <a:r>
            <a:rPr lang="en-US" sz="1100" dirty="0"/>
            <a:t> should allocate more marketing budget for the genre Role-Playing for Japan’s video game market and continue to support the genre Action since it is Japan’s 2</a:t>
          </a:r>
          <a:r>
            <a:rPr lang="en-US" sz="1100" baseline="30000" dirty="0"/>
            <a:t>nd</a:t>
          </a:r>
          <a:r>
            <a:rPr lang="en-US" sz="1100" dirty="0"/>
            <a:t> most popular genre. </a:t>
          </a:r>
        </a:p>
      </dgm:t>
    </dgm:pt>
    <dgm:pt modelId="{1D6FD8B3-7013-4F68-8EC4-75895414E0E6}" type="parTrans" cxnId="{3E5CD92B-C58A-40A8-9426-7D69A1BAE63A}">
      <dgm:prSet/>
      <dgm:spPr/>
      <dgm:t>
        <a:bodyPr/>
        <a:lstStyle/>
        <a:p>
          <a:endParaRPr lang="en-US"/>
        </a:p>
      </dgm:t>
    </dgm:pt>
    <dgm:pt modelId="{E21E6E22-C001-44E9-A39A-AFE87D23B468}" type="sibTrans" cxnId="{3E5CD92B-C58A-40A8-9426-7D69A1BAE63A}">
      <dgm:prSet/>
      <dgm:spPr/>
      <dgm:t>
        <a:bodyPr/>
        <a:lstStyle/>
        <a:p>
          <a:endParaRPr lang="en-US"/>
        </a:p>
      </dgm:t>
    </dgm:pt>
    <dgm:pt modelId="{95DCFF6F-F82C-4799-B68E-31A12336338A}">
      <dgm:prSet custT="1"/>
      <dgm:spPr/>
      <dgm:t>
        <a:bodyPr/>
        <a:lstStyle/>
        <a:p>
          <a:r>
            <a:rPr lang="en-US" sz="1100" dirty="0" err="1"/>
            <a:t>GameCo</a:t>
          </a:r>
          <a:r>
            <a:rPr lang="en-US" sz="1100" dirty="0"/>
            <a:t> should continue to invest in Nintendo because it is the only publisher Japan has in common with the other two regions.</a:t>
          </a:r>
        </a:p>
      </dgm:t>
    </dgm:pt>
    <dgm:pt modelId="{E46392A0-CC03-495D-8F44-1DFEAA624FE7}" type="parTrans" cxnId="{F7917992-78FB-478F-A923-53547525525A}">
      <dgm:prSet/>
      <dgm:spPr/>
      <dgm:t>
        <a:bodyPr/>
        <a:lstStyle/>
        <a:p>
          <a:endParaRPr lang="en-US"/>
        </a:p>
      </dgm:t>
    </dgm:pt>
    <dgm:pt modelId="{B434E897-8FBA-4B81-9618-83FE17AF57A3}" type="sibTrans" cxnId="{F7917992-78FB-478F-A923-53547525525A}">
      <dgm:prSet/>
      <dgm:spPr/>
      <dgm:t>
        <a:bodyPr/>
        <a:lstStyle/>
        <a:p>
          <a:endParaRPr lang="en-US"/>
        </a:p>
      </dgm:t>
    </dgm:pt>
    <dgm:pt modelId="{1E878EEE-2685-44AC-949A-306C73283C7C}">
      <dgm:prSet custT="1"/>
      <dgm:spPr/>
      <dgm:t>
        <a:bodyPr/>
        <a:lstStyle/>
        <a:p>
          <a:r>
            <a:rPr lang="en-US" sz="1200" dirty="0" err="1"/>
            <a:t>GameCo</a:t>
          </a:r>
          <a:r>
            <a:rPr lang="en-US" sz="1200" dirty="0"/>
            <a:t> should consider Europe’s video game market equally potential as North America’s video game market based on the commonalities in platforms, publishers, and genre.</a:t>
          </a:r>
        </a:p>
      </dgm:t>
    </dgm:pt>
    <dgm:pt modelId="{FD024322-67EC-4032-9523-57C12139DE37}" type="parTrans" cxnId="{87A281D1-4D73-4706-A5A9-F2000668C577}">
      <dgm:prSet/>
      <dgm:spPr/>
      <dgm:t>
        <a:bodyPr/>
        <a:lstStyle/>
        <a:p>
          <a:endParaRPr lang="en-US"/>
        </a:p>
      </dgm:t>
    </dgm:pt>
    <dgm:pt modelId="{3B90219E-7591-455F-816A-6D7564967E6A}" type="sibTrans" cxnId="{87A281D1-4D73-4706-A5A9-F2000668C577}">
      <dgm:prSet/>
      <dgm:spPr/>
      <dgm:t>
        <a:bodyPr/>
        <a:lstStyle/>
        <a:p>
          <a:endParaRPr lang="en-US"/>
        </a:p>
      </dgm:t>
    </dgm:pt>
    <dgm:pt modelId="{42562582-3C95-4F8A-9E10-B2E9866E133F}">
      <dgm:prSet custT="1"/>
      <dgm:spPr/>
      <dgm:t>
        <a:bodyPr/>
        <a:lstStyle/>
        <a:p>
          <a:r>
            <a:rPr lang="en-US" sz="1200" dirty="0" err="1"/>
            <a:t>GameCo</a:t>
          </a:r>
          <a:r>
            <a:rPr lang="en-US" sz="1200" dirty="0"/>
            <a:t> should allocate more marketing budget into Europe’s video game market. </a:t>
          </a:r>
        </a:p>
      </dgm:t>
    </dgm:pt>
    <dgm:pt modelId="{DDABB46E-120A-428F-9790-ADA0F6B37B86}" type="parTrans" cxnId="{8417948B-773F-4DED-91EB-E5F4C886C609}">
      <dgm:prSet/>
      <dgm:spPr/>
      <dgm:t>
        <a:bodyPr/>
        <a:lstStyle/>
        <a:p>
          <a:endParaRPr lang="en-US"/>
        </a:p>
      </dgm:t>
    </dgm:pt>
    <dgm:pt modelId="{5F417233-850C-4318-B8F5-3B04AA8D30B5}" type="sibTrans" cxnId="{8417948B-773F-4DED-91EB-E5F4C886C609}">
      <dgm:prSet/>
      <dgm:spPr/>
      <dgm:t>
        <a:bodyPr/>
        <a:lstStyle/>
        <a:p>
          <a:endParaRPr lang="en-US"/>
        </a:p>
      </dgm:t>
    </dgm:pt>
    <dgm:pt modelId="{74A2882E-6DC9-4637-A114-26793C504D0E}">
      <dgm:prSet custT="1"/>
      <dgm:spPr/>
      <dgm:t>
        <a:bodyPr/>
        <a:lstStyle/>
        <a:p>
          <a:r>
            <a:rPr lang="en-US" sz="1100" dirty="0" err="1"/>
            <a:t>GameCo</a:t>
          </a:r>
          <a:r>
            <a:rPr lang="en-US" sz="1100" dirty="0"/>
            <a:t> should continue to invest in the PS3 since the PS3 is the only platform in the top 3 platforms that Japan has in common with the other two regions. </a:t>
          </a:r>
        </a:p>
      </dgm:t>
    </dgm:pt>
    <dgm:pt modelId="{2A807D6B-EF88-466E-B125-D0C7C758154D}" type="parTrans" cxnId="{9BE487AA-234B-4331-A37D-6C70052CDBB8}">
      <dgm:prSet/>
      <dgm:spPr/>
      <dgm:t>
        <a:bodyPr/>
        <a:lstStyle/>
        <a:p>
          <a:endParaRPr lang="en-US"/>
        </a:p>
      </dgm:t>
    </dgm:pt>
    <dgm:pt modelId="{43EB0486-C4FF-416B-9218-318228B69111}" type="sibTrans" cxnId="{9BE487AA-234B-4331-A37D-6C70052CDBB8}">
      <dgm:prSet/>
      <dgm:spPr/>
      <dgm:t>
        <a:bodyPr/>
        <a:lstStyle/>
        <a:p>
          <a:endParaRPr lang="en-US"/>
        </a:p>
      </dgm:t>
    </dgm:pt>
    <dgm:pt modelId="{76638EFD-C0B9-4213-B4F4-A31FB6BB9692}">
      <dgm:prSet/>
      <dgm:spPr/>
      <dgm:t>
        <a:bodyPr/>
        <a:lstStyle/>
        <a:p>
          <a:r>
            <a:rPr lang="en-US" dirty="0"/>
            <a:t>North America’s video game market sales led the way in sales for most of the time period.</a:t>
          </a:r>
        </a:p>
      </dgm:t>
    </dgm:pt>
    <dgm:pt modelId="{86AB4DC7-BAC7-47DD-8314-041BCC715986}" type="parTrans" cxnId="{D562E80B-416D-4D67-8B73-D2000A16F1D8}">
      <dgm:prSet/>
      <dgm:spPr/>
      <dgm:t>
        <a:bodyPr/>
        <a:lstStyle/>
        <a:p>
          <a:endParaRPr lang="en-US"/>
        </a:p>
      </dgm:t>
    </dgm:pt>
    <dgm:pt modelId="{686419C9-4D51-47A8-BDCE-D9FE1092477D}" type="sibTrans" cxnId="{D562E80B-416D-4D67-8B73-D2000A16F1D8}">
      <dgm:prSet/>
      <dgm:spPr/>
      <dgm:t>
        <a:bodyPr/>
        <a:lstStyle/>
        <a:p>
          <a:endParaRPr lang="en-US"/>
        </a:p>
      </dgm:t>
    </dgm:pt>
    <dgm:pt modelId="{AEE5522F-5B68-4D25-B69F-C998AFEB442E}">
      <dgm:prSet custT="1"/>
      <dgm:spPr/>
      <dgm:t>
        <a:bodyPr/>
        <a:lstStyle/>
        <a:p>
          <a:pPr>
            <a:buFont typeface="Arial" panose="020B0604020202020204" pitchFamily="34" charset="0"/>
            <a:buChar char="•"/>
          </a:pPr>
          <a:r>
            <a:rPr lang="en-US" sz="1200" dirty="0"/>
            <a:t> </a:t>
          </a:r>
          <a:r>
            <a:rPr lang="en-US" sz="1200" dirty="0" err="1"/>
            <a:t>GameCo</a:t>
          </a:r>
          <a:r>
            <a:rPr lang="en-US" sz="1200" dirty="0"/>
            <a:t> should maintain their support for North America’s video game market.  </a:t>
          </a:r>
        </a:p>
      </dgm:t>
    </dgm:pt>
    <dgm:pt modelId="{DDBF1F3F-15FB-42E3-B764-12D46DB280A6}" type="parTrans" cxnId="{CAEDE5AE-ECF8-45C6-8F7E-A4AF9D966728}">
      <dgm:prSet/>
      <dgm:spPr/>
      <dgm:t>
        <a:bodyPr/>
        <a:lstStyle/>
        <a:p>
          <a:endParaRPr lang="en-US"/>
        </a:p>
      </dgm:t>
    </dgm:pt>
    <dgm:pt modelId="{D0B126C5-8568-4549-8BA7-DF65532D69BF}" type="sibTrans" cxnId="{CAEDE5AE-ECF8-45C6-8F7E-A4AF9D966728}">
      <dgm:prSet/>
      <dgm:spPr/>
      <dgm:t>
        <a:bodyPr/>
        <a:lstStyle/>
        <a:p>
          <a:endParaRPr lang="en-US"/>
        </a:p>
      </dgm:t>
    </dgm:pt>
    <dgm:pt modelId="{D0D4584B-2612-4415-82A0-2FB8F9C75FA2}" type="pres">
      <dgm:prSet presAssocID="{C07D60E9-4F20-4BAC-AC69-113A2EC39FEA}" presName="Name0" presStyleCnt="0">
        <dgm:presLayoutVars>
          <dgm:dir/>
          <dgm:animLvl val="lvl"/>
          <dgm:resizeHandles val="exact"/>
        </dgm:presLayoutVars>
      </dgm:prSet>
      <dgm:spPr/>
    </dgm:pt>
    <dgm:pt modelId="{A5AB91EE-2B92-4EB8-9D78-3D71229346BE}" type="pres">
      <dgm:prSet presAssocID="{76638EFD-C0B9-4213-B4F4-A31FB6BB9692}" presName="linNode" presStyleCnt="0"/>
      <dgm:spPr/>
    </dgm:pt>
    <dgm:pt modelId="{63F08943-51CB-4439-A96D-5A1E87DE33B4}" type="pres">
      <dgm:prSet presAssocID="{76638EFD-C0B9-4213-B4F4-A31FB6BB9692}" presName="parentText" presStyleLbl="node1" presStyleIdx="0" presStyleCnt="3" custLinFactNeighborX="9">
        <dgm:presLayoutVars>
          <dgm:chMax val="1"/>
          <dgm:bulletEnabled val="1"/>
        </dgm:presLayoutVars>
      </dgm:prSet>
      <dgm:spPr/>
    </dgm:pt>
    <dgm:pt modelId="{39AEE052-1082-4FB3-A2BB-E17305F02EAA}" type="pres">
      <dgm:prSet presAssocID="{76638EFD-C0B9-4213-B4F4-A31FB6BB9692}" presName="descendantText" presStyleLbl="alignAccFollowNode1" presStyleIdx="0" presStyleCnt="3">
        <dgm:presLayoutVars>
          <dgm:bulletEnabled val="1"/>
        </dgm:presLayoutVars>
      </dgm:prSet>
      <dgm:spPr/>
    </dgm:pt>
    <dgm:pt modelId="{D3E265CA-4D4D-45E0-B61A-839720310043}" type="pres">
      <dgm:prSet presAssocID="{686419C9-4D51-47A8-BDCE-D9FE1092477D}" presName="sp" presStyleCnt="0"/>
      <dgm:spPr/>
    </dgm:pt>
    <dgm:pt modelId="{778F03E7-23DB-4FA4-8E77-469477D34953}" type="pres">
      <dgm:prSet presAssocID="{A920D63E-22B4-4437-8001-B693C89708E5}" presName="linNode" presStyleCnt="0"/>
      <dgm:spPr/>
    </dgm:pt>
    <dgm:pt modelId="{2A70D89B-EA6D-4E85-9D98-19FDFA4FC9BD}" type="pres">
      <dgm:prSet presAssocID="{A920D63E-22B4-4437-8001-B693C89708E5}" presName="parentText" presStyleLbl="node1" presStyleIdx="1" presStyleCnt="3">
        <dgm:presLayoutVars>
          <dgm:chMax val="1"/>
          <dgm:bulletEnabled val="1"/>
        </dgm:presLayoutVars>
      </dgm:prSet>
      <dgm:spPr/>
    </dgm:pt>
    <dgm:pt modelId="{6B5BA636-EF4B-458C-8353-46E788DB80FA}" type="pres">
      <dgm:prSet presAssocID="{A920D63E-22B4-4437-8001-B693C89708E5}" presName="descendantText" presStyleLbl="alignAccFollowNode1" presStyleIdx="1" presStyleCnt="3">
        <dgm:presLayoutVars>
          <dgm:bulletEnabled val="1"/>
        </dgm:presLayoutVars>
      </dgm:prSet>
      <dgm:spPr/>
    </dgm:pt>
    <dgm:pt modelId="{24688AEF-EF99-49D7-8BE1-5E4396E61737}" type="pres">
      <dgm:prSet presAssocID="{CE78CF29-8A8D-4343-8BA3-1FE28F1FC92D}" presName="sp" presStyleCnt="0"/>
      <dgm:spPr/>
    </dgm:pt>
    <dgm:pt modelId="{9D34B242-454D-4BFF-ACA5-574340295CA1}" type="pres">
      <dgm:prSet presAssocID="{37218FC7-BC47-4B55-ACE1-80804207E2C3}" presName="linNode" presStyleCnt="0"/>
      <dgm:spPr/>
    </dgm:pt>
    <dgm:pt modelId="{52CD888F-0EB5-4895-BFA4-92B093DCC75A}" type="pres">
      <dgm:prSet presAssocID="{37218FC7-BC47-4B55-ACE1-80804207E2C3}" presName="parentText" presStyleLbl="node1" presStyleIdx="2" presStyleCnt="3">
        <dgm:presLayoutVars>
          <dgm:chMax val="1"/>
          <dgm:bulletEnabled val="1"/>
        </dgm:presLayoutVars>
      </dgm:prSet>
      <dgm:spPr/>
    </dgm:pt>
    <dgm:pt modelId="{D1653003-2F17-4F96-9BBA-CB9ABC022687}" type="pres">
      <dgm:prSet presAssocID="{37218FC7-BC47-4B55-ACE1-80804207E2C3}" presName="descendantText" presStyleLbl="alignAccFollowNode1" presStyleIdx="2" presStyleCnt="3">
        <dgm:presLayoutVars>
          <dgm:bulletEnabled val="1"/>
        </dgm:presLayoutVars>
      </dgm:prSet>
      <dgm:spPr/>
    </dgm:pt>
  </dgm:ptLst>
  <dgm:cxnLst>
    <dgm:cxn modelId="{D562E80B-416D-4D67-8B73-D2000A16F1D8}" srcId="{C07D60E9-4F20-4BAC-AC69-113A2EC39FEA}" destId="{76638EFD-C0B9-4213-B4F4-A31FB6BB9692}" srcOrd="0" destOrd="0" parTransId="{86AB4DC7-BAC7-47DD-8314-041BCC715986}" sibTransId="{686419C9-4D51-47A8-BDCE-D9FE1092477D}"/>
    <dgm:cxn modelId="{3E5CD92B-C58A-40A8-9426-7D69A1BAE63A}" srcId="{37218FC7-BC47-4B55-ACE1-80804207E2C3}" destId="{750881A8-D625-4859-B4FE-02643A23E250}" srcOrd="0" destOrd="0" parTransId="{1D6FD8B3-7013-4F68-8EC4-75895414E0E6}" sibTransId="{E21E6E22-C001-44E9-A39A-AFE87D23B468}"/>
    <dgm:cxn modelId="{3D4B8536-A94E-4737-BC7B-1086BD21CD91}" type="presOf" srcId="{750881A8-D625-4859-B4FE-02643A23E250}" destId="{D1653003-2F17-4F96-9BBA-CB9ABC022687}" srcOrd="0" destOrd="0" presId="urn:microsoft.com/office/officeart/2005/8/layout/vList5"/>
    <dgm:cxn modelId="{F4116839-5854-4914-B2D4-E9051084DFBC}" type="presOf" srcId="{A920D63E-22B4-4437-8001-B693C89708E5}" destId="{2A70D89B-EA6D-4E85-9D98-19FDFA4FC9BD}" srcOrd="0" destOrd="0" presId="urn:microsoft.com/office/officeart/2005/8/layout/vList5"/>
    <dgm:cxn modelId="{4FAEAE63-4DBB-453A-9859-74A0F098CDC1}" type="presOf" srcId="{95DCFF6F-F82C-4799-B68E-31A12336338A}" destId="{D1653003-2F17-4F96-9BBA-CB9ABC022687}" srcOrd="0" destOrd="1" presId="urn:microsoft.com/office/officeart/2005/8/layout/vList5"/>
    <dgm:cxn modelId="{63D6056E-A8DD-475D-9753-0878762EEE69}" type="presOf" srcId="{42562582-3C95-4F8A-9E10-B2E9866E133F}" destId="{6B5BA636-EF4B-458C-8353-46E788DB80FA}" srcOrd="0" destOrd="1" presId="urn:microsoft.com/office/officeart/2005/8/layout/vList5"/>
    <dgm:cxn modelId="{958CB855-8117-4EE4-B0E2-497E6C820361}" srcId="{C07D60E9-4F20-4BAC-AC69-113A2EC39FEA}" destId="{A920D63E-22B4-4437-8001-B693C89708E5}" srcOrd="1" destOrd="0" parTransId="{1888FCBC-C06B-410E-9F7C-385B0D0C0D14}" sibTransId="{CE78CF29-8A8D-4343-8BA3-1FE28F1FC92D}"/>
    <dgm:cxn modelId="{FEB1BB7D-50B9-4C40-A1CD-FC249E27B9CF}" type="presOf" srcId="{76638EFD-C0B9-4213-B4F4-A31FB6BB9692}" destId="{63F08943-51CB-4439-A96D-5A1E87DE33B4}" srcOrd="0" destOrd="0" presId="urn:microsoft.com/office/officeart/2005/8/layout/vList5"/>
    <dgm:cxn modelId="{8417948B-773F-4DED-91EB-E5F4C886C609}" srcId="{A920D63E-22B4-4437-8001-B693C89708E5}" destId="{42562582-3C95-4F8A-9E10-B2E9866E133F}" srcOrd="1" destOrd="0" parTransId="{DDABB46E-120A-428F-9790-ADA0F6B37B86}" sibTransId="{5F417233-850C-4318-B8F5-3B04AA8D30B5}"/>
    <dgm:cxn modelId="{F7917992-78FB-478F-A923-53547525525A}" srcId="{37218FC7-BC47-4B55-ACE1-80804207E2C3}" destId="{95DCFF6F-F82C-4799-B68E-31A12336338A}" srcOrd="1" destOrd="0" parTransId="{E46392A0-CC03-495D-8F44-1DFEAA624FE7}" sibTransId="{B434E897-8FBA-4B81-9618-83FE17AF57A3}"/>
    <dgm:cxn modelId="{C3D66F9B-E1BC-4733-A49B-C6D735380C3E}" type="presOf" srcId="{1E878EEE-2685-44AC-949A-306C73283C7C}" destId="{6B5BA636-EF4B-458C-8353-46E788DB80FA}" srcOrd="0" destOrd="0" presId="urn:microsoft.com/office/officeart/2005/8/layout/vList5"/>
    <dgm:cxn modelId="{9BE487AA-234B-4331-A37D-6C70052CDBB8}" srcId="{37218FC7-BC47-4B55-ACE1-80804207E2C3}" destId="{74A2882E-6DC9-4637-A114-26793C504D0E}" srcOrd="2" destOrd="0" parTransId="{2A807D6B-EF88-466E-B125-D0C7C758154D}" sibTransId="{43EB0486-C4FF-416B-9218-318228B69111}"/>
    <dgm:cxn modelId="{21EDCDAA-17D2-48DF-BB52-748AEF260896}" srcId="{C07D60E9-4F20-4BAC-AC69-113A2EC39FEA}" destId="{37218FC7-BC47-4B55-ACE1-80804207E2C3}" srcOrd="2" destOrd="0" parTransId="{B3A2CFE2-FC71-4E29-BB2D-B58C32323BDD}" sibTransId="{68750A7B-97C9-4B31-AB1E-72B7133CE1B5}"/>
    <dgm:cxn modelId="{CAEDE5AE-ECF8-45C6-8F7E-A4AF9D966728}" srcId="{76638EFD-C0B9-4213-B4F4-A31FB6BB9692}" destId="{AEE5522F-5B68-4D25-B69F-C998AFEB442E}" srcOrd="0" destOrd="0" parTransId="{DDBF1F3F-15FB-42E3-B764-12D46DB280A6}" sibTransId="{D0B126C5-8568-4549-8BA7-DF65532D69BF}"/>
    <dgm:cxn modelId="{75B1EFB1-2A9C-4CDF-8CC1-B436B1B541C5}" type="presOf" srcId="{74A2882E-6DC9-4637-A114-26793C504D0E}" destId="{D1653003-2F17-4F96-9BBA-CB9ABC022687}" srcOrd="0" destOrd="2" presId="urn:microsoft.com/office/officeart/2005/8/layout/vList5"/>
    <dgm:cxn modelId="{53D5F0B3-2197-4224-AE50-EC6BF2885B3F}" type="presOf" srcId="{37218FC7-BC47-4B55-ACE1-80804207E2C3}" destId="{52CD888F-0EB5-4895-BFA4-92B093DCC75A}" srcOrd="0" destOrd="0" presId="urn:microsoft.com/office/officeart/2005/8/layout/vList5"/>
    <dgm:cxn modelId="{2571D9CA-24D3-4084-BE5A-121A53E03166}" type="presOf" srcId="{C07D60E9-4F20-4BAC-AC69-113A2EC39FEA}" destId="{D0D4584B-2612-4415-82A0-2FB8F9C75FA2}" srcOrd="0" destOrd="0" presId="urn:microsoft.com/office/officeart/2005/8/layout/vList5"/>
    <dgm:cxn modelId="{87A281D1-4D73-4706-A5A9-F2000668C577}" srcId="{A920D63E-22B4-4437-8001-B693C89708E5}" destId="{1E878EEE-2685-44AC-949A-306C73283C7C}" srcOrd="0" destOrd="0" parTransId="{FD024322-67EC-4032-9523-57C12139DE37}" sibTransId="{3B90219E-7591-455F-816A-6D7564967E6A}"/>
    <dgm:cxn modelId="{D256D6F8-CDA5-4CEE-8E32-EE986959AE39}" type="presOf" srcId="{AEE5522F-5B68-4D25-B69F-C998AFEB442E}" destId="{39AEE052-1082-4FB3-A2BB-E17305F02EAA}" srcOrd="0" destOrd="0" presId="urn:microsoft.com/office/officeart/2005/8/layout/vList5"/>
    <dgm:cxn modelId="{8B247D98-D099-4AAF-B49A-7E4B36A9FD32}" type="presParOf" srcId="{D0D4584B-2612-4415-82A0-2FB8F9C75FA2}" destId="{A5AB91EE-2B92-4EB8-9D78-3D71229346BE}" srcOrd="0" destOrd="0" presId="urn:microsoft.com/office/officeart/2005/8/layout/vList5"/>
    <dgm:cxn modelId="{12D62031-89B0-4FA0-B026-0A50A8E12D99}" type="presParOf" srcId="{A5AB91EE-2B92-4EB8-9D78-3D71229346BE}" destId="{63F08943-51CB-4439-A96D-5A1E87DE33B4}" srcOrd="0" destOrd="0" presId="urn:microsoft.com/office/officeart/2005/8/layout/vList5"/>
    <dgm:cxn modelId="{D7C6ED56-AF9A-42D3-B98A-191178291D91}" type="presParOf" srcId="{A5AB91EE-2B92-4EB8-9D78-3D71229346BE}" destId="{39AEE052-1082-4FB3-A2BB-E17305F02EAA}" srcOrd="1" destOrd="0" presId="urn:microsoft.com/office/officeart/2005/8/layout/vList5"/>
    <dgm:cxn modelId="{3B6589A6-BA64-4902-8284-B4E65057F018}" type="presParOf" srcId="{D0D4584B-2612-4415-82A0-2FB8F9C75FA2}" destId="{D3E265CA-4D4D-45E0-B61A-839720310043}" srcOrd="1" destOrd="0" presId="urn:microsoft.com/office/officeart/2005/8/layout/vList5"/>
    <dgm:cxn modelId="{1EBB509F-4DCF-4105-B25A-D673C02DCF71}" type="presParOf" srcId="{D0D4584B-2612-4415-82A0-2FB8F9C75FA2}" destId="{778F03E7-23DB-4FA4-8E77-469477D34953}" srcOrd="2" destOrd="0" presId="urn:microsoft.com/office/officeart/2005/8/layout/vList5"/>
    <dgm:cxn modelId="{152B7FFA-092A-467C-B0C9-9E9E4C6BC9F7}" type="presParOf" srcId="{778F03E7-23DB-4FA4-8E77-469477D34953}" destId="{2A70D89B-EA6D-4E85-9D98-19FDFA4FC9BD}" srcOrd="0" destOrd="0" presId="urn:microsoft.com/office/officeart/2005/8/layout/vList5"/>
    <dgm:cxn modelId="{9738589F-5070-4B7B-9118-018D62584E01}" type="presParOf" srcId="{778F03E7-23DB-4FA4-8E77-469477D34953}" destId="{6B5BA636-EF4B-458C-8353-46E788DB80FA}" srcOrd="1" destOrd="0" presId="urn:microsoft.com/office/officeart/2005/8/layout/vList5"/>
    <dgm:cxn modelId="{B1A3DCDE-381D-4D18-8025-3E84EFDC41F4}" type="presParOf" srcId="{D0D4584B-2612-4415-82A0-2FB8F9C75FA2}" destId="{24688AEF-EF99-49D7-8BE1-5E4396E61737}" srcOrd="3" destOrd="0" presId="urn:microsoft.com/office/officeart/2005/8/layout/vList5"/>
    <dgm:cxn modelId="{9F6EC14D-8079-44DF-88F9-98E00FC9A2FA}" type="presParOf" srcId="{D0D4584B-2612-4415-82A0-2FB8F9C75FA2}" destId="{9D34B242-454D-4BFF-ACA5-574340295CA1}" srcOrd="4" destOrd="0" presId="urn:microsoft.com/office/officeart/2005/8/layout/vList5"/>
    <dgm:cxn modelId="{7D786FED-9398-46D8-8485-2BA305DF2804}" type="presParOf" srcId="{9D34B242-454D-4BFF-ACA5-574340295CA1}" destId="{52CD888F-0EB5-4895-BFA4-92B093DCC75A}" srcOrd="0" destOrd="0" presId="urn:microsoft.com/office/officeart/2005/8/layout/vList5"/>
    <dgm:cxn modelId="{BCAF670D-9F8C-40BC-8EAD-C3E27EACD162}" type="presParOf" srcId="{9D34B242-454D-4BFF-ACA5-574340295CA1}" destId="{D1653003-2F17-4F96-9BBA-CB9ABC02268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EE052-1082-4FB3-A2BB-E17305F02EAA}">
      <dsp:nvSpPr>
        <dsp:cNvPr id="0" name=""/>
        <dsp:cNvSpPr/>
      </dsp:nvSpPr>
      <dsp:spPr>
        <a:xfrm rot="5400000">
          <a:off x="6351662" y="-2606777"/>
          <a:ext cx="976098" cy="6437376"/>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 </a:t>
          </a:r>
          <a:r>
            <a:rPr lang="en-US" sz="1200" kern="1200" dirty="0" err="1"/>
            <a:t>GameCo</a:t>
          </a:r>
          <a:r>
            <a:rPr lang="en-US" sz="1200" kern="1200" dirty="0"/>
            <a:t> should maintain their support for North America’s video game market.  </a:t>
          </a:r>
        </a:p>
      </dsp:txBody>
      <dsp:txXfrm rot="-5400000">
        <a:off x="3621024" y="171510"/>
        <a:ext cx="6389727" cy="880800"/>
      </dsp:txXfrm>
    </dsp:sp>
    <dsp:sp modelId="{63F08943-51CB-4439-A96D-5A1E87DE33B4}">
      <dsp:nvSpPr>
        <dsp:cNvPr id="0" name=""/>
        <dsp:cNvSpPr/>
      </dsp:nvSpPr>
      <dsp:spPr>
        <a:xfrm>
          <a:off x="579" y="1848"/>
          <a:ext cx="3621024" cy="122012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North America’s video game market sales led the way in sales for most of the time period.</a:t>
          </a:r>
        </a:p>
      </dsp:txBody>
      <dsp:txXfrm>
        <a:off x="60140" y="61409"/>
        <a:ext cx="3501902" cy="1101001"/>
      </dsp:txXfrm>
    </dsp:sp>
    <dsp:sp modelId="{6B5BA636-EF4B-458C-8353-46E788DB80FA}">
      <dsp:nvSpPr>
        <dsp:cNvPr id="0" name=""/>
        <dsp:cNvSpPr/>
      </dsp:nvSpPr>
      <dsp:spPr>
        <a:xfrm rot="5400000">
          <a:off x="6351662" y="-1325648"/>
          <a:ext cx="976098" cy="6437376"/>
        </a:xfrm>
        <a:prstGeom prst="round2SameRect">
          <a:avLst/>
        </a:prstGeom>
        <a:solidFill>
          <a:schemeClr val="accent2">
            <a:tint val="40000"/>
            <a:alpha val="90000"/>
            <a:hueOff val="-928920"/>
            <a:satOff val="1961"/>
            <a:lumOff val="202"/>
            <a:alphaOff val="0"/>
          </a:schemeClr>
        </a:solidFill>
        <a:ln w="15875" cap="flat" cmpd="sng" algn="ctr">
          <a:solidFill>
            <a:schemeClr val="accent2">
              <a:tint val="40000"/>
              <a:alpha val="90000"/>
              <a:hueOff val="-928920"/>
              <a:satOff val="1961"/>
              <a:lumOff val="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a:t>GameCo</a:t>
          </a:r>
          <a:r>
            <a:rPr lang="en-US" sz="1200" kern="1200" dirty="0"/>
            <a:t> should consider Europe’s video game market equally potential as North America’s video game market based on the commonalities in platforms, publishers, and genre.</a:t>
          </a:r>
        </a:p>
        <a:p>
          <a:pPr marL="114300" lvl="1" indent="-114300" algn="l" defTabSz="533400">
            <a:lnSpc>
              <a:spcPct val="90000"/>
            </a:lnSpc>
            <a:spcBef>
              <a:spcPct val="0"/>
            </a:spcBef>
            <a:spcAft>
              <a:spcPct val="15000"/>
            </a:spcAft>
            <a:buChar char="•"/>
          </a:pPr>
          <a:r>
            <a:rPr lang="en-US" sz="1200" kern="1200" dirty="0" err="1"/>
            <a:t>GameCo</a:t>
          </a:r>
          <a:r>
            <a:rPr lang="en-US" sz="1200" kern="1200" dirty="0"/>
            <a:t> should allocate more marketing budget into Europe’s video game market. </a:t>
          </a:r>
        </a:p>
      </dsp:txBody>
      <dsp:txXfrm rot="-5400000">
        <a:off x="3621024" y="1452639"/>
        <a:ext cx="6389727" cy="880800"/>
      </dsp:txXfrm>
    </dsp:sp>
    <dsp:sp modelId="{2A70D89B-EA6D-4E85-9D98-19FDFA4FC9BD}">
      <dsp:nvSpPr>
        <dsp:cNvPr id="0" name=""/>
        <dsp:cNvSpPr/>
      </dsp:nvSpPr>
      <dsp:spPr>
        <a:xfrm>
          <a:off x="0" y="1282978"/>
          <a:ext cx="3621024" cy="1220123"/>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Europe’s video game market sales is steadily on the rise, even surpassing North America sales in 2016. </a:t>
          </a:r>
        </a:p>
      </dsp:txBody>
      <dsp:txXfrm>
        <a:off x="59561" y="1342539"/>
        <a:ext cx="3501902" cy="1101001"/>
      </dsp:txXfrm>
    </dsp:sp>
    <dsp:sp modelId="{D1653003-2F17-4F96-9BBA-CB9ABC022687}">
      <dsp:nvSpPr>
        <dsp:cNvPr id="0" name=""/>
        <dsp:cNvSpPr/>
      </dsp:nvSpPr>
      <dsp:spPr>
        <a:xfrm rot="5400000">
          <a:off x="6351662" y="-44518"/>
          <a:ext cx="976098" cy="6437376"/>
        </a:xfrm>
        <a:prstGeom prst="round2SameRect">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err="1"/>
            <a:t>GameCo</a:t>
          </a:r>
          <a:r>
            <a:rPr lang="en-US" sz="1100" kern="1200" dirty="0"/>
            <a:t> should allocate more marketing budget for the genre Role-Playing for Japan’s video game market and continue to support the genre Action since it is Japan’s 2</a:t>
          </a:r>
          <a:r>
            <a:rPr lang="en-US" sz="1100" kern="1200" baseline="30000" dirty="0"/>
            <a:t>nd</a:t>
          </a:r>
          <a:r>
            <a:rPr lang="en-US" sz="1100" kern="1200" dirty="0"/>
            <a:t> most popular genre. </a:t>
          </a:r>
        </a:p>
        <a:p>
          <a:pPr marL="57150" lvl="1" indent="-57150" algn="l" defTabSz="488950">
            <a:lnSpc>
              <a:spcPct val="90000"/>
            </a:lnSpc>
            <a:spcBef>
              <a:spcPct val="0"/>
            </a:spcBef>
            <a:spcAft>
              <a:spcPct val="15000"/>
            </a:spcAft>
            <a:buChar char="•"/>
          </a:pPr>
          <a:r>
            <a:rPr lang="en-US" sz="1100" kern="1200" dirty="0" err="1"/>
            <a:t>GameCo</a:t>
          </a:r>
          <a:r>
            <a:rPr lang="en-US" sz="1100" kern="1200" dirty="0"/>
            <a:t> should continue to invest in Nintendo because it is the only publisher Japan has in common with the other two regions.</a:t>
          </a:r>
        </a:p>
        <a:p>
          <a:pPr marL="57150" lvl="1" indent="-57150" algn="l" defTabSz="488950">
            <a:lnSpc>
              <a:spcPct val="90000"/>
            </a:lnSpc>
            <a:spcBef>
              <a:spcPct val="0"/>
            </a:spcBef>
            <a:spcAft>
              <a:spcPct val="15000"/>
            </a:spcAft>
            <a:buChar char="•"/>
          </a:pPr>
          <a:r>
            <a:rPr lang="en-US" sz="1100" kern="1200" dirty="0" err="1"/>
            <a:t>GameCo</a:t>
          </a:r>
          <a:r>
            <a:rPr lang="en-US" sz="1100" kern="1200" dirty="0"/>
            <a:t> should continue to invest in the PS3 since the PS3 is the only platform in the top 3 platforms that Japan has in common with the other two regions. </a:t>
          </a:r>
        </a:p>
      </dsp:txBody>
      <dsp:txXfrm rot="-5400000">
        <a:off x="3621024" y="2733769"/>
        <a:ext cx="6389727" cy="880800"/>
      </dsp:txXfrm>
    </dsp:sp>
    <dsp:sp modelId="{52CD888F-0EB5-4895-BFA4-92B093DCC75A}">
      <dsp:nvSpPr>
        <dsp:cNvPr id="0" name=""/>
        <dsp:cNvSpPr/>
      </dsp:nvSpPr>
      <dsp:spPr>
        <a:xfrm>
          <a:off x="0" y="2564107"/>
          <a:ext cx="3621024" cy="1220123"/>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As a result of the smaller market size in Japan, Japan’s video game market sales will always be the lowest.</a:t>
          </a:r>
        </a:p>
      </dsp:txBody>
      <dsp:txXfrm>
        <a:off x="59561" y="2623668"/>
        <a:ext cx="3501902" cy="110100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713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481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31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99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35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567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58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350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6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7144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274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07324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5" r:id="rId6"/>
    <p:sldLayoutId id="2147483761" r:id="rId7"/>
    <p:sldLayoutId id="2147483762" r:id="rId8"/>
    <p:sldLayoutId id="2147483763" r:id="rId9"/>
    <p:sldLayoutId id="2147483764" r:id="rId10"/>
    <p:sldLayoutId id="2147483766"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 Id="rId5" Type="http://schemas.openxmlformats.org/officeDocument/2006/relationships/chart" Target="../charts/chart11.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Top view of wood desk with the plant, white keyboard, coffee in a white mug, notebook, and pen">
            <a:extLst>
              <a:ext uri="{FF2B5EF4-FFF2-40B4-BE49-F238E27FC236}">
                <a16:creationId xmlns:a16="http://schemas.microsoft.com/office/drawing/2014/main" id="{4FB48FD1-3104-65FE-A4C6-22E41C181D06}"/>
              </a:ext>
            </a:extLst>
          </p:cNvPr>
          <p:cNvPicPr>
            <a:picLocks noChangeAspect="1"/>
          </p:cNvPicPr>
          <p:nvPr/>
        </p:nvPicPr>
        <p:blipFill rotWithShape="1">
          <a:blip r:embed="rId2"/>
          <a:srcRect t="1474" b="15501"/>
          <a:stretch/>
        </p:blipFill>
        <p:spPr>
          <a:xfrm>
            <a:off x="21" y="11"/>
            <a:ext cx="12191979" cy="6857989"/>
          </a:xfrm>
          <a:prstGeom prst="rect">
            <a:avLst/>
          </a:prstGeom>
        </p:spPr>
      </p:pic>
      <p:sp>
        <p:nvSpPr>
          <p:cNvPr id="25" name="Rectangle 2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907A5-AD5E-67AE-C54E-9D979803A097}"/>
              </a:ext>
            </a:extLst>
          </p:cNvPr>
          <p:cNvSpPr>
            <a:spLocks noGrp="1"/>
          </p:cNvSpPr>
          <p:nvPr>
            <p:ph type="ctrTitle"/>
          </p:nvPr>
        </p:nvSpPr>
        <p:spPr>
          <a:xfrm>
            <a:off x="854277" y="1475234"/>
            <a:ext cx="3214307" cy="2901694"/>
          </a:xfrm>
        </p:spPr>
        <p:txBody>
          <a:bodyPr anchor="b">
            <a:normAutofit/>
          </a:bodyPr>
          <a:lstStyle/>
          <a:p>
            <a:r>
              <a:rPr lang="en-US" sz="4100" dirty="0">
                <a:solidFill>
                  <a:schemeClr val="tx1"/>
                </a:solidFill>
              </a:rPr>
              <a:t>Analysis of the Top Three Video Game Markets </a:t>
            </a:r>
          </a:p>
        </p:txBody>
      </p:sp>
      <p:sp>
        <p:nvSpPr>
          <p:cNvPr id="3" name="Subtitle 2">
            <a:extLst>
              <a:ext uri="{FF2B5EF4-FFF2-40B4-BE49-F238E27FC236}">
                <a16:creationId xmlns:a16="http://schemas.microsoft.com/office/drawing/2014/main" id="{5C51368C-7276-7F80-BE21-2442C563BE44}"/>
              </a:ext>
            </a:extLst>
          </p:cNvPr>
          <p:cNvSpPr>
            <a:spLocks noGrp="1"/>
          </p:cNvSpPr>
          <p:nvPr>
            <p:ph type="subTitle" idx="1"/>
          </p:nvPr>
        </p:nvSpPr>
        <p:spPr>
          <a:xfrm>
            <a:off x="858610" y="4608576"/>
            <a:ext cx="3205640" cy="774186"/>
          </a:xfrm>
        </p:spPr>
        <p:txBody>
          <a:bodyPr anchor="t">
            <a:normAutofit/>
          </a:bodyPr>
          <a:lstStyle/>
          <a:p>
            <a:r>
              <a:rPr lang="en-US" sz="2000" dirty="0"/>
              <a:t>By Juliana lee</a:t>
            </a:r>
          </a:p>
        </p:txBody>
      </p:sp>
      <p:cxnSp>
        <p:nvCxnSpPr>
          <p:cNvPr id="27"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449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F0D9-1DD0-CB7B-ACC0-8F8FAFE21A1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F35C98D-2A41-CA73-5C62-3A3DBAF1EDA3}"/>
              </a:ext>
            </a:extLst>
          </p:cNvPr>
          <p:cNvSpPr>
            <a:spLocks noGrp="1"/>
          </p:cNvSpPr>
          <p:nvPr>
            <p:ph idx="1"/>
          </p:nvPr>
        </p:nvSpPr>
        <p:spPr>
          <a:xfrm>
            <a:off x="1097280" y="1780118"/>
            <a:ext cx="10290190" cy="4514356"/>
          </a:xfrm>
        </p:spPr>
        <p:txBody>
          <a:bodyPr/>
          <a:lstStyle/>
          <a:p>
            <a:r>
              <a:rPr lang="en-US" b="1" dirty="0">
                <a:solidFill>
                  <a:schemeClr val="tx1"/>
                </a:solidFill>
              </a:rPr>
              <a:t>Game</a:t>
            </a:r>
            <a:r>
              <a:rPr lang="en-US" b="1" i="0" dirty="0">
                <a:solidFill>
                  <a:schemeClr val="tx1"/>
                </a:solidFill>
                <a:effectLst/>
              </a:rPr>
              <a:t>Co’s current understanding around the top three video game markets assumes that the proportion of global sales each region generates each year stays the same over time.</a:t>
            </a:r>
            <a:endParaRPr lang="en-US" b="1" dirty="0">
              <a:solidFill>
                <a:schemeClr val="tx1"/>
              </a:solidFill>
            </a:endParaRPr>
          </a:p>
          <a:p>
            <a:r>
              <a:rPr lang="en-US" b="1" i="0" u="sng" dirty="0">
                <a:solidFill>
                  <a:srgbClr val="223C50"/>
                </a:solidFill>
                <a:effectLst/>
              </a:rPr>
              <a:t>Scope: </a:t>
            </a:r>
          </a:p>
          <a:p>
            <a:r>
              <a:rPr lang="en-US" dirty="0">
                <a:solidFill>
                  <a:srgbClr val="223C50"/>
                </a:solidFill>
              </a:rPr>
              <a:t>1. </a:t>
            </a:r>
            <a:r>
              <a:rPr lang="en-US" b="0" i="0" dirty="0">
                <a:solidFill>
                  <a:srgbClr val="223C50"/>
                </a:solidFill>
                <a:effectLst/>
              </a:rPr>
              <a:t>Conduct market analyses of the top three regions for current time period (2006-2016).</a:t>
            </a:r>
          </a:p>
          <a:p>
            <a:r>
              <a:rPr lang="en-US" dirty="0">
                <a:solidFill>
                  <a:srgbClr val="223C50"/>
                </a:solidFill>
              </a:rPr>
              <a:t>2. Revise GameCo’s current understanding of the top three video game markets.</a:t>
            </a:r>
          </a:p>
          <a:p>
            <a:r>
              <a:rPr lang="en-US" dirty="0">
                <a:solidFill>
                  <a:srgbClr val="223C50"/>
                </a:solidFill>
              </a:rPr>
              <a:t>3. Make recommendations to GameCo based on analysis.</a:t>
            </a:r>
          </a:p>
          <a:p>
            <a:r>
              <a:rPr lang="en-US" b="1" i="0" u="sng" dirty="0">
                <a:solidFill>
                  <a:srgbClr val="223C50"/>
                </a:solidFill>
                <a:effectLst/>
              </a:rPr>
              <a:t>Methodology: </a:t>
            </a:r>
          </a:p>
          <a:p>
            <a:endParaRPr lang="en-US" dirty="0"/>
          </a:p>
        </p:txBody>
      </p:sp>
      <p:sp>
        <p:nvSpPr>
          <p:cNvPr id="5" name="Rectangle: Rounded Corners 4">
            <a:extLst>
              <a:ext uri="{FF2B5EF4-FFF2-40B4-BE49-F238E27FC236}">
                <a16:creationId xmlns:a16="http://schemas.microsoft.com/office/drawing/2014/main" id="{4BB670D0-E304-AE74-F6E5-69F110D120F4}"/>
              </a:ext>
            </a:extLst>
          </p:cNvPr>
          <p:cNvSpPr/>
          <p:nvPr/>
        </p:nvSpPr>
        <p:spPr>
          <a:xfrm>
            <a:off x="1144536" y="4932972"/>
            <a:ext cx="3012793" cy="944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Conduct market analyses for current time period.</a:t>
            </a:r>
          </a:p>
        </p:txBody>
      </p:sp>
      <p:sp>
        <p:nvSpPr>
          <p:cNvPr id="11" name="Arrow: Right 10">
            <a:extLst>
              <a:ext uri="{FF2B5EF4-FFF2-40B4-BE49-F238E27FC236}">
                <a16:creationId xmlns:a16="http://schemas.microsoft.com/office/drawing/2014/main" id="{8B994371-2695-F93C-5C1E-5CA23D631242}"/>
              </a:ext>
            </a:extLst>
          </p:cNvPr>
          <p:cNvSpPr/>
          <p:nvPr/>
        </p:nvSpPr>
        <p:spPr>
          <a:xfrm>
            <a:off x="4390655" y="5293227"/>
            <a:ext cx="518160" cy="223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30F2F7-BF22-45F5-D96C-BF882F471B6C}"/>
              </a:ext>
            </a:extLst>
          </p:cNvPr>
          <p:cNvSpPr/>
          <p:nvPr/>
        </p:nvSpPr>
        <p:spPr>
          <a:xfrm>
            <a:off x="7945414" y="5293227"/>
            <a:ext cx="518160" cy="223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7E0A415-7D6D-2E48-EA16-3CD36970CD36}"/>
              </a:ext>
            </a:extLst>
          </p:cNvPr>
          <p:cNvSpPr/>
          <p:nvPr/>
        </p:nvSpPr>
        <p:spPr>
          <a:xfrm>
            <a:off x="5142141" y="4932972"/>
            <a:ext cx="2691455" cy="944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Revise GameCo’s current understanding.</a:t>
            </a:r>
          </a:p>
        </p:txBody>
      </p:sp>
      <p:sp>
        <p:nvSpPr>
          <p:cNvPr id="15" name="Rectangle: Rounded Corners 14">
            <a:extLst>
              <a:ext uri="{FF2B5EF4-FFF2-40B4-BE49-F238E27FC236}">
                <a16:creationId xmlns:a16="http://schemas.microsoft.com/office/drawing/2014/main" id="{17316E95-DC22-E5D8-39A5-B2D0FD19F575}"/>
              </a:ext>
            </a:extLst>
          </p:cNvPr>
          <p:cNvSpPr/>
          <p:nvPr/>
        </p:nvSpPr>
        <p:spPr>
          <a:xfrm>
            <a:off x="8575391" y="4932971"/>
            <a:ext cx="2691455" cy="944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Action Plan/Recommendation.</a:t>
            </a:r>
          </a:p>
        </p:txBody>
      </p:sp>
    </p:spTree>
    <p:extLst>
      <p:ext uri="{BB962C8B-B14F-4D97-AF65-F5344CB8AC3E}">
        <p14:creationId xmlns:p14="http://schemas.microsoft.com/office/powerpoint/2010/main" val="263005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2EC73E3-8F2E-8AD2-A28D-5C22DCC3F524}"/>
              </a:ext>
            </a:extLst>
          </p:cNvPr>
          <p:cNvSpPr>
            <a:spLocks noGrp="1"/>
          </p:cNvSpPr>
          <p:nvPr>
            <p:ph type="title"/>
          </p:nvPr>
        </p:nvSpPr>
        <p:spPr>
          <a:xfrm>
            <a:off x="419992" y="-255182"/>
            <a:ext cx="3210835" cy="2647507"/>
          </a:xfrm>
        </p:spPr>
        <p:txBody>
          <a:bodyPr anchor="ctr">
            <a:normAutofit/>
          </a:bodyPr>
          <a:lstStyle/>
          <a:p>
            <a:r>
              <a:rPr lang="en-US" sz="3600" b="1" u="sng" dirty="0">
                <a:solidFill>
                  <a:schemeClr val="bg1"/>
                </a:solidFill>
                <a:effectLst>
                  <a:outerShdw blurRad="38100" dist="38100" dir="2700000" algn="tl">
                    <a:srgbClr val="000000">
                      <a:alpha val="43137"/>
                    </a:srgbClr>
                  </a:outerShdw>
                </a:effectLst>
              </a:rPr>
              <a:t>Top Three Regional Sales Proportion from 1996-2016 </a:t>
            </a:r>
          </a:p>
        </p:txBody>
      </p:sp>
      <p:sp>
        <p:nvSpPr>
          <p:cNvPr id="6" name="TextBox 5">
            <a:extLst>
              <a:ext uri="{FF2B5EF4-FFF2-40B4-BE49-F238E27FC236}">
                <a16:creationId xmlns:a16="http://schemas.microsoft.com/office/drawing/2014/main" id="{BE191988-A49F-EF83-C026-ACEAB6DA8EAD}"/>
              </a:ext>
            </a:extLst>
          </p:cNvPr>
          <p:cNvSpPr txBox="1"/>
          <p:nvPr/>
        </p:nvSpPr>
        <p:spPr>
          <a:xfrm>
            <a:off x="419992" y="2222204"/>
            <a:ext cx="33652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rPr>
              <a:t>From 1986 to 2015, North America (NA) has led the way in sales. </a:t>
            </a:r>
          </a:p>
          <a:p>
            <a:pPr marL="285750" indent="-285750">
              <a:buFont typeface="Wingdings" panose="05000000000000000000" pitchFamily="2" charset="2"/>
              <a:buChar char="v"/>
            </a:pPr>
            <a:r>
              <a:rPr lang="en-US" dirty="0">
                <a:solidFill>
                  <a:schemeClr val="bg1"/>
                </a:solidFill>
              </a:rPr>
              <a:t>The European (EU) market is steadily on the rise. In 2016, the European market surpassed the North American market in sales. </a:t>
            </a:r>
          </a:p>
          <a:p>
            <a:pPr marL="285750" indent="-285750">
              <a:buFont typeface="Wingdings" panose="05000000000000000000" pitchFamily="2" charset="2"/>
              <a:buChar char="v"/>
            </a:pPr>
            <a:r>
              <a:rPr lang="en-US" dirty="0">
                <a:solidFill>
                  <a:schemeClr val="bg1"/>
                </a:solidFill>
              </a:rPr>
              <a:t>Compared to the North American and European market, the Japan (JPN) market is behind due to its smaller market size. </a:t>
            </a:r>
          </a:p>
          <a:p>
            <a:pPr marL="285750" indent="-285750">
              <a:buFont typeface="Wingdings" panose="05000000000000000000" pitchFamily="2" charset="2"/>
              <a:buChar char="v"/>
            </a:pPr>
            <a:r>
              <a:rPr lang="en-US" dirty="0">
                <a:solidFill>
                  <a:schemeClr val="bg1"/>
                </a:solidFill>
              </a:rPr>
              <a:t>We can further analyze the more current time period (2006-2016).</a:t>
            </a:r>
          </a:p>
        </p:txBody>
      </p:sp>
      <p:graphicFrame>
        <p:nvGraphicFramePr>
          <p:cNvPr id="3" name="Chart 2">
            <a:extLst>
              <a:ext uri="{FF2B5EF4-FFF2-40B4-BE49-F238E27FC236}">
                <a16:creationId xmlns:a16="http://schemas.microsoft.com/office/drawing/2014/main" id="{6260C036-D5F0-4D8C-ACD3-462B8C49C260}"/>
              </a:ext>
            </a:extLst>
          </p:cNvPr>
          <p:cNvGraphicFramePr>
            <a:graphicFrameLocks/>
          </p:cNvGraphicFramePr>
          <p:nvPr>
            <p:extLst>
              <p:ext uri="{D42A27DB-BD31-4B8C-83A1-F6EECF244321}">
                <p14:modId xmlns:p14="http://schemas.microsoft.com/office/powerpoint/2010/main" val="274497557"/>
              </p:ext>
            </p:extLst>
          </p:nvPr>
        </p:nvGraphicFramePr>
        <p:xfrm>
          <a:off x="4199500" y="0"/>
          <a:ext cx="7818330" cy="6857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808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AEC4-D0C4-890A-D0FC-986637F1C78F}"/>
              </a:ext>
            </a:extLst>
          </p:cNvPr>
          <p:cNvSpPr>
            <a:spLocks noGrp="1"/>
          </p:cNvSpPr>
          <p:nvPr>
            <p:ph type="title"/>
          </p:nvPr>
        </p:nvSpPr>
        <p:spPr/>
        <p:txBody>
          <a:bodyPr>
            <a:normAutofit/>
          </a:bodyPr>
          <a:lstStyle/>
          <a:p>
            <a:r>
              <a:rPr lang="en-US" sz="3600" dirty="0"/>
              <a:t>Top 5 Publishers of 3 Regions (2006-2016)</a:t>
            </a:r>
          </a:p>
        </p:txBody>
      </p:sp>
      <p:sp>
        <p:nvSpPr>
          <p:cNvPr id="41" name="TextBox 40">
            <a:extLst>
              <a:ext uri="{FF2B5EF4-FFF2-40B4-BE49-F238E27FC236}">
                <a16:creationId xmlns:a16="http://schemas.microsoft.com/office/drawing/2014/main" id="{2EF32E12-BE50-F572-FCD7-1F1C25D51928}"/>
              </a:ext>
            </a:extLst>
          </p:cNvPr>
          <p:cNvSpPr txBox="1"/>
          <p:nvPr/>
        </p:nvSpPr>
        <p:spPr>
          <a:xfrm>
            <a:off x="8501557" y="2120900"/>
            <a:ext cx="2654123" cy="4062651"/>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The video game markets of North America and Europe have 4 out of 5 publishers in common: Nintendo, Electronic Arts, Activision, and Ubisoft. </a:t>
            </a:r>
          </a:p>
          <a:p>
            <a:pPr marL="285750" indent="-285750">
              <a:buFont typeface="Wingdings" panose="05000000000000000000" pitchFamily="2" charset="2"/>
              <a:buChar char="v"/>
            </a:pPr>
            <a:r>
              <a:rPr lang="en-US" sz="1600" dirty="0"/>
              <a:t>Japan’s video game markets doesn’t have too many publishers in common with North America’s and Europe’s markets. </a:t>
            </a:r>
          </a:p>
          <a:p>
            <a:pPr marL="285750" indent="-285750">
              <a:buFont typeface="Wingdings" panose="05000000000000000000" pitchFamily="2" charset="2"/>
              <a:buChar char="v"/>
            </a:pPr>
            <a:r>
              <a:rPr lang="en-US" sz="1600" dirty="0"/>
              <a:t>One publisher all three markets have in common is Nintendo. </a:t>
            </a:r>
          </a:p>
          <a:p>
            <a:endParaRPr lang="en-US" dirty="0"/>
          </a:p>
        </p:txBody>
      </p:sp>
      <p:graphicFrame>
        <p:nvGraphicFramePr>
          <p:cNvPr id="6" name="Content Placeholder 5">
            <a:extLst>
              <a:ext uri="{FF2B5EF4-FFF2-40B4-BE49-F238E27FC236}">
                <a16:creationId xmlns:a16="http://schemas.microsoft.com/office/drawing/2014/main" id="{E823165D-F7F3-A1DA-D99C-2E4C0C558631}"/>
              </a:ext>
            </a:extLst>
          </p:cNvPr>
          <p:cNvGraphicFramePr>
            <a:graphicFrameLocks noGrp="1"/>
          </p:cNvGraphicFramePr>
          <p:nvPr>
            <p:ph sz="half" idx="1"/>
            <p:extLst>
              <p:ext uri="{D42A27DB-BD31-4B8C-83A1-F6EECF244321}">
                <p14:modId xmlns:p14="http://schemas.microsoft.com/office/powerpoint/2010/main" val="3845819707"/>
              </p:ext>
            </p:extLst>
          </p:nvPr>
        </p:nvGraphicFramePr>
        <p:xfrm>
          <a:off x="1096963" y="2120900"/>
          <a:ext cx="2327275" cy="37480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278986B-92E6-1080-606F-CA26550EFEBE}"/>
              </a:ext>
            </a:extLst>
          </p:cNvPr>
          <p:cNvGraphicFramePr>
            <a:graphicFrameLocks/>
          </p:cNvGraphicFramePr>
          <p:nvPr>
            <p:extLst>
              <p:ext uri="{D42A27DB-BD31-4B8C-83A1-F6EECF244321}">
                <p14:modId xmlns:p14="http://schemas.microsoft.com/office/powerpoint/2010/main" val="3697353835"/>
              </p:ext>
            </p:extLst>
          </p:nvPr>
        </p:nvGraphicFramePr>
        <p:xfrm>
          <a:off x="5953760" y="2120900"/>
          <a:ext cx="2614665" cy="37480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a:extLst>
              <a:ext uri="{FF2B5EF4-FFF2-40B4-BE49-F238E27FC236}">
                <a16:creationId xmlns:a16="http://schemas.microsoft.com/office/drawing/2014/main" id="{8515A89B-1B61-1F99-C35D-D0899E6172BA}"/>
              </a:ext>
            </a:extLst>
          </p:cNvPr>
          <p:cNvGraphicFramePr>
            <a:graphicFrameLocks noGrp="1"/>
          </p:cNvGraphicFramePr>
          <p:nvPr>
            <p:ph sz="half" idx="2"/>
            <p:extLst>
              <p:ext uri="{D42A27DB-BD31-4B8C-83A1-F6EECF244321}">
                <p14:modId xmlns:p14="http://schemas.microsoft.com/office/powerpoint/2010/main" val="4069561024"/>
              </p:ext>
            </p:extLst>
          </p:nvPr>
        </p:nvGraphicFramePr>
        <p:xfrm>
          <a:off x="3441700" y="2120900"/>
          <a:ext cx="2654300" cy="37480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1942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AEC4-D0C4-890A-D0FC-986637F1C78F}"/>
              </a:ext>
            </a:extLst>
          </p:cNvPr>
          <p:cNvSpPr>
            <a:spLocks noGrp="1"/>
          </p:cNvSpPr>
          <p:nvPr>
            <p:ph type="title"/>
          </p:nvPr>
        </p:nvSpPr>
        <p:spPr/>
        <p:txBody>
          <a:bodyPr>
            <a:normAutofit/>
          </a:bodyPr>
          <a:lstStyle/>
          <a:p>
            <a:r>
              <a:rPr lang="en-US" sz="3600" dirty="0"/>
              <a:t>Top 5 Platforms of 3 Regions (2006-2016)</a:t>
            </a:r>
          </a:p>
        </p:txBody>
      </p:sp>
      <p:sp>
        <p:nvSpPr>
          <p:cNvPr id="41" name="TextBox 40">
            <a:extLst>
              <a:ext uri="{FF2B5EF4-FFF2-40B4-BE49-F238E27FC236}">
                <a16:creationId xmlns:a16="http://schemas.microsoft.com/office/drawing/2014/main" id="{2EF32E12-BE50-F572-FCD7-1F1C25D51928}"/>
              </a:ext>
            </a:extLst>
          </p:cNvPr>
          <p:cNvSpPr txBox="1"/>
          <p:nvPr/>
        </p:nvSpPr>
        <p:spPr>
          <a:xfrm>
            <a:off x="8772570" y="1963618"/>
            <a:ext cx="2383110" cy="4555093"/>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In the video game markets of all three regions, they have 3 platforms in common: Wii, PS3, and DS.</a:t>
            </a:r>
          </a:p>
          <a:p>
            <a:pPr marL="285750" indent="-285750">
              <a:buFont typeface="Wingdings" panose="05000000000000000000" pitchFamily="2" charset="2"/>
              <a:buChar char="v"/>
            </a:pPr>
            <a:r>
              <a:rPr lang="en-US" sz="1600" dirty="0"/>
              <a:t>They each have at least one distinctive platform that isn’t found in the other markets: NA – PS2, EU – PS4, and JP – PSP and 3DS. </a:t>
            </a:r>
          </a:p>
          <a:p>
            <a:pPr marL="285750" indent="-285750">
              <a:buFont typeface="Wingdings" panose="05000000000000000000" pitchFamily="2" charset="2"/>
              <a:buChar char="v"/>
            </a:pPr>
            <a:r>
              <a:rPr lang="en-US" sz="1600" dirty="0"/>
              <a:t>The PS3 is the only platform all three markets have in common in the top 3 Platforms.</a:t>
            </a:r>
          </a:p>
          <a:p>
            <a:endParaRPr lang="en-US" dirty="0"/>
          </a:p>
        </p:txBody>
      </p:sp>
      <p:graphicFrame>
        <p:nvGraphicFramePr>
          <p:cNvPr id="7" name="Content Placeholder 6">
            <a:extLst>
              <a:ext uri="{FF2B5EF4-FFF2-40B4-BE49-F238E27FC236}">
                <a16:creationId xmlns:a16="http://schemas.microsoft.com/office/drawing/2014/main" id="{2CD9A87E-BCC6-041C-5E40-E6806D5C70BE}"/>
              </a:ext>
            </a:extLst>
          </p:cNvPr>
          <p:cNvGraphicFramePr>
            <a:graphicFrameLocks noGrp="1"/>
          </p:cNvGraphicFramePr>
          <p:nvPr>
            <p:ph sz="half" idx="1"/>
            <p:extLst>
              <p:ext uri="{D42A27DB-BD31-4B8C-83A1-F6EECF244321}">
                <p14:modId xmlns:p14="http://schemas.microsoft.com/office/powerpoint/2010/main" val="2886179795"/>
              </p:ext>
            </p:extLst>
          </p:nvPr>
        </p:nvGraphicFramePr>
        <p:xfrm>
          <a:off x="1096963" y="2120900"/>
          <a:ext cx="2319337" cy="37480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a:extLst>
              <a:ext uri="{FF2B5EF4-FFF2-40B4-BE49-F238E27FC236}">
                <a16:creationId xmlns:a16="http://schemas.microsoft.com/office/drawing/2014/main" id="{650087F7-FA06-8509-19CD-02B4655D4039}"/>
              </a:ext>
            </a:extLst>
          </p:cNvPr>
          <p:cNvGraphicFramePr>
            <a:graphicFrameLocks noGrp="1"/>
          </p:cNvGraphicFramePr>
          <p:nvPr>
            <p:ph sz="half" idx="2"/>
            <p:extLst>
              <p:ext uri="{D42A27DB-BD31-4B8C-83A1-F6EECF244321}">
                <p14:modId xmlns:p14="http://schemas.microsoft.com/office/powerpoint/2010/main" val="1029279032"/>
              </p:ext>
            </p:extLst>
          </p:nvPr>
        </p:nvGraphicFramePr>
        <p:xfrm>
          <a:off x="3236913" y="2082004"/>
          <a:ext cx="3038475" cy="37480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33A1E303-0801-3149-8E99-5B9C33DF2267}"/>
              </a:ext>
            </a:extLst>
          </p:cNvPr>
          <p:cNvGraphicFramePr>
            <a:graphicFrameLocks/>
          </p:cNvGraphicFramePr>
          <p:nvPr>
            <p:extLst>
              <p:ext uri="{D42A27DB-BD31-4B8C-83A1-F6EECF244321}">
                <p14:modId xmlns:p14="http://schemas.microsoft.com/office/powerpoint/2010/main" val="3227209018"/>
              </p:ext>
            </p:extLst>
          </p:nvPr>
        </p:nvGraphicFramePr>
        <p:xfrm>
          <a:off x="6096000" y="2120898"/>
          <a:ext cx="2828970" cy="367030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5796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AEC4-D0C4-890A-D0FC-986637F1C78F}"/>
              </a:ext>
            </a:extLst>
          </p:cNvPr>
          <p:cNvSpPr>
            <a:spLocks noGrp="1"/>
          </p:cNvSpPr>
          <p:nvPr>
            <p:ph type="title"/>
          </p:nvPr>
        </p:nvSpPr>
        <p:spPr/>
        <p:txBody>
          <a:bodyPr>
            <a:normAutofit/>
          </a:bodyPr>
          <a:lstStyle/>
          <a:p>
            <a:r>
              <a:rPr lang="en-US" sz="3600" dirty="0"/>
              <a:t>Top 3 Genres for 3 Regions (2006-2016)</a:t>
            </a:r>
          </a:p>
        </p:txBody>
      </p:sp>
      <p:sp>
        <p:nvSpPr>
          <p:cNvPr id="41" name="TextBox 40">
            <a:extLst>
              <a:ext uri="{FF2B5EF4-FFF2-40B4-BE49-F238E27FC236}">
                <a16:creationId xmlns:a16="http://schemas.microsoft.com/office/drawing/2014/main" id="{2EF32E12-BE50-F572-FCD7-1F1C25D51928}"/>
              </a:ext>
            </a:extLst>
          </p:cNvPr>
          <p:cNvSpPr txBox="1"/>
          <p:nvPr/>
        </p:nvSpPr>
        <p:spPr>
          <a:xfrm>
            <a:off x="8772570" y="2152649"/>
            <a:ext cx="2377909" cy="3570208"/>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North America and Europe share the same top 3 genres: Action, Sports, and Shooter.</a:t>
            </a:r>
          </a:p>
          <a:p>
            <a:pPr marL="285750" indent="-285750">
              <a:buFont typeface="Wingdings" panose="05000000000000000000" pitchFamily="2" charset="2"/>
              <a:buChar char="v"/>
            </a:pPr>
            <a:r>
              <a:rPr lang="en-US" sz="1600" dirty="0"/>
              <a:t>In Japan’s video game markets, the top genre is Role-Play which is not found in the other two markets. </a:t>
            </a:r>
          </a:p>
          <a:p>
            <a:pPr marL="285750" indent="-285750">
              <a:buFont typeface="Wingdings" panose="05000000000000000000" pitchFamily="2" charset="2"/>
              <a:buChar char="v"/>
            </a:pPr>
            <a:r>
              <a:rPr lang="en-US" sz="1600" dirty="0"/>
              <a:t>All three markets have the genre Action as one of their top 3 genres. </a:t>
            </a:r>
          </a:p>
          <a:p>
            <a:endParaRPr lang="en-US" dirty="0"/>
          </a:p>
        </p:txBody>
      </p:sp>
      <p:graphicFrame>
        <p:nvGraphicFramePr>
          <p:cNvPr id="10" name="Content Placeholder 9">
            <a:extLst>
              <a:ext uri="{FF2B5EF4-FFF2-40B4-BE49-F238E27FC236}">
                <a16:creationId xmlns:a16="http://schemas.microsoft.com/office/drawing/2014/main" id="{650087F7-FA06-8509-19CD-02B4655D4039}"/>
              </a:ext>
            </a:extLst>
          </p:cNvPr>
          <p:cNvGraphicFramePr>
            <a:graphicFrameLocks noGrp="1"/>
          </p:cNvGraphicFramePr>
          <p:nvPr>
            <p:ph sz="half" idx="2"/>
          </p:nvPr>
        </p:nvGraphicFramePr>
        <p:xfrm>
          <a:off x="3527161" y="2120900"/>
          <a:ext cx="2638425" cy="37480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4">
            <a:extLst>
              <a:ext uri="{FF2B5EF4-FFF2-40B4-BE49-F238E27FC236}">
                <a16:creationId xmlns:a16="http://schemas.microsoft.com/office/drawing/2014/main" id="{10A14FCB-CBE5-D5F9-FD6F-51A104E0F233}"/>
              </a:ext>
            </a:extLst>
          </p:cNvPr>
          <p:cNvGraphicFramePr>
            <a:graphicFrameLocks noGrp="1"/>
          </p:cNvGraphicFramePr>
          <p:nvPr>
            <p:ph sz="half" idx="1"/>
            <p:extLst>
              <p:ext uri="{D42A27DB-BD31-4B8C-83A1-F6EECF244321}">
                <p14:modId xmlns:p14="http://schemas.microsoft.com/office/powerpoint/2010/main" val="3886224797"/>
              </p:ext>
            </p:extLst>
          </p:nvPr>
        </p:nvGraphicFramePr>
        <p:xfrm>
          <a:off x="1096963" y="2120900"/>
          <a:ext cx="2638425" cy="37480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4A279BB-F3F5-D9AF-825A-DF33CEC3E6A9}"/>
              </a:ext>
            </a:extLst>
          </p:cNvPr>
          <p:cNvGraphicFramePr>
            <a:graphicFrameLocks/>
          </p:cNvGraphicFramePr>
          <p:nvPr>
            <p:extLst>
              <p:ext uri="{D42A27DB-BD31-4B8C-83A1-F6EECF244321}">
                <p14:modId xmlns:p14="http://schemas.microsoft.com/office/powerpoint/2010/main" val="3014769570"/>
              </p:ext>
            </p:extLst>
          </p:nvPr>
        </p:nvGraphicFramePr>
        <p:xfrm>
          <a:off x="3642023" y="2073826"/>
          <a:ext cx="2408699" cy="37951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66DCE9A7-25D2-932E-4312-1D3F8ABE14BF}"/>
              </a:ext>
            </a:extLst>
          </p:cNvPr>
          <p:cNvGraphicFramePr>
            <a:graphicFrameLocks/>
          </p:cNvGraphicFramePr>
          <p:nvPr>
            <p:extLst>
              <p:ext uri="{D42A27DB-BD31-4B8C-83A1-F6EECF244321}">
                <p14:modId xmlns:p14="http://schemas.microsoft.com/office/powerpoint/2010/main" val="187585688"/>
              </p:ext>
            </p:extLst>
          </p:nvPr>
        </p:nvGraphicFramePr>
        <p:xfrm>
          <a:off x="5954486" y="2099819"/>
          <a:ext cx="2818084" cy="379516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0509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009ABF9E-9211-8D7E-A4D2-DACDEA24E6B7}"/>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Revised GameCo’s current understanding</a:t>
            </a:r>
          </a:p>
        </p:txBody>
      </p:sp>
      <p:sp>
        <p:nvSpPr>
          <p:cNvPr id="6" name="Content Placeholder 5">
            <a:extLst>
              <a:ext uri="{FF2B5EF4-FFF2-40B4-BE49-F238E27FC236}">
                <a16:creationId xmlns:a16="http://schemas.microsoft.com/office/drawing/2014/main" id="{ED1D22C0-E7F2-B658-F2B9-11E0B9182CA8}"/>
              </a:ext>
            </a:extLst>
          </p:cNvPr>
          <p:cNvSpPr>
            <a:spLocks noGrp="1"/>
          </p:cNvSpPr>
          <p:nvPr>
            <p:ph idx="1"/>
          </p:nvPr>
        </p:nvSpPr>
        <p:spPr>
          <a:xfrm>
            <a:off x="525163" y="2212595"/>
            <a:ext cx="11141674" cy="4984850"/>
          </a:xfrm>
        </p:spPr>
        <p:txBody>
          <a:bodyPr>
            <a:normAutofit/>
          </a:bodyPr>
          <a:lstStyle/>
          <a:p>
            <a:pPr>
              <a:lnSpc>
                <a:spcPct val="90000"/>
              </a:lnSpc>
              <a:buFont typeface="Courier New" panose="02070309020205020404" pitchFamily="49" charset="0"/>
              <a:buChar char="o"/>
            </a:pPr>
            <a:r>
              <a:rPr lang="en-US" sz="1700" dirty="0"/>
              <a:t> Current understanding: </a:t>
            </a:r>
            <a:r>
              <a:rPr lang="en-US" sz="1700" b="1" dirty="0"/>
              <a:t>Game</a:t>
            </a:r>
            <a:r>
              <a:rPr lang="en-US" sz="1700" b="1" i="0" dirty="0">
                <a:effectLst/>
              </a:rPr>
              <a:t>Co’s current understanding around the top three video game markets assumes that the proportion of global sales each region generates each year stays the same over time.</a:t>
            </a:r>
          </a:p>
          <a:p>
            <a:pPr lvl="1">
              <a:lnSpc>
                <a:spcPct val="90000"/>
              </a:lnSpc>
              <a:buFont typeface="Courier New" panose="02070309020205020404" pitchFamily="49" charset="0"/>
              <a:buChar char="o"/>
            </a:pPr>
            <a:r>
              <a:rPr lang="en-US" sz="1700" dirty="0"/>
              <a:t>Based on the previous analysis for 2006-2016, the video game markets of Europe and North America have a lot of commonalities.</a:t>
            </a:r>
          </a:p>
          <a:p>
            <a:pPr lvl="2">
              <a:lnSpc>
                <a:spcPct val="90000"/>
              </a:lnSpc>
              <a:buFont typeface="Courier New" panose="02070309020205020404" pitchFamily="49" charset="0"/>
              <a:buChar char="o"/>
            </a:pPr>
            <a:r>
              <a:rPr lang="en-US" sz="1700" dirty="0"/>
              <a:t>The top 3 genres are the same: Action, Sports, Shooter. </a:t>
            </a:r>
          </a:p>
          <a:p>
            <a:pPr lvl="2">
              <a:lnSpc>
                <a:spcPct val="90000"/>
              </a:lnSpc>
              <a:buFont typeface="Courier New" panose="02070309020205020404" pitchFamily="49" charset="0"/>
              <a:buChar char="o"/>
            </a:pPr>
            <a:r>
              <a:rPr lang="en-US" sz="1700" dirty="0"/>
              <a:t>There are 4 out 5 platforms in common: X360, Wii, DS, and PS3.</a:t>
            </a:r>
          </a:p>
          <a:p>
            <a:pPr lvl="2">
              <a:lnSpc>
                <a:spcPct val="90000"/>
              </a:lnSpc>
              <a:buFont typeface="Courier New" panose="02070309020205020404" pitchFamily="49" charset="0"/>
              <a:buChar char="o"/>
            </a:pPr>
            <a:r>
              <a:rPr lang="en-US" sz="1700" dirty="0"/>
              <a:t> There are 4 out 5 publishers in common: Nintendo, Electronic Arts, Ubisoft, and Activision.</a:t>
            </a:r>
          </a:p>
          <a:p>
            <a:pPr lvl="1">
              <a:lnSpc>
                <a:spcPct val="90000"/>
              </a:lnSpc>
              <a:buFont typeface="Courier New" panose="02070309020205020404" pitchFamily="49" charset="0"/>
              <a:buChar char="o"/>
            </a:pPr>
            <a:r>
              <a:rPr lang="en-US" sz="1700" dirty="0"/>
              <a:t>In 2016, Europe’s video game market surpassed North America’s video game markets in sales. </a:t>
            </a:r>
          </a:p>
          <a:p>
            <a:pPr lvl="2">
              <a:lnSpc>
                <a:spcPct val="90000"/>
              </a:lnSpc>
              <a:buFont typeface="Courier New" panose="02070309020205020404" pitchFamily="49" charset="0"/>
              <a:buChar char="o"/>
            </a:pPr>
            <a:r>
              <a:rPr lang="en-US" sz="1700" dirty="0"/>
              <a:t>Europe’s video game market sales is steadily on the rise. </a:t>
            </a:r>
          </a:p>
          <a:p>
            <a:pPr>
              <a:lnSpc>
                <a:spcPct val="90000"/>
              </a:lnSpc>
              <a:buFont typeface="Courier New" panose="02070309020205020404" pitchFamily="49" charset="0"/>
              <a:buChar char="o"/>
            </a:pPr>
            <a:r>
              <a:rPr lang="en-US" sz="1700" dirty="0"/>
              <a:t> Recommended understanding: </a:t>
            </a:r>
            <a:r>
              <a:rPr lang="en-US" sz="1700" b="1" dirty="0"/>
              <a:t>The </a:t>
            </a:r>
            <a:r>
              <a:rPr lang="en-US" sz="1700" b="1" i="0" dirty="0">
                <a:effectLst/>
              </a:rPr>
              <a:t>proportion of global sales each region generates each year indicates that the top video game markets are changing over time, where both Europe and North America should be considered equally potential video game markets.</a:t>
            </a:r>
            <a:endParaRPr lang="en-US" sz="1700" dirty="0"/>
          </a:p>
          <a:p>
            <a:pPr>
              <a:lnSpc>
                <a:spcPct val="90000"/>
              </a:lnSpc>
              <a:buFont typeface="Wingdings" panose="05000000000000000000" pitchFamily="2" charset="2"/>
              <a:buChar char="v"/>
            </a:pPr>
            <a:endParaRPr lang="en-US" sz="1100" dirty="0"/>
          </a:p>
          <a:p>
            <a:pPr marL="201168" lvl="1" indent="0">
              <a:lnSpc>
                <a:spcPct val="90000"/>
              </a:lnSpc>
              <a:buNone/>
            </a:pPr>
            <a:r>
              <a:rPr lang="en-US" sz="1100" dirty="0"/>
              <a:t> </a:t>
            </a:r>
          </a:p>
          <a:p>
            <a:pPr marL="201168" lvl="1" indent="0">
              <a:lnSpc>
                <a:spcPct val="90000"/>
              </a:lnSpc>
              <a:buNone/>
            </a:pPr>
            <a:endParaRPr lang="en-US" sz="1100" dirty="0"/>
          </a:p>
          <a:p>
            <a:pPr lvl="1">
              <a:lnSpc>
                <a:spcPct val="90000"/>
              </a:lnSpc>
              <a:buFont typeface="Wingdings" panose="05000000000000000000" pitchFamily="2" charset="2"/>
              <a:buChar char="v"/>
            </a:pPr>
            <a:endParaRPr lang="en-US" sz="1100" dirty="0"/>
          </a:p>
        </p:txBody>
      </p:sp>
      <p:sp>
        <p:nvSpPr>
          <p:cNvPr id="30" name="Rectangle 2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782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26">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F015D-AC62-53C1-7E77-7A7B584232E1}"/>
              </a:ext>
            </a:extLst>
          </p:cNvPr>
          <p:cNvSpPr>
            <a:spLocks noGrp="1"/>
          </p:cNvSpPr>
          <p:nvPr>
            <p:ph type="title"/>
          </p:nvPr>
        </p:nvSpPr>
        <p:spPr>
          <a:xfrm>
            <a:off x="1097280" y="286603"/>
            <a:ext cx="10058400" cy="1450757"/>
          </a:xfrm>
        </p:spPr>
        <p:txBody>
          <a:bodyPr>
            <a:normAutofit/>
          </a:bodyPr>
          <a:lstStyle/>
          <a:p>
            <a:r>
              <a:rPr lang="en-US" dirty="0"/>
              <a:t>Recommendations</a:t>
            </a:r>
          </a:p>
        </p:txBody>
      </p:sp>
      <p:cxnSp>
        <p:nvCxnSpPr>
          <p:cNvPr id="58" name="Straight Connector 28">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Rectangle 30">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2" name="Content Placeholder 2">
            <a:extLst>
              <a:ext uri="{FF2B5EF4-FFF2-40B4-BE49-F238E27FC236}">
                <a16:creationId xmlns:a16="http://schemas.microsoft.com/office/drawing/2014/main" id="{9E79FA6D-38E6-8B45-BA6C-DCB19EDD1B93}"/>
              </a:ext>
            </a:extLst>
          </p:cNvPr>
          <p:cNvGraphicFramePr>
            <a:graphicFrameLocks noGrp="1"/>
          </p:cNvGraphicFramePr>
          <p:nvPr>
            <p:ph idx="1"/>
            <p:extLst>
              <p:ext uri="{D42A27DB-BD31-4B8C-83A1-F6EECF244321}">
                <p14:modId xmlns:p14="http://schemas.microsoft.com/office/powerpoint/2010/main" val="334845726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07213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1158</TotalTime>
  <Words>854</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RetrospectVTI</vt:lpstr>
      <vt:lpstr>Analysis of the Top Three Video Game Markets </vt:lpstr>
      <vt:lpstr>Overview</vt:lpstr>
      <vt:lpstr>Top Three Regional Sales Proportion from 1996-2016 </vt:lpstr>
      <vt:lpstr>Top 5 Publishers of 3 Regions (2006-2016)</vt:lpstr>
      <vt:lpstr>Top 5 Platforms of 3 Regions (2006-2016)</vt:lpstr>
      <vt:lpstr>Top 3 Genres for 3 Regions (2006-2016)</vt:lpstr>
      <vt:lpstr>Revised GameCo’s current understanding</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Lee</dc:creator>
  <cp:lastModifiedBy>Juliana Lee</cp:lastModifiedBy>
  <cp:revision>1</cp:revision>
  <dcterms:created xsi:type="dcterms:W3CDTF">2022-09-21T13:18:40Z</dcterms:created>
  <dcterms:modified xsi:type="dcterms:W3CDTF">2022-09-25T22:32:48Z</dcterms:modified>
</cp:coreProperties>
</file>