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58" r:id="rId6"/>
    <p:sldId id="267" r:id="rId7"/>
    <p:sldId id="257" r:id="rId8"/>
    <p:sldId id="259" r:id="rId9"/>
    <p:sldId id="269" r:id="rId10"/>
    <p:sldId id="260" r:id="rId11"/>
    <p:sldId id="262" r:id="rId12"/>
    <p:sldId id="268"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7F7F7F"/>
    <a:srgbClr val="404040"/>
    <a:srgbClr val="CE295E"/>
    <a:srgbClr val="A6A6A6"/>
    <a:srgbClr val="BFBFBF"/>
    <a:srgbClr val="E37777"/>
    <a:srgbClr val="64A4CA"/>
    <a:srgbClr val="66C5F3"/>
    <a:srgbClr val="F2C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C68333-F4CB-4A4C-AFA2-7857A8BBE901}" v="240" dt="2022-11-15T17:20:11.4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showGuides="1">
      <p:cViewPr>
        <p:scale>
          <a:sx n="70" d="100"/>
          <a:sy n="70" d="100"/>
        </p:scale>
        <p:origin x="412" y="-112"/>
      </p:cViewPr>
      <p:guideLst>
        <p:guide orient="horz" pos="2424"/>
        <p:guide pos="3840"/>
        <p:guide pos="192"/>
        <p:guide pos="7512"/>
        <p:guide orient="horz" pos="216"/>
        <p:guide orient="horz" pos="4032"/>
        <p:guide orient="horz" pos="696"/>
      </p:guideLst>
    </p:cSldViewPr>
  </p:slideViewPr>
  <p:notesTextViewPr>
    <p:cViewPr>
      <p:scale>
        <a:sx n="1" d="1"/>
        <a:sy n="1" d="1"/>
      </p:scale>
      <p:origin x="0" y="0"/>
    </p:cViewPr>
  </p:notesTextViewPr>
  <p:notesViewPr>
    <p:cSldViewPr snapToGrid="0">
      <p:cViewPr varScale="1">
        <p:scale>
          <a:sx n="68" d="100"/>
          <a:sy n="68" d="100"/>
        </p:scale>
        <p:origin x="328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a Lee" userId="4e4d87a2b56a8695" providerId="LiveId" clId="{BFC68333-F4CB-4A4C-AFA2-7857A8BBE901}"/>
    <pc:docChg chg="undo custSel addSld delSld modSld sldOrd">
      <pc:chgData name="Juliana Lee" userId="4e4d87a2b56a8695" providerId="LiveId" clId="{BFC68333-F4CB-4A4C-AFA2-7857A8BBE901}" dt="2022-11-15T16:09:33.555" v="4871" actId="1076"/>
      <pc:docMkLst>
        <pc:docMk/>
      </pc:docMkLst>
      <pc:sldChg chg="addSp delSp modSp mod">
        <pc:chgData name="Juliana Lee" userId="4e4d87a2b56a8695" providerId="LiveId" clId="{BFC68333-F4CB-4A4C-AFA2-7857A8BBE901}" dt="2022-11-07T15:29:14.217" v="2729" actId="478"/>
        <pc:sldMkLst>
          <pc:docMk/>
          <pc:sldMk cId="3105940131" sldId="256"/>
        </pc:sldMkLst>
        <pc:spChg chg="del">
          <ac:chgData name="Juliana Lee" userId="4e4d87a2b56a8695" providerId="LiveId" clId="{BFC68333-F4CB-4A4C-AFA2-7857A8BBE901}" dt="2022-11-07T15:29:14.217" v="2729" actId="478"/>
          <ac:spMkLst>
            <pc:docMk/>
            <pc:sldMk cId="3105940131" sldId="256"/>
            <ac:spMk id="4" creationId="{CFA111C5-A78D-479B-8C31-7C75D54750E4}"/>
          </ac:spMkLst>
        </pc:spChg>
        <pc:spChg chg="add mod">
          <ac:chgData name="Juliana Lee" userId="4e4d87a2b56a8695" providerId="LiveId" clId="{BFC68333-F4CB-4A4C-AFA2-7857A8BBE901}" dt="2022-11-07T03:59:57.674" v="1911"/>
          <ac:spMkLst>
            <pc:docMk/>
            <pc:sldMk cId="3105940131" sldId="256"/>
            <ac:spMk id="6" creationId="{F25E20B7-F04D-A9DC-CC15-880A7E008CF2}"/>
          </ac:spMkLst>
        </pc:spChg>
      </pc:sldChg>
      <pc:sldChg chg="addSp delSp modSp mod">
        <pc:chgData name="Juliana Lee" userId="4e4d87a2b56a8695" providerId="LiveId" clId="{BFC68333-F4CB-4A4C-AFA2-7857A8BBE901}" dt="2022-11-15T13:42:07.864" v="3357" actId="1076"/>
        <pc:sldMkLst>
          <pc:docMk/>
          <pc:sldMk cId="3427904300" sldId="257"/>
        </pc:sldMkLst>
        <pc:spChg chg="add mod">
          <ac:chgData name="Juliana Lee" userId="4e4d87a2b56a8695" providerId="LiveId" clId="{BFC68333-F4CB-4A4C-AFA2-7857A8BBE901}" dt="2022-11-07T15:45:27.615" v="2807" actId="255"/>
          <ac:spMkLst>
            <pc:docMk/>
            <pc:sldMk cId="3427904300" sldId="257"/>
            <ac:spMk id="2" creationId="{43C0E415-2D64-D91D-3D3C-3FA9999959C4}"/>
          </ac:spMkLst>
        </pc:spChg>
        <pc:spChg chg="add del mod">
          <ac:chgData name="Juliana Lee" userId="4e4d87a2b56a8695" providerId="LiveId" clId="{BFC68333-F4CB-4A4C-AFA2-7857A8BBE901}" dt="2022-11-07T15:45:36.504" v="2808" actId="478"/>
          <ac:spMkLst>
            <pc:docMk/>
            <pc:sldMk cId="3427904300" sldId="257"/>
            <ac:spMk id="4" creationId="{1AFCE601-F517-D5ED-EEC0-11E6312B68BF}"/>
          </ac:spMkLst>
        </pc:spChg>
        <pc:spChg chg="add mod">
          <ac:chgData name="Juliana Lee" userId="4e4d87a2b56a8695" providerId="LiveId" clId="{BFC68333-F4CB-4A4C-AFA2-7857A8BBE901}" dt="2022-11-15T13:42:07.864" v="3357" actId="1076"/>
          <ac:spMkLst>
            <pc:docMk/>
            <pc:sldMk cId="3427904300" sldId="257"/>
            <ac:spMk id="6" creationId="{F3B010CE-97D4-B6C1-8B02-48CAD3A37A65}"/>
          </ac:spMkLst>
        </pc:spChg>
        <pc:spChg chg="del">
          <ac:chgData name="Juliana Lee" userId="4e4d87a2b56a8695" providerId="LiveId" clId="{BFC68333-F4CB-4A4C-AFA2-7857A8BBE901}" dt="2022-11-07T01:17:17.093" v="1519" actId="478"/>
          <ac:spMkLst>
            <pc:docMk/>
            <pc:sldMk cId="3427904300" sldId="257"/>
            <ac:spMk id="16" creationId="{08E5DF78-04F3-437B-AA15-B6C3B6F35D17}"/>
          </ac:spMkLst>
        </pc:spChg>
        <pc:spChg chg="del mod">
          <ac:chgData name="Juliana Lee" userId="4e4d87a2b56a8695" providerId="LiveId" clId="{BFC68333-F4CB-4A4C-AFA2-7857A8BBE901}" dt="2022-11-07T01:17:36.198" v="1531"/>
          <ac:spMkLst>
            <pc:docMk/>
            <pc:sldMk cId="3427904300" sldId="257"/>
            <ac:spMk id="19" creationId="{B0F6E0D7-78C4-40F6-B512-3F385B0E08BA}"/>
          </ac:spMkLst>
        </pc:spChg>
        <pc:spChg chg="del">
          <ac:chgData name="Juliana Lee" userId="4e4d87a2b56a8695" providerId="LiveId" clId="{BFC68333-F4CB-4A4C-AFA2-7857A8BBE901}" dt="2022-11-07T01:17:10.156" v="1516" actId="478"/>
          <ac:spMkLst>
            <pc:docMk/>
            <pc:sldMk cId="3427904300" sldId="257"/>
            <ac:spMk id="22" creationId="{B71BA6C7-3C87-4195-B0BB-1626F1A1ADD2}"/>
          </ac:spMkLst>
        </pc:spChg>
        <pc:spChg chg="del">
          <ac:chgData name="Juliana Lee" userId="4e4d87a2b56a8695" providerId="LiveId" clId="{BFC68333-F4CB-4A4C-AFA2-7857A8BBE901}" dt="2022-11-07T01:17:30.128" v="1524" actId="478"/>
          <ac:spMkLst>
            <pc:docMk/>
            <pc:sldMk cId="3427904300" sldId="257"/>
            <ac:spMk id="25" creationId="{03E9B2C8-D756-468E-8986-8C91DD16482F}"/>
          </ac:spMkLst>
        </pc:spChg>
        <pc:spChg chg="del">
          <ac:chgData name="Juliana Lee" userId="4e4d87a2b56a8695" providerId="LiveId" clId="{BFC68333-F4CB-4A4C-AFA2-7857A8BBE901}" dt="2022-11-07T01:17:07.019" v="1515" actId="478"/>
          <ac:spMkLst>
            <pc:docMk/>
            <pc:sldMk cId="3427904300" sldId="257"/>
            <ac:spMk id="28" creationId="{51659907-07B0-4DB0-8B90-7E72BDBAED3B}"/>
          </ac:spMkLst>
        </pc:spChg>
        <pc:spChg chg="del mod">
          <ac:chgData name="Juliana Lee" userId="4e4d87a2b56a8695" providerId="LiveId" clId="{BFC68333-F4CB-4A4C-AFA2-7857A8BBE901}" dt="2022-11-07T01:17:26.275" v="1523" actId="478"/>
          <ac:spMkLst>
            <pc:docMk/>
            <pc:sldMk cId="3427904300" sldId="257"/>
            <ac:spMk id="31" creationId="{FD00F1AC-7614-494E-8F7D-C44FE0ED2873}"/>
          </ac:spMkLst>
        </pc:spChg>
        <pc:spChg chg="del mod">
          <ac:chgData name="Juliana Lee" userId="4e4d87a2b56a8695" providerId="LiveId" clId="{BFC68333-F4CB-4A4C-AFA2-7857A8BBE901}" dt="2022-11-07T01:17:00.064" v="1513" actId="478"/>
          <ac:spMkLst>
            <pc:docMk/>
            <pc:sldMk cId="3427904300" sldId="257"/>
            <ac:spMk id="34" creationId="{73E51D0F-C13A-4F6C-9EE5-4C796F23FB96}"/>
          </ac:spMkLst>
        </pc:spChg>
        <pc:spChg chg="del mod">
          <ac:chgData name="Juliana Lee" userId="4e4d87a2b56a8695" providerId="LiveId" clId="{BFC68333-F4CB-4A4C-AFA2-7857A8BBE901}" dt="2022-11-07T01:17:22.830" v="1521" actId="478"/>
          <ac:spMkLst>
            <pc:docMk/>
            <pc:sldMk cId="3427904300" sldId="257"/>
            <ac:spMk id="37" creationId="{FEFA5DFF-96A6-492A-A4E7-4C845C063B38}"/>
          </ac:spMkLst>
        </pc:spChg>
        <pc:spChg chg="del">
          <ac:chgData name="Juliana Lee" userId="4e4d87a2b56a8695" providerId="LiveId" clId="{BFC68333-F4CB-4A4C-AFA2-7857A8BBE901}" dt="2022-11-07T01:16:17.937" v="1506" actId="478"/>
          <ac:spMkLst>
            <pc:docMk/>
            <pc:sldMk cId="3427904300" sldId="257"/>
            <ac:spMk id="73" creationId="{EB0D3BA2-B43F-482A-8413-36C39E771401}"/>
          </ac:spMkLst>
        </pc:spChg>
        <pc:spChg chg="del">
          <ac:chgData name="Juliana Lee" userId="4e4d87a2b56a8695" providerId="LiveId" clId="{BFC68333-F4CB-4A4C-AFA2-7857A8BBE901}" dt="2022-11-07T01:16:16.314" v="1505" actId="478"/>
          <ac:spMkLst>
            <pc:docMk/>
            <pc:sldMk cId="3427904300" sldId="257"/>
            <ac:spMk id="75" creationId="{527B1B3A-4567-4AE9-A7C9-FA9D5A1F3929}"/>
          </ac:spMkLst>
        </pc:spChg>
        <pc:spChg chg="del">
          <ac:chgData name="Juliana Lee" userId="4e4d87a2b56a8695" providerId="LiveId" clId="{BFC68333-F4CB-4A4C-AFA2-7857A8BBE901}" dt="2022-11-07T01:17:38.098" v="1532" actId="478"/>
          <ac:spMkLst>
            <pc:docMk/>
            <pc:sldMk cId="3427904300" sldId="257"/>
            <ac:spMk id="107" creationId="{634A4F9E-61F7-4D26-8491-5F945D5C4E29}"/>
          </ac:spMkLst>
        </pc:spChg>
        <pc:spChg chg="del">
          <ac:chgData name="Juliana Lee" userId="4e4d87a2b56a8695" providerId="LiveId" clId="{BFC68333-F4CB-4A4C-AFA2-7857A8BBE901}" dt="2022-11-07T01:17:39.617" v="1533" actId="478"/>
          <ac:spMkLst>
            <pc:docMk/>
            <pc:sldMk cId="3427904300" sldId="257"/>
            <ac:spMk id="108" creationId="{25402DE0-9847-4060-BCBB-3815517CAE80}"/>
          </ac:spMkLst>
        </pc:spChg>
        <pc:spChg chg="del">
          <ac:chgData name="Juliana Lee" userId="4e4d87a2b56a8695" providerId="LiveId" clId="{BFC68333-F4CB-4A4C-AFA2-7857A8BBE901}" dt="2022-11-07T01:17:41.067" v="1534" actId="478"/>
          <ac:spMkLst>
            <pc:docMk/>
            <pc:sldMk cId="3427904300" sldId="257"/>
            <ac:spMk id="109" creationId="{1A18FEB0-5FCA-4B8E-9936-15F531834A0B}"/>
          </ac:spMkLst>
        </pc:spChg>
        <pc:spChg chg="del">
          <ac:chgData name="Juliana Lee" userId="4e4d87a2b56a8695" providerId="LiveId" clId="{BFC68333-F4CB-4A4C-AFA2-7857A8BBE901}" dt="2022-11-07T01:17:42.516" v="1535" actId="478"/>
          <ac:spMkLst>
            <pc:docMk/>
            <pc:sldMk cId="3427904300" sldId="257"/>
            <ac:spMk id="110" creationId="{F0C1CC42-D2AA-4B89-8991-D8E098EBF126}"/>
          </ac:spMkLst>
        </pc:spChg>
        <pc:spChg chg="del mod">
          <ac:chgData name="Juliana Lee" userId="4e4d87a2b56a8695" providerId="LiveId" clId="{BFC68333-F4CB-4A4C-AFA2-7857A8BBE901}" dt="2022-11-07T01:16:56.488" v="1511"/>
          <ac:spMkLst>
            <pc:docMk/>
            <pc:sldMk cId="3427904300" sldId="257"/>
            <ac:spMk id="111" creationId="{853D56A8-B36E-4520-9327-AFD45439C181}"/>
          </ac:spMkLst>
        </pc:spChg>
        <pc:spChg chg="mod">
          <ac:chgData name="Juliana Lee" userId="4e4d87a2b56a8695" providerId="LiveId" clId="{BFC68333-F4CB-4A4C-AFA2-7857A8BBE901}" dt="2022-11-07T01:18:16.250" v="1550"/>
          <ac:spMkLst>
            <pc:docMk/>
            <pc:sldMk cId="3427904300" sldId="257"/>
            <ac:spMk id="128" creationId="{212B4947-E6CD-467B-AF72-9BC942B53E3E}"/>
          </ac:spMkLst>
        </pc:spChg>
        <pc:spChg chg="mod">
          <ac:chgData name="Juliana Lee" userId="4e4d87a2b56a8695" providerId="LiveId" clId="{BFC68333-F4CB-4A4C-AFA2-7857A8BBE901}" dt="2022-11-07T01:19:09.925" v="1568" actId="20577"/>
          <ac:spMkLst>
            <pc:docMk/>
            <pc:sldMk cId="3427904300" sldId="257"/>
            <ac:spMk id="129" creationId="{B1EC8198-CF19-4894-AB0A-1568DC1EF043}"/>
          </ac:spMkLst>
        </pc:spChg>
        <pc:grpChg chg="del">
          <ac:chgData name="Juliana Lee" userId="4e4d87a2b56a8695" providerId="LiveId" clId="{BFC68333-F4CB-4A4C-AFA2-7857A8BBE901}" dt="2022-11-07T01:17:13.998" v="1518" actId="478"/>
          <ac:grpSpMkLst>
            <pc:docMk/>
            <pc:sldMk cId="3427904300" sldId="257"/>
            <ac:grpSpMk id="18" creationId="{831836C6-F323-4287-9087-E0F057D3DE26}"/>
          </ac:grpSpMkLst>
        </pc:grpChg>
        <pc:grpChg chg="del">
          <ac:chgData name="Juliana Lee" userId="4e4d87a2b56a8695" providerId="LiveId" clId="{BFC68333-F4CB-4A4C-AFA2-7857A8BBE901}" dt="2022-11-07T01:17:12.351" v="1517" actId="478"/>
          <ac:grpSpMkLst>
            <pc:docMk/>
            <pc:sldMk cId="3427904300" sldId="257"/>
            <ac:grpSpMk id="24" creationId="{57C87A94-A79B-4134-80A6-FFF8012F2484}"/>
          </ac:grpSpMkLst>
        </pc:grpChg>
        <pc:grpChg chg="del">
          <ac:chgData name="Juliana Lee" userId="4e4d87a2b56a8695" providerId="LiveId" clId="{BFC68333-F4CB-4A4C-AFA2-7857A8BBE901}" dt="2022-11-07T01:17:03.545" v="1514" actId="478"/>
          <ac:grpSpMkLst>
            <pc:docMk/>
            <pc:sldMk cId="3427904300" sldId="257"/>
            <ac:grpSpMk id="30" creationId="{86F03843-249D-4613-A818-1A9BC7E0376F}"/>
          </ac:grpSpMkLst>
        </pc:grpChg>
        <pc:grpChg chg="del">
          <ac:chgData name="Juliana Lee" userId="4e4d87a2b56a8695" providerId="LiveId" clId="{BFC68333-F4CB-4A4C-AFA2-7857A8BBE901}" dt="2022-11-07T01:16:56.483" v="1509" actId="478"/>
          <ac:grpSpMkLst>
            <pc:docMk/>
            <pc:sldMk cId="3427904300" sldId="257"/>
            <ac:grpSpMk id="36" creationId="{BC09A931-854B-4B37-8A67-C4A960EAA344}"/>
          </ac:grpSpMkLst>
        </pc:grpChg>
        <pc:grpChg chg="del">
          <ac:chgData name="Juliana Lee" userId="4e4d87a2b56a8695" providerId="LiveId" clId="{BFC68333-F4CB-4A4C-AFA2-7857A8BBE901}" dt="2022-11-07T01:16:19.954" v="1507" actId="478"/>
          <ac:grpSpMkLst>
            <pc:docMk/>
            <pc:sldMk cId="3427904300" sldId="257"/>
            <ac:grpSpMk id="123" creationId="{08F666DF-6069-4309-98CB-67441794E384}"/>
          </ac:grpSpMkLst>
        </pc:grpChg>
        <pc:graphicFrameChg chg="del">
          <ac:chgData name="Juliana Lee" userId="4e4d87a2b56a8695" providerId="LiveId" clId="{BFC68333-F4CB-4A4C-AFA2-7857A8BBE901}" dt="2022-11-07T01:32:40.532" v="1608" actId="478"/>
          <ac:graphicFrameMkLst>
            <pc:docMk/>
            <pc:sldMk cId="3427904300" sldId="257"/>
            <ac:graphicFrameMk id="40" creationId="{18162A1C-5D5A-4433-8DB2-134D67A3D5CB}"/>
          </ac:graphicFrameMkLst>
        </pc:graphicFrameChg>
        <pc:picChg chg="add mod">
          <ac:chgData name="Juliana Lee" userId="4e4d87a2b56a8695" providerId="LiveId" clId="{BFC68333-F4CB-4A4C-AFA2-7857A8BBE901}" dt="2022-11-07T15:46:56.344" v="2823" actId="14100"/>
          <ac:picMkLst>
            <pc:docMk/>
            <pc:sldMk cId="3427904300" sldId="257"/>
            <ac:picMk id="3" creationId="{BB31FE91-DE3F-A22E-DC11-2288A428DDFC}"/>
          </ac:picMkLst>
        </pc:picChg>
        <pc:picChg chg="add mod modCrop">
          <ac:chgData name="Juliana Lee" userId="4e4d87a2b56a8695" providerId="LiveId" clId="{BFC68333-F4CB-4A4C-AFA2-7857A8BBE901}" dt="2022-11-15T13:41:53.007" v="3356" actId="1076"/>
          <ac:picMkLst>
            <pc:docMk/>
            <pc:sldMk cId="3427904300" sldId="257"/>
            <ac:picMk id="5" creationId="{47200F87-6FF6-72F7-C41D-7F78A77A292B}"/>
          </ac:picMkLst>
        </pc:picChg>
        <pc:picChg chg="add mod">
          <ac:chgData name="Juliana Lee" userId="4e4d87a2b56a8695" providerId="LiveId" clId="{BFC68333-F4CB-4A4C-AFA2-7857A8BBE901}" dt="2022-11-07T01:33:07.749" v="1613" actId="1076"/>
          <ac:picMkLst>
            <pc:docMk/>
            <pc:sldMk cId="3427904300" sldId="257"/>
            <ac:picMk id="7" creationId="{8C4D35C3-FDF2-3B44-F64C-504227B2733D}"/>
          </ac:picMkLst>
        </pc:picChg>
        <pc:picChg chg="add mod">
          <ac:chgData name="Juliana Lee" userId="4e4d87a2b56a8695" providerId="LiveId" clId="{BFC68333-F4CB-4A4C-AFA2-7857A8BBE901}" dt="2022-11-07T01:33:16.533" v="1615" actId="1076"/>
          <ac:picMkLst>
            <pc:docMk/>
            <pc:sldMk cId="3427904300" sldId="257"/>
            <ac:picMk id="9" creationId="{4136D6C2-EF5E-897A-9760-4E82032A1FA8}"/>
          </ac:picMkLst>
        </pc:picChg>
        <pc:picChg chg="add del mod">
          <ac:chgData name="Juliana Lee" userId="4e4d87a2b56a8695" providerId="LiveId" clId="{BFC68333-F4CB-4A4C-AFA2-7857A8BBE901}" dt="2022-11-07T01:31:03.891" v="1592" actId="931"/>
          <ac:picMkLst>
            <pc:docMk/>
            <pc:sldMk cId="3427904300" sldId="257"/>
            <ac:picMk id="11" creationId="{98974979-54E5-ECB7-386B-922D7D339CF5}"/>
          </ac:picMkLst>
        </pc:picChg>
        <pc:picChg chg="add mod">
          <ac:chgData name="Juliana Lee" userId="4e4d87a2b56a8695" providerId="LiveId" clId="{BFC68333-F4CB-4A4C-AFA2-7857A8BBE901}" dt="2022-11-15T13:41:33.579" v="3355" actId="1076"/>
          <ac:picMkLst>
            <pc:docMk/>
            <pc:sldMk cId="3427904300" sldId="257"/>
            <ac:picMk id="13" creationId="{F29A2D13-B438-46C3-2672-C05846464AF8}"/>
          </ac:picMkLst>
        </pc:picChg>
      </pc:sldChg>
      <pc:sldChg chg="addSp delSp modSp mod ord">
        <pc:chgData name="Juliana Lee" userId="4e4d87a2b56a8695" providerId="LiveId" clId="{BFC68333-F4CB-4A4C-AFA2-7857A8BBE901}" dt="2022-11-15T15:00:01.327" v="4611" actId="1076"/>
        <pc:sldMkLst>
          <pc:docMk/>
          <pc:sldMk cId="877929975" sldId="258"/>
        </pc:sldMkLst>
        <pc:spChg chg="mod">
          <ac:chgData name="Juliana Lee" userId="4e4d87a2b56a8695" providerId="LiveId" clId="{BFC68333-F4CB-4A4C-AFA2-7857A8BBE901}" dt="2022-11-06T19:17:37.881" v="1483"/>
          <ac:spMkLst>
            <pc:docMk/>
            <pc:sldMk cId="877929975" sldId="258"/>
            <ac:spMk id="2" creationId="{A3D0B643-7A91-4DF8-A7B1-B57A95B3E49A}"/>
          </ac:spMkLst>
        </pc:spChg>
        <pc:spChg chg="mod">
          <ac:chgData name="Juliana Lee" userId="4e4d87a2b56a8695" providerId="LiveId" clId="{BFC68333-F4CB-4A4C-AFA2-7857A8BBE901}" dt="2022-11-06T16:59:15.572" v="1040" actId="20577"/>
          <ac:spMkLst>
            <pc:docMk/>
            <pc:sldMk cId="877929975" sldId="258"/>
            <ac:spMk id="3" creationId="{CF39A793-F356-45AC-A556-47A0CCFA47C5}"/>
          </ac:spMkLst>
        </pc:spChg>
        <pc:spChg chg="mod">
          <ac:chgData name="Juliana Lee" userId="4e4d87a2b56a8695" providerId="LiveId" clId="{BFC68333-F4CB-4A4C-AFA2-7857A8BBE901}" dt="2022-11-06T16:40:32.574" v="1017" actId="1076"/>
          <ac:spMkLst>
            <pc:docMk/>
            <pc:sldMk cId="877929975" sldId="258"/>
            <ac:spMk id="4" creationId="{CD976851-FE21-4646-98F0-F5FC65E04F9E}"/>
          </ac:spMkLst>
        </pc:spChg>
        <pc:spChg chg="add mod">
          <ac:chgData name="Juliana Lee" userId="4e4d87a2b56a8695" providerId="LiveId" clId="{BFC68333-F4CB-4A4C-AFA2-7857A8BBE901}" dt="2022-11-06T19:17:42.887" v="1486"/>
          <ac:spMkLst>
            <pc:docMk/>
            <pc:sldMk cId="877929975" sldId="258"/>
            <ac:spMk id="5" creationId="{34BE3554-743E-FA2A-D95F-A6A89AA294E0}"/>
          </ac:spMkLst>
        </pc:spChg>
        <pc:spChg chg="add del mod">
          <ac:chgData name="Juliana Lee" userId="4e4d87a2b56a8695" providerId="LiveId" clId="{BFC68333-F4CB-4A4C-AFA2-7857A8BBE901}" dt="2022-11-06T14:39:15.041" v="259"/>
          <ac:spMkLst>
            <pc:docMk/>
            <pc:sldMk cId="877929975" sldId="258"/>
            <ac:spMk id="7" creationId="{1F23CD9D-E9B1-8700-41A8-4EB83BF5CDC7}"/>
          </ac:spMkLst>
        </pc:spChg>
        <pc:spChg chg="add del mod">
          <ac:chgData name="Juliana Lee" userId="4e4d87a2b56a8695" providerId="LiveId" clId="{BFC68333-F4CB-4A4C-AFA2-7857A8BBE901}" dt="2022-11-06T14:39:57.548" v="267" actId="478"/>
          <ac:spMkLst>
            <pc:docMk/>
            <pc:sldMk cId="877929975" sldId="258"/>
            <ac:spMk id="10" creationId="{1928DA72-A30F-6552-70B7-701339D7C053}"/>
          </ac:spMkLst>
        </pc:spChg>
        <pc:spChg chg="add del mod">
          <ac:chgData name="Juliana Lee" userId="4e4d87a2b56a8695" providerId="LiveId" clId="{BFC68333-F4CB-4A4C-AFA2-7857A8BBE901}" dt="2022-11-06T14:40:59.220" v="275" actId="478"/>
          <ac:spMkLst>
            <pc:docMk/>
            <pc:sldMk cId="877929975" sldId="258"/>
            <ac:spMk id="13" creationId="{6404902F-7773-C88E-3D68-329F590EF7DB}"/>
          </ac:spMkLst>
        </pc:spChg>
        <pc:spChg chg="add del mod">
          <ac:chgData name="Juliana Lee" userId="4e4d87a2b56a8695" providerId="LiveId" clId="{BFC68333-F4CB-4A4C-AFA2-7857A8BBE901}" dt="2022-11-06T14:46:33.456" v="291" actId="478"/>
          <ac:spMkLst>
            <pc:docMk/>
            <pc:sldMk cId="877929975" sldId="258"/>
            <ac:spMk id="18" creationId="{427F1620-B83B-2A79-6708-70EC8DC0A8BE}"/>
          </ac:spMkLst>
        </pc:spChg>
        <pc:spChg chg="add mod ord">
          <ac:chgData name="Juliana Lee" userId="4e4d87a2b56a8695" providerId="LiveId" clId="{BFC68333-F4CB-4A4C-AFA2-7857A8BBE901}" dt="2022-11-06T19:08:38.265" v="1308" actId="207"/>
          <ac:spMkLst>
            <pc:docMk/>
            <pc:sldMk cId="877929975" sldId="258"/>
            <ac:spMk id="19" creationId="{C6212678-62C9-E6EA-1DD9-16BC21E59EBF}"/>
          </ac:spMkLst>
        </pc:spChg>
        <pc:spChg chg="add mod">
          <ac:chgData name="Juliana Lee" userId="4e4d87a2b56a8695" providerId="LiveId" clId="{BFC68333-F4CB-4A4C-AFA2-7857A8BBE901}" dt="2022-11-06T15:09:22.856" v="430" actId="1076"/>
          <ac:spMkLst>
            <pc:docMk/>
            <pc:sldMk cId="877929975" sldId="258"/>
            <ac:spMk id="20" creationId="{CE901E1F-6219-F7C5-870E-9765AF496F3D}"/>
          </ac:spMkLst>
        </pc:spChg>
        <pc:spChg chg="add del mod">
          <ac:chgData name="Juliana Lee" userId="4e4d87a2b56a8695" providerId="LiveId" clId="{BFC68333-F4CB-4A4C-AFA2-7857A8BBE901}" dt="2022-11-06T15:05:37.592" v="364"/>
          <ac:spMkLst>
            <pc:docMk/>
            <pc:sldMk cId="877929975" sldId="258"/>
            <ac:spMk id="21" creationId="{73022D76-1A45-C783-414F-E0B19DEFF555}"/>
          </ac:spMkLst>
        </pc:spChg>
        <pc:spChg chg="add mod">
          <ac:chgData name="Juliana Lee" userId="4e4d87a2b56a8695" providerId="LiveId" clId="{BFC68333-F4CB-4A4C-AFA2-7857A8BBE901}" dt="2022-11-06T15:24:43.933" v="965" actId="20577"/>
          <ac:spMkLst>
            <pc:docMk/>
            <pc:sldMk cId="877929975" sldId="258"/>
            <ac:spMk id="22" creationId="{5843E33B-ECAE-2BCD-7896-7BDF17D1D859}"/>
          </ac:spMkLst>
        </pc:spChg>
        <pc:spChg chg="del">
          <ac:chgData name="Juliana Lee" userId="4e4d87a2b56a8695" providerId="LiveId" clId="{BFC68333-F4CB-4A4C-AFA2-7857A8BBE901}" dt="2022-11-06T15:16:34.837" v="444" actId="478"/>
          <ac:spMkLst>
            <pc:docMk/>
            <pc:sldMk cId="877929975" sldId="258"/>
            <ac:spMk id="25" creationId="{A35CE616-64EE-4786-BC53-A3398F142D45}"/>
          </ac:spMkLst>
        </pc:spChg>
        <pc:spChg chg="add del mod">
          <ac:chgData name="Juliana Lee" userId="4e4d87a2b56a8695" providerId="LiveId" clId="{BFC68333-F4CB-4A4C-AFA2-7857A8BBE901}" dt="2022-11-06T15:11:54.413" v="441" actId="478"/>
          <ac:spMkLst>
            <pc:docMk/>
            <pc:sldMk cId="877929975" sldId="258"/>
            <ac:spMk id="27" creationId="{D3EB9FF1-FBFE-B1FA-5E15-A8D965BAEEB4}"/>
          </ac:spMkLst>
        </pc:spChg>
        <pc:spChg chg="add mod">
          <ac:chgData name="Juliana Lee" userId="4e4d87a2b56a8695" providerId="LiveId" clId="{BFC68333-F4CB-4A4C-AFA2-7857A8BBE901}" dt="2022-11-06T15:21:25.890" v="962" actId="1076"/>
          <ac:spMkLst>
            <pc:docMk/>
            <pc:sldMk cId="877929975" sldId="258"/>
            <ac:spMk id="28" creationId="{276A072D-7602-D9D4-F194-0CAD6067E4B7}"/>
          </ac:spMkLst>
        </pc:spChg>
        <pc:spChg chg="mod">
          <ac:chgData name="Juliana Lee" userId="4e4d87a2b56a8695" providerId="LiveId" clId="{BFC68333-F4CB-4A4C-AFA2-7857A8BBE901}" dt="2022-11-15T15:00:01.327" v="4611" actId="1076"/>
          <ac:spMkLst>
            <pc:docMk/>
            <pc:sldMk cId="877929975" sldId="258"/>
            <ac:spMk id="55" creationId="{7B630BF0-C64E-4E93-A9CA-5E2A05DEE2A2}"/>
          </ac:spMkLst>
        </pc:spChg>
        <pc:spChg chg="mod modVis">
          <ac:chgData name="Juliana Lee" userId="4e4d87a2b56a8695" providerId="LiveId" clId="{BFC68333-F4CB-4A4C-AFA2-7857A8BBE901}" dt="2022-11-06T19:07:45.617" v="1305" actId="207"/>
          <ac:spMkLst>
            <pc:docMk/>
            <pc:sldMk cId="877929975" sldId="258"/>
            <ac:spMk id="56" creationId="{C50DE9D8-FD82-4684-9ED8-826B4EC01B44}"/>
          </ac:spMkLst>
        </pc:spChg>
        <pc:spChg chg="mod">
          <ac:chgData name="Juliana Lee" userId="4e4d87a2b56a8695" providerId="LiveId" clId="{BFC68333-F4CB-4A4C-AFA2-7857A8BBE901}" dt="2022-11-06T15:01:33.606" v="340" actId="1076"/>
          <ac:spMkLst>
            <pc:docMk/>
            <pc:sldMk cId="877929975" sldId="258"/>
            <ac:spMk id="57" creationId="{116FB6B7-1CB4-4813-99A3-137C82BE19D1}"/>
          </ac:spMkLst>
        </pc:spChg>
        <pc:spChg chg="mod">
          <ac:chgData name="Juliana Lee" userId="4e4d87a2b56a8695" providerId="LiveId" clId="{BFC68333-F4CB-4A4C-AFA2-7857A8BBE901}" dt="2022-11-06T19:08:14.775" v="1306" actId="207"/>
          <ac:spMkLst>
            <pc:docMk/>
            <pc:sldMk cId="877929975" sldId="258"/>
            <ac:spMk id="58" creationId="{581D706E-E15A-45F0-9055-C455145F0A7C}"/>
          </ac:spMkLst>
        </pc:spChg>
        <pc:spChg chg="mod">
          <ac:chgData name="Juliana Lee" userId="4e4d87a2b56a8695" providerId="LiveId" clId="{BFC68333-F4CB-4A4C-AFA2-7857A8BBE901}" dt="2022-11-06T19:08:30.594" v="1307" actId="207"/>
          <ac:spMkLst>
            <pc:docMk/>
            <pc:sldMk cId="877929975" sldId="258"/>
            <ac:spMk id="59" creationId="{228B89D6-D457-43D1-99F9-B86C5647AEB2}"/>
          </ac:spMkLst>
        </pc:spChg>
        <pc:spChg chg="mod">
          <ac:chgData name="Juliana Lee" userId="4e4d87a2b56a8695" providerId="LiveId" clId="{BFC68333-F4CB-4A4C-AFA2-7857A8BBE901}" dt="2022-11-06T15:08:16.959" v="421" actId="113"/>
          <ac:spMkLst>
            <pc:docMk/>
            <pc:sldMk cId="877929975" sldId="258"/>
            <ac:spMk id="61" creationId="{0ABCF938-7F69-41DA-A492-F98171623883}"/>
          </ac:spMkLst>
        </pc:spChg>
        <pc:spChg chg="mod">
          <ac:chgData name="Juliana Lee" userId="4e4d87a2b56a8695" providerId="LiveId" clId="{BFC68333-F4CB-4A4C-AFA2-7857A8BBE901}" dt="2022-11-06T15:02:25.255" v="343" actId="1076"/>
          <ac:spMkLst>
            <pc:docMk/>
            <pc:sldMk cId="877929975" sldId="258"/>
            <ac:spMk id="62" creationId="{1A4FE373-17BB-493F-A361-B12440813A1F}"/>
          </ac:spMkLst>
        </pc:spChg>
        <pc:spChg chg="mod">
          <ac:chgData name="Juliana Lee" userId="4e4d87a2b56a8695" providerId="LiveId" clId="{BFC68333-F4CB-4A4C-AFA2-7857A8BBE901}" dt="2022-11-06T15:08:27.133" v="424" actId="113"/>
          <ac:spMkLst>
            <pc:docMk/>
            <pc:sldMk cId="877929975" sldId="258"/>
            <ac:spMk id="63" creationId="{939B7CC5-439E-403C-9383-8988F3AAD7AF}"/>
          </ac:spMkLst>
        </pc:spChg>
        <pc:spChg chg="mod">
          <ac:chgData name="Juliana Lee" userId="4e4d87a2b56a8695" providerId="LiveId" clId="{BFC68333-F4CB-4A4C-AFA2-7857A8BBE901}" dt="2022-11-06T22:12:59.001" v="1503" actId="1076"/>
          <ac:spMkLst>
            <pc:docMk/>
            <pc:sldMk cId="877929975" sldId="258"/>
            <ac:spMk id="64" creationId="{05ECD4C0-D89D-49E9-AC09-4F34CDD54EDB}"/>
          </ac:spMkLst>
        </pc:spChg>
        <pc:spChg chg="mod">
          <ac:chgData name="Juliana Lee" userId="4e4d87a2b56a8695" providerId="LiveId" clId="{BFC68333-F4CB-4A4C-AFA2-7857A8BBE901}" dt="2022-11-06T15:08:31.890" v="425" actId="113"/>
          <ac:spMkLst>
            <pc:docMk/>
            <pc:sldMk cId="877929975" sldId="258"/>
            <ac:spMk id="65" creationId="{BBF4A77D-999A-446C-A470-A09EABC1CB5F}"/>
          </ac:spMkLst>
        </pc:spChg>
        <pc:spChg chg="mod">
          <ac:chgData name="Juliana Lee" userId="4e4d87a2b56a8695" providerId="LiveId" clId="{BFC68333-F4CB-4A4C-AFA2-7857A8BBE901}" dt="2022-11-06T15:00:50.259" v="336" actId="14100"/>
          <ac:spMkLst>
            <pc:docMk/>
            <pc:sldMk cId="877929975" sldId="258"/>
            <ac:spMk id="66" creationId="{B9C20A2B-9E5F-4699-B7E0-C92C4B4C11C6}"/>
          </ac:spMkLst>
        </pc:spChg>
        <pc:spChg chg="mod">
          <ac:chgData name="Juliana Lee" userId="4e4d87a2b56a8695" providerId="LiveId" clId="{BFC68333-F4CB-4A4C-AFA2-7857A8BBE901}" dt="2022-11-06T15:24:17.239" v="963" actId="207"/>
          <ac:spMkLst>
            <pc:docMk/>
            <pc:sldMk cId="877929975" sldId="258"/>
            <ac:spMk id="67" creationId="{5CB8E5D9-5AB2-4AEE-973D-2AB9CE05AF2D}"/>
          </ac:spMkLst>
        </pc:spChg>
        <pc:spChg chg="add del mod">
          <ac:chgData name="Juliana Lee" userId="4e4d87a2b56a8695" providerId="LiveId" clId="{BFC68333-F4CB-4A4C-AFA2-7857A8BBE901}" dt="2022-11-06T15:00:32.169" v="333" actId="1076"/>
          <ac:spMkLst>
            <pc:docMk/>
            <pc:sldMk cId="877929975" sldId="258"/>
            <ac:spMk id="68" creationId="{83DF543E-D479-4828-BA2F-2A24D956B7A2}"/>
          </ac:spMkLst>
        </pc:spChg>
        <pc:spChg chg="del">
          <ac:chgData name="Juliana Lee" userId="4e4d87a2b56a8695" providerId="LiveId" clId="{BFC68333-F4CB-4A4C-AFA2-7857A8BBE901}" dt="2022-11-06T14:33:45.249" v="229" actId="478"/>
          <ac:spMkLst>
            <pc:docMk/>
            <pc:sldMk cId="877929975" sldId="258"/>
            <ac:spMk id="69" creationId="{DB30C37B-BB33-491D-A3BF-5C500776BA50}"/>
          </ac:spMkLst>
        </pc:spChg>
        <pc:spChg chg="del">
          <ac:chgData name="Juliana Lee" userId="4e4d87a2b56a8695" providerId="LiveId" clId="{BFC68333-F4CB-4A4C-AFA2-7857A8BBE901}" dt="2022-11-06T14:33:47.282" v="230" actId="478"/>
          <ac:spMkLst>
            <pc:docMk/>
            <pc:sldMk cId="877929975" sldId="258"/>
            <ac:spMk id="70" creationId="{DD2DB9C5-BF51-4EC7-9BB4-A353966906BB}"/>
          </ac:spMkLst>
        </pc:spChg>
        <pc:grpChg chg="del">
          <ac:chgData name="Juliana Lee" userId="4e4d87a2b56a8695" providerId="LiveId" clId="{BFC68333-F4CB-4A4C-AFA2-7857A8BBE901}" dt="2022-11-06T15:16:43.868" v="445" actId="478"/>
          <ac:grpSpMkLst>
            <pc:docMk/>
            <pc:sldMk cId="877929975" sldId="258"/>
            <ac:grpSpMk id="44" creationId="{227F1864-865B-4891-9C3E-7BF0471A84E3}"/>
          </ac:grpSpMkLst>
        </pc:grpChg>
        <pc:grpChg chg="del">
          <ac:chgData name="Juliana Lee" userId="4e4d87a2b56a8695" providerId="LiveId" clId="{BFC68333-F4CB-4A4C-AFA2-7857A8BBE901}" dt="2022-11-06T14:33:49.682" v="231" actId="478"/>
          <ac:grpSpMkLst>
            <pc:docMk/>
            <pc:sldMk cId="877929975" sldId="258"/>
            <ac:grpSpMk id="71" creationId="{918F6A58-01C2-4B8A-97EE-31A198442337}"/>
          </ac:grpSpMkLst>
        </pc:grpChg>
        <pc:grpChg chg="del">
          <ac:chgData name="Juliana Lee" userId="4e4d87a2b56a8695" providerId="LiveId" clId="{BFC68333-F4CB-4A4C-AFA2-7857A8BBE901}" dt="2022-11-06T14:34:01.108" v="234" actId="478"/>
          <ac:grpSpMkLst>
            <pc:docMk/>
            <pc:sldMk cId="877929975" sldId="258"/>
            <ac:grpSpMk id="80" creationId="{EB0D6CB8-AC72-4E61-ACE6-A612058C5428}"/>
          </ac:grpSpMkLst>
        </pc:grpChg>
        <pc:graphicFrameChg chg="del">
          <ac:chgData name="Juliana Lee" userId="4e4d87a2b56a8695" providerId="LiveId" clId="{BFC68333-F4CB-4A4C-AFA2-7857A8BBE901}" dt="2022-11-06T15:17:10.010" v="446" actId="478"/>
          <ac:graphicFrameMkLst>
            <pc:docMk/>
            <pc:sldMk cId="877929975" sldId="258"/>
            <ac:graphicFrameMk id="23" creationId="{906FB1C6-A882-4BAA-8733-7662E3996CB6}"/>
          </ac:graphicFrameMkLst>
        </pc:graphicFrameChg>
        <pc:picChg chg="add del mod">
          <ac:chgData name="Juliana Lee" userId="4e4d87a2b56a8695" providerId="LiveId" clId="{BFC68333-F4CB-4A4C-AFA2-7857A8BBE901}" dt="2022-11-06T14:39:15.039" v="257" actId="478"/>
          <ac:picMkLst>
            <pc:docMk/>
            <pc:sldMk cId="877929975" sldId="258"/>
            <ac:picMk id="6" creationId="{0B69F64E-3D7F-77D0-534B-E25B432F9979}"/>
          </ac:picMkLst>
        </pc:picChg>
        <pc:picChg chg="add mod">
          <ac:chgData name="Juliana Lee" userId="4e4d87a2b56a8695" providerId="LiveId" clId="{BFC68333-F4CB-4A4C-AFA2-7857A8BBE901}" dt="2022-11-06T15:02:31.414" v="344" actId="1076"/>
          <ac:picMkLst>
            <pc:docMk/>
            <pc:sldMk cId="877929975" sldId="258"/>
            <ac:picMk id="9" creationId="{DB5F72FD-2661-9B11-0152-46E5E9EBAB59}"/>
          </ac:picMkLst>
        </pc:picChg>
        <pc:picChg chg="add del mod">
          <ac:chgData name="Juliana Lee" userId="4e4d87a2b56a8695" providerId="LiveId" clId="{BFC68333-F4CB-4A4C-AFA2-7857A8BBE901}" dt="2022-11-06T22:13:02.659" v="1504" actId="1076"/>
          <ac:picMkLst>
            <pc:docMk/>
            <pc:sldMk cId="877929975" sldId="258"/>
            <ac:picMk id="12" creationId="{B80FE6BC-5097-5C87-417A-F6BC2B32DA8B}"/>
          </ac:picMkLst>
        </pc:picChg>
        <pc:picChg chg="add mod">
          <ac:chgData name="Juliana Lee" userId="4e4d87a2b56a8695" providerId="LiveId" clId="{BFC68333-F4CB-4A4C-AFA2-7857A8BBE901}" dt="2022-11-06T15:01:03.010" v="337" actId="1076"/>
          <ac:picMkLst>
            <pc:docMk/>
            <pc:sldMk cId="877929975" sldId="258"/>
            <ac:picMk id="15" creationId="{142FB769-C05A-20AA-3588-8277D0C45142}"/>
          </ac:picMkLst>
        </pc:picChg>
        <pc:picChg chg="add mod">
          <ac:chgData name="Juliana Lee" userId="4e4d87a2b56a8695" providerId="LiveId" clId="{BFC68333-F4CB-4A4C-AFA2-7857A8BBE901}" dt="2022-11-06T15:00:43.062" v="334" actId="1076"/>
          <ac:picMkLst>
            <pc:docMk/>
            <pc:sldMk cId="877929975" sldId="258"/>
            <ac:picMk id="17" creationId="{64AD3308-631D-BD9F-B123-5CE1F19FCE2F}"/>
          </ac:picMkLst>
        </pc:picChg>
        <pc:picChg chg="add del mod">
          <ac:chgData name="Juliana Lee" userId="4e4d87a2b56a8695" providerId="LiveId" clId="{BFC68333-F4CB-4A4C-AFA2-7857A8BBE901}" dt="2022-11-06T15:12:14.573" v="443" actId="1076"/>
          <ac:picMkLst>
            <pc:docMk/>
            <pc:sldMk cId="877929975" sldId="258"/>
            <ac:picMk id="26" creationId="{47AB1726-C7D1-2B30-A4AA-A2A4E8FDD728}"/>
          </ac:picMkLst>
        </pc:picChg>
      </pc:sldChg>
      <pc:sldChg chg="addSp delSp modSp mod ord">
        <pc:chgData name="Juliana Lee" userId="4e4d87a2b56a8695" providerId="LiveId" clId="{BFC68333-F4CB-4A4C-AFA2-7857A8BBE901}" dt="2022-11-15T16:02:20.816" v="4849" actId="207"/>
        <pc:sldMkLst>
          <pc:docMk/>
          <pc:sldMk cId="4092421255" sldId="259"/>
        </pc:sldMkLst>
        <pc:spChg chg="mod">
          <ac:chgData name="Juliana Lee" userId="4e4d87a2b56a8695" providerId="LiveId" clId="{BFC68333-F4CB-4A4C-AFA2-7857A8BBE901}" dt="2022-11-15T16:02:20.816" v="4849" actId="207"/>
          <ac:spMkLst>
            <pc:docMk/>
            <pc:sldMk cId="4092421255" sldId="259"/>
            <ac:spMk id="2" creationId="{A3D0B643-7A91-4DF8-A7B1-B57A95B3E49A}"/>
          </ac:spMkLst>
        </pc:spChg>
        <pc:spChg chg="mod">
          <ac:chgData name="Juliana Lee" userId="4e4d87a2b56a8695" providerId="LiveId" clId="{BFC68333-F4CB-4A4C-AFA2-7857A8BBE901}" dt="2022-11-07T03:09:59.749" v="1633" actId="20577"/>
          <ac:spMkLst>
            <pc:docMk/>
            <pc:sldMk cId="4092421255" sldId="259"/>
            <ac:spMk id="3" creationId="{CF39A793-F356-45AC-A556-47A0CCFA47C5}"/>
          </ac:spMkLst>
        </pc:spChg>
        <pc:spChg chg="mod">
          <ac:chgData name="Juliana Lee" userId="4e4d87a2b56a8695" providerId="LiveId" clId="{BFC68333-F4CB-4A4C-AFA2-7857A8BBE901}" dt="2022-11-07T03:59:46.034" v="1909" actId="1076"/>
          <ac:spMkLst>
            <pc:docMk/>
            <pc:sldMk cId="4092421255" sldId="259"/>
            <ac:spMk id="4" creationId="{CD976851-FE21-4646-98F0-F5FC65E04F9E}"/>
          </ac:spMkLst>
        </pc:spChg>
        <pc:spChg chg="add del mod">
          <ac:chgData name="Juliana Lee" userId="4e4d87a2b56a8695" providerId="LiveId" clId="{BFC68333-F4CB-4A4C-AFA2-7857A8BBE901}" dt="2022-11-15T15:58:56.144" v="4830" actId="478"/>
          <ac:spMkLst>
            <pc:docMk/>
            <pc:sldMk cId="4092421255" sldId="259"/>
            <ac:spMk id="11" creationId="{7CE58ABC-05C8-7BAD-17D8-CE5A92A466F2}"/>
          </ac:spMkLst>
        </pc:spChg>
        <pc:grpChg chg="del">
          <ac:chgData name="Juliana Lee" userId="4e4d87a2b56a8695" providerId="LiveId" clId="{BFC68333-F4CB-4A4C-AFA2-7857A8BBE901}" dt="2022-11-07T03:09:46.948" v="1621" actId="478"/>
          <ac:grpSpMkLst>
            <pc:docMk/>
            <pc:sldMk cId="4092421255" sldId="259"/>
            <ac:grpSpMk id="10" creationId="{CCAE9C21-B3D7-4679-B837-F4BA7320CFB2}"/>
          </ac:grpSpMkLst>
        </pc:grpChg>
        <pc:grpChg chg="del mod">
          <ac:chgData name="Juliana Lee" userId="4e4d87a2b56a8695" providerId="LiveId" clId="{BFC68333-F4CB-4A4C-AFA2-7857A8BBE901}" dt="2022-11-07T03:09:45.473" v="1620" actId="478"/>
          <ac:grpSpMkLst>
            <pc:docMk/>
            <pc:sldMk cId="4092421255" sldId="259"/>
            <ac:grpSpMk id="11" creationId="{095571C6-E78B-432E-820B-E4F5E4306FBF}"/>
          </ac:grpSpMkLst>
        </pc:grpChg>
        <pc:grpChg chg="del">
          <ac:chgData name="Juliana Lee" userId="4e4d87a2b56a8695" providerId="LiveId" clId="{BFC68333-F4CB-4A4C-AFA2-7857A8BBE901}" dt="2022-11-07T03:09:48.217" v="1622" actId="478"/>
          <ac:grpSpMkLst>
            <pc:docMk/>
            <pc:sldMk cId="4092421255" sldId="259"/>
            <ac:grpSpMk id="94" creationId="{6F24C558-0189-4057-9F4E-DF71D7873DAB}"/>
          </ac:grpSpMkLst>
        </pc:grpChg>
        <pc:picChg chg="add mod ord">
          <ac:chgData name="Juliana Lee" userId="4e4d87a2b56a8695" providerId="LiveId" clId="{BFC68333-F4CB-4A4C-AFA2-7857A8BBE901}" dt="2022-11-15T16:01:10.647" v="4843" actId="1076"/>
          <ac:picMkLst>
            <pc:docMk/>
            <pc:sldMk cId="4092421255" sldId="259"/>
            <ac:picMk id="6" creationId="{1134653A-96FE-A2E7-1E5C-A34B17501AD0}"/>
          </ac:picMkLst>
        </pc:picChg>
        <pc:picChg chg="add del mod ord">
          <ac:chgData name="Juliana Lee" userId="4e4d87a2b56a8695" providerId="LiveId" clId="{BFC68333-F4CB-4A4C-AFA2-7857A8BBE901}" dt="2022-11-15T15:57:38.203" v="4821" actId="478"/>
          <ac:picMkLst>
            <pc:docMk/>
            <pc:sldMk cId="4092421255" sldId="259"/>
            <ac:picMk id="8" creationId="{37C829E0-FA32-8476-2825-980F9004BA1B}"/>
          </ac:picMkLst>
        </pc:picChg>
        <pc:picChg chg="add mod">
          <ac:chgData name="Juliana Lee" userId="4e4d87a2b56a8695" providerId="LiveId" clId="{BFC68333-F4CB-4A4C-AFA2-7857A8BBE901}" dt="2022-11-15T16:01:45.376" v="4847" actId="1076"/>
          <ac:picMkLst>
            <pc:docMk/>
            <pc:sldMk cId="4092421255" sldId="259"/>
            <ac:picMk id="10" creationId="{134D220C-DF69-F17E-A9EE-C3BB48100B58}"/>
          </ac:picMkLst>
        </pc:picChg>
        <pc:picChg chg="add del mod">
          <ac:chgData name="Juliana Lee" userId="4e4d87a2b56a8695" providerId="LiveId" clId="{BFC68333-F4CB-4A4C-AFA2-7857A8BBE901}" dt="2022-11-07T03:13:01.155" v="1680" actId="478"/>
          <ac:picMkLst>
            <pc:docMk/>
            <pc:sldMk cId="4092421255" sldId="259"/>
            <ac:picMk id="12" creationId="{0DCFC45A-F2D3-6164-E438-BA4335CD2AE7}"/>
          </ac:picMkLst>
        </pc:picChg>
        <pc:picChg chg="add del mod">
          <ac:chgData name="Juliana Lee" userId="4e4d87a2b56a8695" providerId="LiveId" clId="{BFC68333-F4CB-4A4C-AFA2-7857A8BBE901}" dt="2022-11-07T03:13:04.602" v="1681" actId="478"/>
          <ac:picMkLst>
            <pc:docMk/>
            <pc:sldMk cId="4092421255" sldId="259"/>
            <ac:picMk id="14" creationId="{C343891F-7C41-956F-61BC-924FC95682D5}"/>
          </ac:picMkLst>
        </pc:picChg>
        <pc:picChg chg="add del mod">
          <ac:chgData name="Juliana Lee" userId="4e4d87a2b56a8695" providerId="LiveId" clId="{BFC68333-F4CB-4A4C-AFA2-7857A8BBE901}" dt="2022-11-15T13:58:54.168" v="3430" actId="478"/>
          <ac:picMkLst>
            <pc:docMk/>
            <pc:sldMk cId="4092421255" sldId="259"/>
            <ac:picMk id="16" creationId="{907AC2E1-B014-0E17-6C93-F746341E3445}"/>
          </ac:picMkLst>
        </pc:picChg>
        <pc:picChg chg="add del mod">
          <ac:chgData name="Juliana Lee" userId="4e4d87a2b56a8695" providerId="LiveId" clId="{BFC68333-F4CB-4A4C-AFA2-7857A8BBE901}" dt="2022-11-15T15:49:57.462" v="4796" actId="478"/>
          <ac:picMkLst>
            <pc:docMk/>
            <pc:sldMk cId="4092421255" sldId="259"/>
            <ac:picMk id="18" creationId="{5685D4B8-8096-945A-F26D-234E23E01182}"/>
          </ac:picMkLst>
        </pc:picChg>
      </pc:sldChg>
      <pc:sldChg chg="addSp delSp modSp mod">
        <pc:chgData name="Juliana Lee" userId="4e4d87a2b56a8695" providerId="LiveId" clId="{BFC68333-F4CB-4A4C-AFA2-7857A8BBE901}" dt="2022-11-07T18:02:44.871" v="3180" actId="20577"/>
        <pc:sldMkLst>
          <pc:docMk/>
          <pc:sldMk cId="3371080236" sldId="260"/>
        </pc:sldMkLst>
        <pc:spChg chg="mod">
          <ac:chgData name="Juliana Lee" userId="4e4d87a2b56a8695" providerId="LiveId" clId="{BFC68333-F4CB-4A4C-AFA2-7857A8BBE901}" dt="2022-11-07T03:19:39.524" v="1720"/>
          <ac:spMkLst>
            <pc:docMk/>
            <pc:sldMk cId="3371080236" sldId="260"/>
            <ac:spMk id="2" creationId="{24F19464-7408-4CB8-9C8D-6CAE84CA4FAD}"/>
          </ac:spMkLst>
        </pc:spChg>
        <pc:spChg chg="mod">
          <ac:chgData name="Juliana Lee" userId="4e4d87a2b56a8695" providerId="LiveId" clId="{BFC68333-F4CB-4A4C-AFA2-7857A8BBE901}" dt="2022-11-07T03:58:31.006" v="1903" actId="20577"/>
          <ac:spMkLst>
            <pc:docMk/>
            <pc:sldMk cId="3371080236" sldId="260"/>
            <ac:spMk id="3" creationId="{7621D134-7BBF-451B-A631-5F4F57ABCF61}"/>
          </ac:spMkLst>
        </pc:spChg>
        <pc:spChg chg="del">
          <ac:chgData name="Juliana Lee" userId="4e4d87a2b56a8695" providerId="LiveId" clId="{BFC68333-F4CB-4A4C-AFA2-7857A8BBE901}" dt="2022-11-07T03:20:18.258" v="1728" actId="478"/>
          <ac:spMkLst>
            <pc:docMk/>
            <pc:sldMk cId="3371080236" sldId="260"/>
            <ac:spMk id="14" creationId="{20653043-9706-4A8F-99E2-518CA3BA8540}"/>
          </ac:spMkLst>
        </pc:spChg>
        <pc:spChg chg="add del mod">
          <ac:chgData name="Juliana Lee" userId="4e4d87a2b56a8695" providerId="LiveId" clId="{BFC68333-F4CB-4A4C-AFA2-7857A8BBE901}" dt="2022-11-07T03:38:26.249" v="1753" actId="478"/>
          <ac:spMkLst>
            <pc:docMk/>
            <pc:sldMk cId="3371080236" sldId="260"/>
            <ac:spMk id="18" creationId="{D49C0E65-B05E-33C8-2497-025FF16FBFBF}"/>
          </ac:spMkLst>
        </pc:spChg>
        <pc:spChg chg="add mod">
          <ac:chgData name="Juliana Lee" userId="4e4d87a2b56a8695" providerId="LiveId" clId="{BFC68333-F4CB-4A4C-AFA2-7857A8BBE901}" dt="2022-11-07T13:27:57.500" v="1961" actId="14861"/>
          <ac:spMkLst>
            <pc:docMk/>
            <pc:sldMk cId="3371080236" sldId="260"/>
            <ac:spMk id="20" creationId="{AD8109B0-D86E-6A30-DA9C-E8F6FBAB9B07}"/>
          </ac:spMkLst>
        </pc:spChg>
        <pc:spChg chg="del">
          <ac:chgData name="Juliana Lee" userId="4e4d87a2b56a8695" providerId="LiveId" clId="{BFC68333-F4CB-4A4C-AFA2-7857A8BBE901}" dt="2022-11-07T03:19:59.565" v="1724" actId="478"/>
          <ac:spMkLst>
            <pc:docMk/>
            <pc:sldMk cId="3371080236" sldId="260"/>
            <ac:spMk id="22" creationId="{6BCE0B65-EA3A-426C-85CA-4043448BB9C7}"/>
          </ac:spMkLst>
        </pc:spChg>
        <pc:spChg chg="del">
          <ac:chgData name="Juliana Lee" userId="4e4d87a2b56a8695" providerId="LiveId" clId="{BFC68333-F4CB-4A4C-AFA2-7857A8BBE901}" dt="2022-11-07T03:19:58.089" v="1723" actId="478"/>
          <ac:spMkLst>
            <pc:docMk/>
            <pc:sldMk cId="3371080236" sldId="260"/>
            <ac:spMk id="23" creationId="{E4ED3DF7-870D-4095-B720-456252545CFA}"/>
          </ac:spMkLst>
        </pc:spChg>
        <pc:spChg chg="del">
          <ac:chgData name="Juliana Lee" userId="4e4d87a2b56a8695" providerId="LiveId" clId="{BFC68333-F4CB-4A4C-AFA2-7857A8BBE901}" dt="2022-11-07T03:20:03.063" v="1726" actId="478"/>
          <ac:spMkLst>
            <pc:docMk/>
            <pc:sldMk cId="3371080236" sldId="260"/>
            <ac:spMk id="24" creationId="{397930D1-D889-4C98-9307-30DD9857B31B}"/>
          </ac:spMkLst>
        </pc:spChg>
        <pc:spChg chg="del">
          <ac:chgData name="Juliana Lee" userId="4e4d87a2b56a8695" providerId="LiveId" clId="{BFC68333-F4CB-4A4C-AFA2-7857A8BBE901}" dt="2022-11-07T03:20:21.757" v="1730" actId="478"/>
          <ac:spMkLst>
            <pc:docMk/>
            <pc:sldMk cId="3371080236" sldId="260"/>
            <ac:spMk id="25" creationId="{45D69285-EE6C-45DF-95AC-EBA566A5FA92}"/>
          </ac:spMkLst>
        </pc:spChg>
        <pc:spChg chg="del">
          <ac:chgData name="Juliana Lee" userId="4e4d87a2b56a8695" providerId="LiveId" clId="{BFC68333-F4CB-4A4C-AFA2-7857A8BBE901}" dt="2022-11-07T03:20:01.585" v="1725" actId="478"/>
          <ac:spMkLst>
            <pc:docMk/>
            <pc:sldMk cId="3371080236" sldId="260"/>
            <ac:spMk id="27" creationId="{DF992E26-6825-42CE-8425-2CAA9340F6F3}"/>
          </ac:spMkLst>
        </pc:spChg>
        <pc:spChg chg="del">
          <ac:chgData name="Juliana Lee" userId="4e4d87a2b56a8695" providerId="LiveId" clId="{BFC68333-F4CB-4A4C-AFA2-7857A8BBE901}" dt="2022-11-07T03:20:15.303" v="1727" actId="478"/>
          <ac:spMkLst>
            <pc:docMk/>
            <pc:sldMk cId="3371080236" sldId="260"/>
            <ac:spMk id="36" creationId="{ADD28621-C404-41A6-85D1-1C963A241234}"/>
          </ac:spMkLst>
        </pc:spChg>
        <pc:spChg chg="add mod">
          <ac:chgData name="Juliana Lee" userId="4e4d87a2b56a8695" providerId="LiveId" clId="{BFC68333-F4CB-4A4C-AFA2-7857A8BBE901}" dt="2022-11-07T18:02:44.871" v="3180" actId="20577"/>
          <ac:spMkLst>
            <pc:docMk/>
            <pc:sldMk cId="3371080236" sldId="260"/>
            <ac:spMk id="39" creationId="{2B2401A2-D2CF-54B0-2819-066D2B8085EB}"/>
          </ac:spMkLst>
        </pc:spChg>
        <pc:spChg chg="add mod">
          <ac:chgData name="Juliana Lee" userId="4e4d87a2b56a8695" providerId="LiveId" clId="{BFC68333-F4CB-4A4C-AFA2-7857A8BBE901}" dt="2022-11-07T18:02:07.853" v="3166" actId="20577"/>
          <ac:spMkLst>
            <pc:docMk/>
            <pc:sldMk cId="3371080236" sldId="260"/>
            <ac:spMk id="40" creationId="{A39321FA-A112-38FE-0274-DA57BC039CB5}"/>
          </ac:spMkLst>
        </pc:spChg>
        <pc:spChg chg="del">
          <ac:chgData name="Juliana Lee" userId="4e4d87a2b56a8695" providerId="LiveId" clId="{BFC68333-F4CB-4A4C-AFA2-7857A8BBE901}" dt="2022-11-07T03:24:55.039" v="1731" actId="478"/>
          <ac:spMkLst>
            <pc:docMk/>
            <pc:sldMk cId="3371080236" sldId="260"/>
            <ac:spMk id="43" creationId="{512F29F0-E19B-43BF-BEF3-D4A48B394F58}"/>
          </ac:spMkLst>
        </pc:spChg>
        <pc:spChg chg="del">
          <ac:chgData name="Juliana Lee" userId="4e4d87a2b56a8695" providerId="LiveId" clId="{BFC68333-F4CB-4A4C-AFA2-7857A8BBE901}" dt="2022-11-07T03:24:57.563" v="1732" actId="478"/>
          <ac:spMkLst>
            <pc:docMk/>
            <pc:sldMk cId="3371080236" sldId="260"/>
            <ac:spMk id="45" creationId="{96F4CA26-D2F0-4BB4-90D9-BDD68DA84DE4}"/>
          </ac:spMkLst>
        </pc:spChg>
        <pc:grpChg chg="del">
          <ac:chgData name="Juliana Lee" userId="4e4d87a2b56a8695" providerId="LiveId" clId="{BFC68333-F4CB-4A4C-AFA2-7857A8BBE901}" dt="2022-11-07T03:19:56.202" v="1722" actId="478"/>
          <ac:grpSpMkLst>
            <pc:docMk/>
            <pc:sldMk cId="3371080236" sldId="260"/>
            <ac:grpSpMk id="5" creationId="{BB558C64-5F19-44FD-B6CB-6995E80A6FA2}"/>
          </ac:grpSpMkLst>
        </pc:grpChg>
        <pc:graphicFrameChg chg="del">
          <ac:chgData name="Juliana Lee" userId="4e4d87a2b56a8695" providerId="LiveId" clId="{BFC68333-F4CB-4A4C-AFA2-7857A8BBE901}" dt="2022-11-07T03:19:54.429" v="1721" actId="478"/>
          <ac:graphicFrameMkLst>
            <pc:docMk/>
            <pc:sldMk cId="3371080236" sldId="260"/>
            <ac:graphicFrameMk id="19" creationId="{64247792-27CC-4EFA-A69B-F13112FC2F14}"/>
          </ac:graphicFrameMkLst>
        </pc:graphicFrameChg>
        <pc:picChg chg="del">
          <ac:chgData name="Juliana Lee" userId="4e4d87a2b56a8695" providerId="LiveId" clId="{BFC68333-F4CB-4A4C-AFA2-7857A8BBE901}" dt="2022-11-07T03:20:19.748" v="1729" actId="478"/>
          <ac:picMkLst>
            <pc:docMk/>
            <pc:sldMk cId="3371080236" sldId="260"/>
            <ac:picMk id="16" creationId="{9BD90C54-A1D0-46AE-811A-7FCD71C84EA5}"/>
          </ac:picMkLst>
        </pc:picChg>
        <pc:picChg chg="add del mod modCrop">
          <ac:chgData name="Juliana Lee" userId="4e4d87a2b56a8695" providerId="LiveId" clId="{BFC68333-F4CB-4A4C-AFA2-7857A8BBE901}" dt="2022-11-07T03:48:53.693" v="1762" actId="1076"/>
          <ac:picMkLst>
            <pc:docMk/>
            <pc:sldMk cId="3371080236" sldId="260"/>
            <ac:picMk id="17" creationId="{D0C13435-2EDA-432D-0B2A-EBEB0BBE8239}"/>
          </ac:picMkLst>
        </pc:picChg>
        <pc:picChg chg="add mod">
          <ac:chgData name="Juliana Lee" userId="4e4d87a2b56a8695" providerId="LiveId" clId="{BFC68333-F4CB-4A4C-AFA2-7857A8BBE901}" dt="2022-11-07T03:49:02.971" v="1764" actId="1076"/>
          <ac:picMkLst>
            <pc:docMk/>
            <pc:sldMk cId="3371080236" sldId="260"/>
            <ac:picMk id="26" creationId="{0CB69D32-BA3A-5B40-8D15-867EC7A97D33}"/>
          </ac:picMkLst>
        </pc:picChg>
      </pc:sldChg>
      <pc:sldChg chg="addSp delSp modSp del mod">
        <pc:chgData name="Juliana Lee" userId="4e4d87a2b56a8695" providerId="LiveId" clId="{BFC68333-F4CB-4A4C-AFA2-7857A8BBE901}" dt="2022-11-07T04:03:24.181" v="1941" actId="2696"/>
        <pc:sldMkLst>
          <pc:docMk/>
          <pc:sldMk cId="2044100319" sldId="261"/>
        </pc:sldMkLst>
        <pc:spChg chg="add mod">
          <ac:chgData name="Juliana Lee" userId="4e4d87a2b56a8695" providerId="LiveId" clId="{BFC68333-F4CB-4A4C-AFA2-7857A8BBE901}" dt="2022-11-07T03:58:42.632" v="1904"/>
          <ac:spMkLst>
            <pc:docMk/>
            <pc:sldMk cId="2044100319" sldId="261"/>
            <ac:spMk id="3" creationId="{E0261CC4-2A5A-C055-8DFD-0C1D1A59181E}"/>
          </ac:spMkLst>
        </pc:spChg>
        <pc:spChg chg="add mod">
          <ac:chgData name="Juliana Lee" userId="4e4d87a2b56a8695" providerId="LiveId" clId="{BFC68333-F4CB-4A4C-AFA2-7857A8BBE901}" dt="2022-11-07T03:59:54.001" v="1910"/>
          <ac:spMkLst>
            <pc:docMk/>
            <pc:sldMk cId="2044100319" sldId="261"/>
            <ac:spMk id="4" creationId="{483238CA-8E36-1198-7D37-50FB7350982F}"/>
          </ac:spMkLst>
        </pc:spChg>
        <pc:spChg chg="add del mod">
          <ac:chgData name="Juliana Lee" userId="4e4d87a2b56a8695" providerId="LiveId" clId="{BFC68333-F4CB-4A4C-AFA2-7857A8BBE901}" dt="2022-11-07T04:03:06.157" v="1938" actId="478"/>
          <ac:spMkLst>
            <pc:docMk/>
            <pc:sldMk cId="2044100319" sldId="261"/>
            <ac:spMk id="9" creationId="{76513888-25E1-A27B-C9CB-3437944E2C83}"/>
          </ac:spMkLst>
        </pc:spChg>
        <pc:spChg chg="add del">
          <ac:chgData name="Juliana Lee" userId="4e4d87a2b56a8695" providerId="LiveId" clId="{BFC68333-F4CB-4A4C-AFA2-7857A8BBE901}" dt="2022-11-07T04:03:02.100" v="1937" actId="478"/>
          <ac:spMkLst>
            <pc:docMk/>
            <pc:sldMk cId="2044100319" sldId="261"/>
            <ac:spMk id="11" creationId="{3DD6AEEF-E640-778C-0B1C-F39262CA518A}"/>
          </ac:spMkLst>
        </pc:spChg>
        <pc:spChg chg="del mod">
          <ac:chgData name="Juliana Lee" userId="4e4d87a2b56a8695" providerId="LiveId" clId="{BFC68333-F4CB-4A4C-AFA2-7857A8BBE901}" dt="2022-11-07T03:58:10.179" v="1869" actId="478"/>
          <ac:spMkLst>
            <pc:docMk/>
            <pc:sldMk cId="2044100319" sldId="261"/>
            <ac:spMk id="29" creationId="{47706530-92A5-4C68-9FE7-03A5E61B729D}"/>
          </ac:spMkLst>
        </pc:spChg>
        <pc:spChg chg="del">
          <ac:chgData name="Juliana Lee" userId="4e4d87a2b56a8695" providerId="LiveId" clId="{BFC68333-F4CB-4A4C-AFA2-7857A8BBE901}" dt="2022-11-07T03:57:51.599" v="1857" actId="478"/>
          <ac:spMkLst>
            <pc:docMk/>
            <pc:sldMk cId="2044100319" sldId="261"/>
            <ac:spMk id="30" creationId="{D8722C52-9CB4-45C1-82EB-9196F64DC3D7}"/>
          </ac:spMkLst>
        </pc:spChg>
        <pc:spChg chg="del">
          <ac:chgData name="Juliana Lee" userId="4e4d87a2b56a8695" providerId="LiveId" clId="{BFC68333-F4CB-4A4C-AFA2-7857A8BBE901}" dt="2022-11-07T03:57:56.240" v="1860" actId="478"/>
          <ac:spMkLst>
            <pc:docMk/>
            <pc:sldMk cId="2044100319" sldId="261"/>
            <ac:spMk id="31" creationId="{B1FC803C-5FC7-4A18-BA6E-5DBD33A7F1C0}"/>
          </ac:spMkLst>
        </pc:spChg>
        <pc:spChg chg="del">
          <ac:chgData name="Juliana Lee" userId="4e4d87a2b56a8695" providerId="LiveId" clId="{BFC68333-F4CB-4A4C-AFA2-7857A8BBE901}" dt="2022-11-07T03:57:58.958" v="1862" actId="478"/>
          <ac:spMkLst>
            <pc:docMk/>
            <pc:sldMk cId="2044100319" sldId="261"/>
            <ac:spMk id="32" creationId="{07433DA3-7C45-4A76-A8BA-7C9E688B75A7}"/>
          </ac:spMkLst>
        </pc:spChg>
        <pc:spChg chg="del">
          <ac:chgData name="Juliana Lee" userId="4e4d87a2b56a8695" providerId="LiveId" clId="{BFC68333-F4CB-4A4C-AFA2-7857A8BBE901}" dt="2022-11-07T03:57:53.521" v="1858" actId="478"/>
          <ac:spMkLst>
            <pc:docMk/>
            <pc:sldMk cId="2044100319" sldId="261"/>
            <ac:spMk id="33" creationId="{B8C39A2F-EB98-421A-9196-A1F82FA0CF1A}"/>
          </ac:spMkLst>
        </pc:spChg>
        <pc:spChg chg="del">
          <ac:chgData name="Juliana Lee" userId="4e4d87a2b56a8695" providerId="LiveId" clId="{BFC68333-F4CB-4A4C-AFA2-7857A8BBE901}" dt="2022-11-07T03:57:57.597" v="1861" actId="478"/>
          <ac:spMkLst>
            <pc:docMk/>
            <pc:sldMk cId="2044100319" sldId="261"/>
            <ac:spMk id="34" creationId="{B0BABAAE-D145-4E69-9C95-2BF9E7E8DBE7}"/>
          </ac:spMkLst>
        </pc:spChg>
        <pc:spChg chg="del">
          <ac:chgData name="Juliana Lee" userId="4e4d87a2b56a8695" providerId="LiveId" clId="{BFC68333-F4CB-4A4C-AFA2-7857A8BBE901}" dt="2022-11-07T03:58:00.133" v="1863" actId="478"/>
          <ac:spMkLst>
            <pc:docMk/>
            <pc:sldMk cId="2044100319" sldId="261"/>
            <ac:spMk id="35" creationId="{E3EAFB8C-B68B-4DDE-875A-CD4EB5E2AFA4}"/>
          </ac:spMkLst>
        </pc:spChg>
        <pc:spChg chg="mod">
          <ac:chgData name="Juliana Lee" userId="4e4d87a2b56a8695" providerId="LiveId" clId="{BFC68333-F4CB-4A4C-AFA2-7857A8BBE901}" dt="2022-11-07T03:58:03.997" v="1866" actId="20577"/>
          <ac:spMkLst>
            <pc:docMk/>
            <pc:sldMk cId="2044100319" sldId="261"/>
            <ac:spMk id="54" creationId="{E7D27B29-4AA1-461C-A69F-75D8EA5EFE64}"/>
          </ac:spMkLst>
        </pc:spChg>
        <pc:spChg chg="del mod">
          <ac:chgData name="Juliana Lee" userId="4e4d87a2b56a8695" providerId="LiveId" clId="{BFC68333-F4CB-4A4C-AFA2-7857A8BBE901}" dt="2022-11-07T03:58:13.125" v="1872" actId="478"/>
          <ac:spMkLst>
            <pc:docMk/>
            <pc:sldMk cId="2044100319" sldId="261"/>
            <ac:spMk id="60" creationId="{8AFA9225-189E-46DC-BDA1-C08D56D0BD92}"/>
          </ac:spMkLst>
        </pc:spChg>
        <pc:spChg chg="del mod">
          <ac:chgData name="Juliana Lee" userId="4e4d87a2b56a8695" providerId="LiveId" clId="{BFC68333-F4CB-4A4C-AFA2-7857A8BBE901}" dt="2022-11-07T03:58:15.517" v="1874" actId="478"/>
          <ac:spMkLst>
            <pc:docMk/>
            <pc:sldMk cId="2044100319" sldId="261"/>
            <ac:spMk id="70" creationId="{2F53A894-128F-470D-A36D-330A5994E8C5}"/>
          </ac:spMkLst>
        </pc:spChg>
        <pc:grpChg chg="del mod">
          <ac:chgData name="Juliana Lee" userId="4e4d87a2b56a8695" providerId="LiveId" clId="{BFC68333-F4CB-4A4C-AFA2-7857A8BBE901}" dt="2022-11-07T03:57:50.108" v="1856" actId="478"/>
          <ac:grpSpMkLst>
            <pc:docMk/>
            <pc:sldMk cId="2044100319" sldId="261"/>
            <ac:grpSpMk id="18" creationId="{E5A95B40-5207-47C4-80D3-12F9AAE78F33}"/>
          </ac:grpSpMkLst>
        </pc:grpChg>
        <pc:grpChg chg="del">
          <ac:chgData name="Juliana Lee" userId="4e4d87a2b56a8695" providerId="LiveId" clId="{BFC68333-F4CB-4A4C-AFA2-7857A8BBE901}" dt="2022-11-07T03:58:01.312" v="1864" actId="478"/>
          <ac:grpSpMkLst>
            <pc:docMk/>
            <pc:sldMk cId="2044100319" sldId="261"/>
            <ac:grpSpMk id="36" creationId="{A5340DAF-B574-4E29-BCFD-75116FFA2F8E}"/>
          </ac:grpSpMkLst>
        </pc:grpChg>
        <pc:grpChg chg="del">
          <ac:chgData name="Juliana Lee" userId="4e4d87a2b56a8695" providerId="LiveId" clId="{BFC68333-F4CB-4A4C-AFA2-7857A8BBE901}" dt="2022-11-07T03:58:02.728" v="1865" actId="478"/>
          <ac:grpSpMkLst>
            <pc:docMk/>
            <pc:sldMk cId="2044100319" sldId="261"/>
            <ac:grpSpMk id="46" creationId="{B734B159-E7DC-4D75-9BE6-B7C7C24BB9DF}"/>
          </ac:grpSpMkLst>
        </pc:grpChg>
        <pc:grpChg chg="del">
          <ac:chgData name="Juliana Lee" userId="4e4d87a2b56a8695" providerId="LiveId" clId="{BFC68333-F4CB-4A4C-AFA2-7857A8BBE901}" dt="2022-11-07T03:57:54.868" v="1859" actId="478"/>
          <ac:grpSpMkLst>
            <pc:docMk/>
            <pc:sldMk cId="2044100319" sldId="261"/>
            <ac:grpSpMk id="51" creationId="{0DB8CB02-1F59-467A-A02B-16D250F91CF2}"/>
          </ac:grpSpMkLst>
        </pc:grpChg>
        <pc:grpChg chg="del">
          <ac:chgData name="Juliana Lee" userId="4e4d87a2b56a8695" providerId="LiveId" clId="{BFC68333-F4CB-4A4C-AFA2-7857A8BBE901}" dt="2022-11-07T03:58:08.798" v="1868" actId="478"/>
          <ac:grpSpMkLst>
            <pc:docMk/>
            <pc:sldMk cId="2044100319" sldId="261"/>
            <ac:grpSpMk id="58" creationId="{0B53C114-CB63-41F6-A5C6-8C207D3C5EA8}"/>
          </ac:grpSpMkLst>
        </pc:grpChg>
        <pc:graphicFrameChg chg="del mod">
          <ac:chgData name="Juliana Lee" userId="4e4d87a2b56a8695" providerId="LiveId" clId="{BFC68333-F4CB-4A4C-AFA2-7857A8BBE901}" dt="2022-11-07T03:57:48.428" v="1854" actId="478"/>
          <ac:graphicFrameMkLst>
            <pc:docMk/>
            <pc:sldMk cId="2044100319" sldId="261"/>
            <ac:graphicFrameMk id="17" creationId="{18CE4845-D1D1-4E87-AAAF-B518DB8579AE}"/>
          </ac:graphicFrameMkLst>
        </pc:graphicFrameChg>
        <pc:picChg chg="add del mod">
          <ac:chgData name="Juliana Lee" userId="4e4d87a2b56a8695" providerId="LiveId" clId="{BFC68333-F4CB-4A4C-AFA2-7857A8BBE901}" dt="2022-11-07T04:03:18.470" v="1940" actId="478"/>
          <ac:picMkLst>
            <pc:docMk/>
            <pc:sldMk cId="2044100319" sldId="261"/>
            <ac:picMk id="6" creationId="{EA70B1BC-CA05-A4EE-C2A3-FF5D4EF22DA0}"/>
          </ac:picMkLst>
        </pc:picChg>
        <pc:picChg chg="del">
          <ac:chgData name="Juliana Lee" userId="4e4d87a2b56a8695" providerId="LiveId" clId="{BFC68333-F4CB-4A4C-AFA2-7857A8BBE901}" dt="2022-11-07T03:58:11.107" v="1870" actId="478"/>
          <ac:picMkLst>
            <pc:docMk/>
            <pc:sldMk cId="2044100319" sldId="261"/>
            <ac:picMk id="8" creationId="{249C24E5-AEAF-44E7-B2F8-531B026CF7D4}"/>
          </ac:picMkLst>
        </pc:picChg>
        <pc:cxnChg chg="del">
          <ac:chgData name="Juliana Lee" userId="4e4d87a2b56a8695" providerId="LiveId" clId="{BFC68333-F4CB-4A4C-AFA2-7857A8BBE901}" dt="2022-11-07T03:58:05.627" v="1867" actId="478"/>
          <ac:cxnSpMkLst>
            <pc:docMk/>
            <pc:sldMk cId="2044100319" sldId="261"/>
            <ac:cxnSpMk id="56" creationId="{33D23131-A48A-491A-AD96-201010235D83}"/>
          </ac:cxnSpMkLst>
        </pc:cxnChg>
      </pc:sldChg>
      <pc:sldChg chg="addSp delSp modSp mod ord">
        <pc:chgData name="Juliana Lee" userId="4e4d87a2b56a8695" providerId="LiveId" clId="{BFC68333-F4CB-4A4C-AFA2-7857A8BBE901}" dt="2022-11-07T18:12:47.035" v="3213" actId="1440"/>
        <pc:sldMkLst>
          <pc:docMk/>
          <pc:sldMk cId="140775147" sldId="262"/>
        </pc:sldMkLst>
        <pc:spChg chg="mod">
          <ac:chgData name="Juliana Lee" userId="4e4d87a2b56a8695" providerId="LiveId" clId="{BFC68333-F4CB-4A4C-AFA2-7857A8BBE901}" dt="2022-11-07T14:52:24.551" v="2182" actId="113"/>
          <ac:spMkLst>
            <pc:docMk/>
            <pc:sldMk cId="140775147" sldId="262"/>
            <ac:spMk id="2" creationId="{24F19464-7408-4CB8-9C8D-6CAE84CA4FAD}"/>
          </ac:spMkLst>
        </pc:spChg>
        <pc:spChg chg="del mod">
          <ac:chgData name="Juliana Lee" userId="4e4d87a2b56a8695" providerId="LiveId" clId="{BFC68333-F4CB-4A4C-AFA2-7857A8BBE901}" dt="2022-11-07T03:58:54.490" v="1907" actId="478"/>
          <ac:spMkLst>
            <pc:docMk/>
            <pc:sldMk cId="140775147" sldId="262"/>
            <ac:spMk id="3" creationId="{7621D134-7BBF-451B-A631-5F4F57ABCF61}"/>
          </ac:spMkLst>
        </pc:spChg>
        <pc:spChg chg="add mod">
          <ac:chgData name="Juliana Lee" userId="4e4d87a2b56a8695" providerId="LiveId" clId="{BFC68333-F4CB-4A4C-AFA2-7857A8BBE901}" dt="2022-11-07T03:58:58.794" v="1908" actId="1076"/>
          <ac:spMkLst>
            <pc:docMk/>
            <pc:sldMk cId="140775147" sldId="262"/>
            <ac:spMk id="5" creationId="{2850A8B5-FBD9-41FA-B54B-FC0267F1EA06}"/>
          </ac:spMkLst>
        </pc:spChg>
        <pc:spChg chg="add del mod">
          <ac:chgData name="Juliana Lee" userId="4e4d87a2b56a8695" providerId="LiveId" clId="{BFC68333-F4CB-4A4C-AFA2-7857A8BBE901}" dt="2022-11-07T18:00:53.944" v="3148" actId="478"/>
          <ac:spMkLst>
            <pc:docMk/>
            <pc:sldMk cId="140775147" sldId="262"/>
            <ac:spMk id="15" creationId="{2F262482-E3E6-4492-8A0F-4EB079969074}"/>
          </ac:spMkLst>
        </pc:spChg>
        <pc:spChg chg="del">
          <ac:chgData name="Juliana Lee" userId="4e4d87a2b56a8695" providerId="LiveId" clId="{BFC68333-F4CB-4A4C-AFA2-7857A8BBE901}" dt="2022-11-07T18:11:26.113" v="3211" actId="478"/>
          <ac:spMkLst>
            <pc:docMk/>
            <pc:sldMk cId="140775147" sldId="262"/>
            <ac:spMk id="39" creationId="{3473A0FD-0576-413F-B773-3FD940B32A03}"/>
          </ac:spMkLst>
        </pc:spChg>
        <pc:spChg chg="del mod">
          <ac:chgData name="Juliana Lee" userId="4e4d87a2b56a8695" providerId="LiveId" clId="{BFC68333-F4CB-4A4C-AFA2-7857A8BBE901}" dt="2022-11-07T15:31:29.613" v="2732" actId="478"/>
          <ac:spMkLst>
            <pc:docMk/>
            <pc:sldMk cId="140775147" sldId="262"/>
            <ac:spMk id="42" creationId="{2B5BB5A9-EBF5-4B8A-9F43-73BA73A14309}"/>
          </ac:spMkLst>
        </pc:spChg>
        <pc:spChg chg="del">
          <ac:chgData name="Juliana Lee" userId="4e4d87a2b56a8695" providerId="LiveId" clId="{BFC68333-F4CB-4A4C-AFA2-7857A8BBE901}" dt="2022-11-07T15:31:32.300" v="2733" actId="478"/>
          <ac:spMkLst>
            <pc:docMk/>
            <pc:sldMk cId="140775147" sldId="262"/>
            <ac:spMk id="45" creationId="{809FA2F3-8F76-4848-B55D-FA6947FE773C}"/>
          </ac:spMkLst>
        </pc:spChg>
        <pc:spChg chg="mod">
          <ac:chgData name="Juliana Lee" userId="4e4d87a2b56a8695" providerId="LiveId" clId="{BFC68333-F4CB-4A4C-AFA2-7857A8BBE901}" dt="2022-11-07T15:33:16.410" v="2772" actId="1076"/>
          <ac:spMkLst>
            <pc:docMk/>
            <pc:sldMk cId="140775147" sldId="262"/>
            <ac:spMk id="120" creationId="{5FF50150-E68E-4FBD-9FB3-1D30CE80CE0A}"/>
          </ac:spMkLst>
        </pc:spChg>
        <pc:spChg chg="mod">
          <ac:chgData name="Juliana Lee" userId="4e4d87a2b56a8695" providerId="LiveId" clId="{BFC68333-F4CB-4A4C-AFA2-7857A8BBE901}" dt="2022-11-07T15:33:16.410" v="2772" actId="1076"/>
          <ac:spMkLst>
            <pc:docMk/>
            <pc:sldMk cId="140775147" sldId="262"/>
            <ac:spMk id="121" creationId="{59E71405-38CA-473F-8649-C0700C5F5485}"/>
          </ac:spMkLst>
        </pc:spChg>
        <pc:spChg chg="mod">
          <ac:chgData name="Juliana Lee" userId="4e4d87a2b56a8695" providerId="LiveId" clId="{BFC68333-F4CB-4A4C-AFA2-7857A8BBE901}" dt="2022-11-07T15:33:14.509" v="2770" actId="1076"/>
          <ac:spMkLst>
            <pc:docMk/>
            <pc:sldMk cId="140775147" sldId="262"/>
            <ac:spMk id="122" creationId="{4A448E7F-5CC2-4E5F-9124-D4BCDC45FE49}"/>
          </ac:spMkLst>
        </pc:spChg>
        <pc:spChg chg="mod">
          <ac:chgData name="Juliana Lee" userId="4e4d87a2b56a8695" providerId="LiveId" clId="{BFC68333-F4CB-4A4C-AFA2-7857A8BBE901}" dt="2022-11-07T15:33:14.509" v="2770" actId="1076"/>
          <ac:spMkLst>
            <pc:docMk/>
            <pc:sldMk cId="140775147" sldId="262"/>
            <ac:spMk id="123" creationId="{43BC59B7-2314-4E8F-96DB-4EEA1B0B237A}"/>
          </ac:spMkLst>
        </pc:spChg>
        <pc:spChg chg="mod">
          <ac:chgData name="Juliana Lee" userId="4e4d87a2b56a8695" providerId="LiveId" clId="{BFC68333-F4CB-4A4C-AFA2-7857A8BBE901}" dt="2022-11-07T15:33:13.012" v="2768" actId="1076"/>
          <ac:spMkLst>
            <pc:docMk/>
            <pc:sldMk cId="140775147" sldId="262"/>
            <ac:spMk id="124" creationId="{E2529654-5533-434D-8B04-70DDD2FD9C9C}"/>
          </ac:spMkLst>
        </pc:spChg>
        <pc:spChg chg="mod">
          <ac:chgData name="Juliana Lee" userId="4e4d87a2b56a8695" providerId="LiveId" clId="{BFC68333-F4CB-4A4C-AFA2-7857A8BBE901}" dt="2022-11-07T15:33:13.012" v="2768" actId="1076"/>
          <ac:spMkLst>
            <pc:docMk/>
            <pc:sldMk cId="140775147" sldId="262"/>
            <ac:spMk id="125" creationId="{342B65F4-34B0-4A15-A813-63ED93FE9B0D}"/>
          </ac:spMkLst>
        </pc:spChg>
        <pc:spChg chg="mod">
          <ac:chgData name="Juliana Lee" userId="4e4d87a2b56a8695" providerId="LiveId" clId="{BFC68333-F4CB-4A4C-AFA2-7857A8BBE901}" dt="2022-11-07T15:33:10.583" v="2766" actId="1076"/>
          <ac:spMkLst>
            <pc:docMk/>
            <pc:sldMk cId="140775147" sldId="262"/>
            <ac:spMk id="126" creationId="{83695F11-9EB8-4A74-97A3-244422611477}"/>
          </ac:spMkLst>
        </pc:spChg>
        <pc:spChg chg="mod">
          <ac:chgData name="Juliana Lee" userId="4e4d87a2b56a8695" providerId="LiveId" clId="{BFC68333-F4CB-4A4C-AFA2-7857A8BBE901}" dt="2022-11-07T15:33:10.583" v="2766" actId="1076"/>
          <ac:spMkLst>
            <pc:docMk/>
            <pc:sldMk cId="140775147" sldId="262"/>
            <ac:spMk id="127" creationId="{CDBAC151-A87B-4DDE-93FA-B0FC1BAFA183}"/>
          </ac:spMkLst>
        </pc:spChg>
        <pc:spChg chg="del">
          <ac:chgData name="Juliana Lee" userId="4e4d87a2b56a8695" providerId="LiveId" clId="{BFC68333-F4CB-4A4C-AFA2-7857A8BBE901}" dt="2022-11-07T15:31:39.947" v="2734" actId="478"/>
          <ac:spMkLst>
            <pc:docMk/>
            <pc:sldMk cId="140775147" sldId="262"/>
            <ac:spMk id="138" creationId="{012B5CF6-F3B0-4A9A-AB3D-0DCFDC2E8277}"/>
          </ac:spMkLst>
        </pc:spChg>
        <pc:spChg chg="del">
          <ac:chgData name="Juliana Lee" userId="4e4d87a2b56a8695" providerId="LiveId" clId="{BFC68333-F4CB-4A4C-AFA2-7857A8BBE901}" dt="2022-11-07T15:31:43.696" v="2735" actId="478"/>
          <ac:spMkLst>
            <pc:docMk/>
            <pc:sldMk cId="140775147" sldId="262"/>
            <ac:spMk id="145" creationId="{A47DBF62-721A-4FB1-AD0A-811040ED7805}"/>
          </ac:spMkLst>
        </pc:spChg>
        <pc:grpChg chg="del">
          <ac:chgData name="Juliana Lee" userId="4e4d87a2b56a8695" providerId="LiveId" clId="{BFC68333-F4CB-4A4C-AFA2-7857A8BBE901}" dt="2022-11-07T15:32:06.588" v="2737" actId="478"/>
          <ac:grpSpMkLst>
            <pc:docMk/>
            <pc:sldMk cId="140775147" sldId="262"/>
            <ac:grpSpMk id="46" creationId="{599366DF-55F9-4DAD-B4AA-19F758893012}"/>
          </ac:grpSpMkLst>
        </pc:grpChg>
        <pc:grpChg chg="del">
          <ac:chgData name="Juliana Lee" userId="4e4d87a2b56a8695" providerId="LiveId" clId="{BFC68333-F4CB-4A4C-AFA2-7857A8BBE901}" dt="2022-11-07T15:32:09.121" v="2738" actId="478"/>
          <ac:grpSpMkLst>
            <pc:docMk/>
            <pc:sldMk cId="140775147" sldId="262"/>
            <ac:grpSpMk id="49" creationId="{216EE5B6-604E-4E32-9786-36D540E8F489}"/>
          </ac:grpSpMkLst>
        </pc:grpChg>
        <pc:grpChg chg="del">
          <ac:chgData name="Juliana Lee" userId="4e4d87a2b56a8695" providerId="LiveId" clId="{BFC68333-F4CB-4A4C-AFA2-7857A8BBE901}" dt="2022-11-07T15:32:10.216" v="2739" actId="478"/>
          <ac:grpSpMkLst>
            <pc:docMk/>
            <pc:sldMk cId="140775147" sldId="262"/>
            <ac:grpSpMk id="52" creationId="{372E8F5E-9919-4F1F-A68E-D2914CB188A3}"/>
          </ac:grpSpMkLst>
        </pc:grpChg>
        <pc:grpChg chg="del">
          <ac:chgData name="Juliana Lee" userId="4e4d87a2b56a8695" providerId="LiveId" clId="{BFC68333-F4CB-4A4C-AFA2-7857A8BBE901}" dt="2022-11-07T15:32:15.550" v="2742" actId="478"/>
          <ac:grpSpMkLst>
            <pc:docMk/>
            <pc:sldMk cId="140775147" sldId="262"/>
            <ac:grpSpMk id="55" creationId="{7AA67257-5B1E-40FE-9D45-5FC443D2E57D}"/>
          </ac:grpSpMkLst>
        </pc:grpChg>
        <pc:grpChg chg="del">
          <ac:chgData name="Juliana Lee" userId="4e4d87a2b56a8695" providerId="LiveId" clId="{BFC68333-F4CB-4A4C-AFA2-7857A8BBE901}" dt="2022-11-07T15:32:16.724" v="2743" actId="478"/>
          <ac:grpSpMkLst>
            <pc:docMk/>
            <pc:sldMk cId="140775147" sldId="262"/>
            <ac:grpSpMk id="58" creationId="{BAF3F997-F74B-44D5-ADC7-3A6A3E8F33D4}"/>
          </ac:grpSpMkLst>
        </pc:grpChg>
        <pc:grpChg chg="del">
          <ac:chgData name="Juliana Lee" userId="4e4d87a2b56a8695" providerId="LiveId" clId="{BFC68333-F4CB-4A4C-AFA2-7857A8BBE901}" dt="2022-11-07T15:32:19.326" v="2744" actId="478"/>
          <ac:grpSpMkLst>
            <pc:docMk/>
            <pc:sldMk cId="140775147" sldId="262"/>
            <ac:grpSpMk id="61" creationId="{DFBB68F4-0F5F-426F-A4AB-882F8CE2D844}"/>
          </ac:grpSpMkLst>
        </pc:grpChg>
        <pc:grpChg chg="del">
          <ac:chgData name="Juliana Lee" userId="4e4d87a2b56a8695" providerId="LiveId" clId="{BFC68333-F4CB-4A4C-AFA2-7857A8BBE901}" dt="2022-11-07T15:32:20.500" v="2745" actId="478"/>
          <ac:grpSpMkLst>
            <pc:docMk/>
            <pc:sldMk cId="140775147" sldId="262"/>
            <ac:grpSpMk id="64" creationId="{DF84D129-FCE6-4AC4-ACE8-B7104E617F1C}"/>
          </ac:grpSpMkLst>
        </pc:grpChg>
        <pc:grpChg chg="del">
          <ac:chgData name="Juliana Lee" userId="4e4d87a2b56a8695" providerId="LiveId" clId="{BFC68333-F4CB-4A4C-AFA2-7857A8BBE901}" dt="2022-11-07T15:32:21.765" v="2746" actId="478"/>
          <ac:grpSpMkLst>
            <pc:docMk/>
            <pc:sldMk cId="140775147" sldId="262"/>
            <ac:grpSpMk id="67" creationId="{9FBD5D5C-4132-4D5A-BFD0-253BC5B17321}"/>
          </ac:grpSpMkLst>
        </pc:grpChg>
        <pc:grpChg chg="del">
          <ac:chgData name="Juliana Lee" userId="4e4d87a2b56a8695" providerId="LiveId" clId="{BFC68333-F4CB-4A4C-AFA2-7857A8BBE901}" dt="2022-11-07T15:32:22.897" v="2747" actId="478"/>
          <ac:grpSpMkLst>
            <pc:docMk/>
            <pc:sldMk cId="140775147" sldId="262"/>
            <ac:grpSpMk id="70" creationId="{1D5F139B-37E3-4135-BF09-9FC9464608F4}"/>
          </ac:grpSpMkLst>
        </pc:grpChg>
        <pc:grpChg chg="del">
          <ac:chgData name="Juliana Lee" userId="4e4d87a2b56a8695" providerId="LiveId" clId="{BFC68333-F4CB-4A4C-AFA2-7857A8BBE901}" dt="2022-11-07T15:32:24.775" v="2748" actId="478"/>
          <ac:grpSpMkLst>
            <pc:docMk/>
            <pc:sldMk cId="140775147" sldId="262"/>
            <ac:grpSpMk id="73" creationId="{3CA12D67-A5CF-4E2D-934D-F0F789A371A6}"/>
          </ac:grpSpMkLst>
        </pc:grpChg>
        <pc:grpChg chg="del">
          <ac:chgData name="Juliana Lee" userId="4e4d87a2b56a8695" providerId="LiveId" clId="{BFC68333-F4CB-4A4C-AFA2-7857A8BBE901}" dt="2022-11-07T15:32:27.627" v="2749" actId="478"/>
          <ac:grpSpMkLst>
            <pc:docMk/>
            <pc:sldMk cId="140775147" sldId="262"/>
            <ac:grpSpMk id="77" creationId="{D4175BCD-213B-40CA-9CAE-8B9ED737540C}"/>
          </ac:grpSpMkLst>
        </pc:grpChg>
        <pc:grpChg chg="del">
          <ac:chgData name="Juliana Lee" userId="4e4d87a2b56a8695" providerId="LiveId" clId="{BFC68333-F4CB-4A4C-AFA2-7857A8BBE901}" dt="2022-11-07T15:32:34.960" v="2752" actId="478"/>
          <ac:grpSpMkLst>
            <pc:docMk/>
            <pc:sldMk cId="140775147" sldId="262"/>
            <ac:grpSpMk id="78" creationId="{FE49F8B6-6642-4190-A120-D592265F22A2}"/>
          </ac:grpSpMkLst>
        </pc:grpChg>
        <pc:grpChg chg="del">
          <ac:chgData name="Juliana Lee" userId="4e4d87a2b56a8695" providerId="LiveId" clId="{BFC68333-F4CB-4A4C-AFA2-7857A8BBE901}" dt="2022-11-07T15:32:41.761" v="2754" actId="478"/>
          <ac:grpSpMkLst>
            <pc:docMk/>
            <pc:sldMk cId="140775147" sldId="262"/>
            <ac:grpSpMk id="79" creationId="{E8B12FCD-7CF6-4B62-812E-F853579B4DDB}"/>
          </ac:grpSpMkLst>
        </pc:grpChg>
        <pc:grpChg chg="del">
          <ac:chgData name="Juliana Lee" userId="4e4d87a2b56a8695" providerId="LiveId" clId="{BFC68333-F4CB-4A4C-AFA2-7857A8BBE901}" dt="2022-11-07T15:32:37.799" v="2753" actId="478"/>
          <ac:grpSpMkLst>
            <pc:docMk/>
            <pc:sldMk cId="140775147" sldId="262"/>
            <ac:grpSpMk id="80" creationId="{8323390A-1919-4FA1-B4AE-98F3EEA705CB}"/>
          </ac:grpSpMkLst>
        </pc:grpChg>
        <pc:grpChg chg="del">
          <ac:chgData name="Juliana Lee" userId="4e4d87a2b56a8695" providerId="LiveId" clId="{BFC68333-F4CB-4A4C-AFA2-7857A8BBE901}" dt="2022-11-07T15:32:45.415" v="2756" actId="478"/>
          <ac:grpSpMkLst>
            <pc:docMk/>
            <pc:sldMk cId="140775147" sldId="262"/>
            <ac:grpSpMk id="81" creationId="{AC6186F0-B018-432B-81F3-DA5CC38C35F6}"/>
          </ac:grpSpMkLst>
        </pc:grpChg>
        <pc:grpChg chg="del">
          <ac:chgData name="Juliana Lee" userId="4e4d87a2b56a8695" providerId="LiveId" clId="{BFC68333-F4CB-4A4C-AFA2-7857A8BBE901}" dt="2022-11-07T15:32:47.747" v="2757" actId="478"/>
          <ac:grpSpMkLst>
            <pc:docMk/>
            <pc:sldMk cId="140775147" sldId="262"/>
            <ac:grpSpMk id="82" creationId="{CC67F7F5-BBFC-4FE7-953C-A46DF0BABBB3}"/>
          </ac:grpSpMkLst>
        </pc:grpChg>
        <pc:grpChg chg="del">
          <ac:chgData name="Juliana Lee" userId="4e4d87a2b56a8695" providerId="LiveId" clId="{BFC68333-F4CB-4A4C-AFA2-7857A8BBE901}" dt="2022-11-07T15:32:53.445" v="2758" actId="478"/>
          <ac:grpSpMkLst>
            <pc:docMk/>
            <pc:sldMk cId="140775147" sldId="262"/>
            <ac:grpSpMk id="83" creationId="{8A37DE26-294C-4ACD-93AB-CB44DF217416}"/>
          </ac:grpSpMkLst>
        </pc:grpChg>
        <pc:grpChg chg="del">
          <ac:chgData name="Juliana Lee" userId="4e4d87a2b56a8695" providerId="LiveId" clId="{BFC68333-F4CB-4A4C-AFA2-7857A8BBE901}" dt="2022-11-07T15:32:57.627" v="2760" actId="478"/>
          <ac:grpSpMkLst>
            <pc:docMk/>
            <pc:sldMk cId="140775147" sldId="262"/>
            <ac:grpSpMk id="84" creationId="{94575471-E1B1-41F1-81EF-064A394ACBC7}"/>
          </ac:grpSpMkLst>
        </pc:grpChg>
        <pc:grpChg chg="del">
          <ac:chgData name="Juliana Lee" userId="4e4d87a2b56a8695" providerId="LiveId" clId="{BFC68333-F4CB-4A4C-AFA2-7857A8BBE901}" dt="2022-11-07T15:32:59.235" v="2761" actId="478"/>
          <ac:grpSpMkLst>
            <pc:docMk/>
            <pc:sldMk cId="140775147" sldId="262"/>
            <ac:grpSpMk id="85" creationId="{D5F3A367-28B5-4DC4-B748-8CAF2346FE68}"/>
          </ac:grpSpMkLst>
        </pc:grpChg>
        <pc:grpChg chg="del">
          <ac:chgData name="Juliana Lee" userId="4e4d87a2b56a8695" providerId="LiveId" clId="{BFC68333-F4CB-4A4C-AFA2-7857A8BBE901}" dt="2022-11-07T15:33:00.844" v="2762" actId="478"/>
          <ac:grpSpMkLst>
            <pc:docMk/>
            <pc:sldMk cId="140775147" sldId="262"/>
            <ac:grpSpMk id="86" creationId="{9E99E9FB-F408-4284-849E-9431A5AE5379}"/>
          </ac:grpSpMkLst>
        </pc:grpChg>
        <pc:grpChg chg="del">
          <ac:chgData name="Juliana Lee" userId="4e4d87a2b56a8695" providerId="LiveId" clId="{BFC68333-F4CB-4A4C-AFA2-7857A8BBE901}" dt="2022-11-07T15:32:30.298" v="2750" actId="478"/>
          <ac:grpSpMkLst>
            <pc:docMk/>
            <pc:sldMk cId="140775147" sldId="262"/>
            <ac:grpSpMk id="108" creationId="{75183E77-9E48-4D86-A8BF-4A745BE7328C}"/>
          </ac:grpSpMkLst>
        </pc:grpChg>
        <pc:grpChg chg="del">
          <ac:chgData name="Juliana Lee" userId="4e4d87a2b56a8695" providerId="LiveId" clId="{BFC68333-F4CB-4A4C-AFA2-7857A8BBE901}" dt="2022-11-07T15:32:33.592" v="2751" actId="478"/>
          <ac:grpSpMkLst>
            <pc:docMk/>
            <pc:sldMk cId="140775147" sldId="262"/>
            <ac:grpSpMk id="109" creationId="{C56976A1-A27D-4891-A563-7F22794632B6}"/>
          </ac:grpSpMkLst>
        </pc:grpChg>
        <pc:grpChg chg="del">
          <ac:chgData name="Juliana Lee" userId="4e4d87a2b56a8695" providerId="LiveId" clId="{BFC68333-F4CB-4A4C-AFA2-7857A8BBE901}" dt="2022-11-07T15:32:43.972" v="2755" actId="478"/>
          <ac:grpSpMkLst>
            <pc:docMk/>
            <pc:sldMk cId="140775147" sldId="262"/>
            <ac:grpSpMk id="110" creationId="{C34B1941-B089-496A-A655-13D0000F3F27}"/>
          </ac:grpSpMkLst>
        </pc:grpChg>
        <pc:grpChg chg="del">
          <ac:chgData name="Juliana Lee" userId="4e4d87a2b56a8695" providerId="LiveId" clId="{BFC68333-F4CB-4A4C-AFA2-7857A8BBE901}" dt="2022-11-07T15:33:03.685" v="2763" actId="478"/>
          <ac:grpSpMkLst>
            <pc:docMk/>
            <pc:sldMk cId="140775147" sldId="262"/>
            <ac:grpSpMk id="111" creationId="{21EBAA07-E141-47F7-9AC3-4FCC4033F5EA}"/>
          </ac:grpSpMkLst>
        </pc:grpChg>
        <pc:grpChg chg="del">
          <ac:chgData name="Juliana Lee" userId="4e4d87a2b56a8695" providerId="LiveId" clId="{BFC68333-F4CB-4A4C-AFA2-7857A8BBE901}" dt="2022-11-07T15:33:06.369" v="2764" actId="478"/>
          <ac:grpSpMkLst>
            <pc:docMk/>
            <pc:sldMk cId="140775147" sldId="262"/>
            <ac:grpSpMk id="112" creationId="{E977B04C-F0C3-4EB0-A5F2-08684AAEA0DD}"/>
          </ac:grpSpMkLst>
        </pc:grpChg>
        <pc:grpChg chg="del mod">
          <ac:chgData name="Juliana Lee" userId="4e4d87a2b56a8695" providerId="LiveId" clId="{BFC68333-F4CB-4A4C-AFA2-7857A8BBE901}" dt="2022-11-07T15:33:10.980" v="2767" actId="478"/>
          <ac:grpSpMkLst>
            <pc:docMk/>
            <pc:sldMk cId="140775147" sldId="262"/>
            <ac:grpSpMk id="113" creationId="{6261496A-807A-4D32-B034-690C165590EB}"/>
          </ac:grpSpMkLst>
        </pc:grpChg>
        <pc:grpChg chg="del mod">
          <ac:chgData name="Juliana Lee" userId="4e4d87a2b56a8695" providerId="LiveId" clId="{BFC68333-F4CB-4A4C-AFA2-7857A8BBE901}" dt="2022-11-07T15:33:13.388" v="2769" actId="478"/>
          <ac:grpSpMkLst>
            <pc:docMk/>
            <pc:sldMk cId="140775147" sldId="262"/>
            <ac:grpSpMk id="114" creationId="{8C2902A0-BCC1-4F77-9FAA-4D5AF02D1090}"/>
          </ac:grpSpMkLst>
        </pc:grpChg>
        <pc:grpChg chg="del mod">
          <ac:chgData name="Juliana Lee" userId="4e4d87a2b56a8695" providerId="LiveId" clId="{BFC68333-F4CB-4A4C-AFA2-7857A8BBE901}" dt="2022-11-07T15:33:14.737" v="2771" actId="478"/>
          <ac:grpSpMkLst>
            <pc:docMk/>
            <pc:sldMk cId="140775147" sldId="262"/>
            <ac:grpSpMk id="115" creationId="{F558746D-512C-4A01-AFD6-31BB27D352E3}"/>
          </ac:grpSpMkLst>
        </pc:grpChg>
        <pc:grpChg chg="del mod">
          <ac:chgData name="Juliana Lee" userId="4e4d87a2b56a8695" providerId="LiveId" clId="{BFC68333-F4CB-4A4C-AFA2-7857A8BBE901}" dt="2022-11-07T15:33:16.614" v="2773" actId="478"/>
          <ac:grpSpMkLst>
            <pc:docMk/>
            <pc:sldMk cId="140775147" sldId="262"/>
            <ac:grpSpMk id="116" creationId="{7289F142-A251-490A-AD54-468A6C94BCA2}"/>
          </ac:grpSpMkLst>
        </pc:grpChg>
        <pc:grpChg chg="del">
          <ac:chgData name="Juliana Lee" userId="4e4d87a2b56a8695" providerId="LiveId" clId="{BFC68333-F4CB-4A4C-AFA2-7857A8BBE901}" dt="2022-11-07T15:33:24.700" v="2774" actId="478"/>
          <ac:grpSpMkLst>
            <pc:docMk/>
            <pc:sldMk cId="140775147" sldId="262"/>
            <ac:grpSpMk id="117" creationId="{E90053C5-E6B3-4D78-9D20-A14B162A816E}"/>
          </ac:grpSpMkLst>
        </pc:grpChg>
        <pc:grpChg chg="del">
          <ac:chgData name="Juliana Lee" userId="4e4d87a2b56a8695" providerId="LiveId" clId="{BFC68333-F4CB-4A4C-AFA2-7857A8BBE901}" dt="2022-11-07T15:31:46.122" v="2736" actId="478"/>
          <ac:grpSpMkLst>
            <pc:docMk/>
            <pc:sldMk cId="140775147" sldId="262"/>
            <ac:grpSpMk id="139" creationId="{3A1417B3-5114-4EA3-95EE-CA76D37B866C}"/>
          </ac:grpSpMkLst>
        </pc:grpChg>
        <pc:graphicFrameChg chg="del">
          <ac:chgData name="Juliana Lee" userId="4e4d87a2b56a8695" providerId="LiveId" clId="{BFC68333-F4CB-4A4C-AFA2-7857A8BBE901}" dt="2022-11-07T15:32:55.518" v="2759" actId="478"/>
          <ac:graphicFrameMkLst>
            <pc:docMk/>
            <pc:sldMk cId="140775147" sldId="262"/>
            <ac:graphicFrameMk id="41" creationId="{198D5520-0D79-462C-A3B1-F44A5A874706}"/>
          </ac:graphicFrameMkLst>
        </pc:graphicFrameChg>
        <pc:picChg chg="add mod">
          <ac:chgData name="Juliana Lee" userId="4e4d87a2b56a8695" providerId="LiveId" clId="{BFC68333-F4CB-4A4C-AFA2-7857A8BBE901}" dt="2022-11-07T18:12:47.035" v="3213" actId="1440"/>
          <ac:picMkLst>
            <pc:docMk/>
            <pc:sldMk cId="140775147" sldId="262"/>
            <ac:picMk id="6" creationId="{199888C2-3764-0252-9666-0122C081A949}"/>
          </ac:picMkLst>
        </pc:picChg>
        <pc:cxnChg chg="del">
          <ac:chgData name="Juliana Lee" userId="4e4d87a2b56a8695" providerId="LiveId" clId="{BFC68333-F4CB-4A4C-AFA2-7857A8BBE901}" dt="2022-11-07T18:00:56.647" v="3149" actId="478"/>
          <ac:cxnSpMkLst>
            <pc:docMk/>
            <pc:sldMk cId="140775147" sldId="262"/>
            <ac:cxnSpMk id="18" creationId="{20C89A7C-22CD-4EA2-8D41-03122A25549C}"/>
          </ac:cxnSpMkLst>
        </pc:cxnChg>
        <pc:cxnChg chg="del">
          <ac:chgData name="Juliana Lee" userId="4e4d87a2b56a8695" providerId="LiveId" clId="{BFC68333-F4CB-4A4C-AFA2-7857A8BBE901}" dt="2022-11-07T18:00:59.070" v="3150" actId="478"/>
          <ac:cxnSpMkLst>
            <pc:docMk/>
            <pc:sldMk cId="140775147" sldId="262"/>
            <ac:cxnSpMk id="43" creationId="{E812232B-830B-45D4-B2FA-6E45FE8B1F3C}"/>
          </ac:cxnSpMkLst>
        </pc:cxnChg>
        <pc:cxnChg chg="del">
          <ac:chgData name="Juliana Lee" userId="4e4d87a2b56a8695" providerId="LiveId" clId="{BFC68333-F4CB-4A4C-AFA2-7857A8BBE901}" dt="2022-11-07T18:01:08.524" v="3151" actId="478"/>
          <ac:cxnSpMkLst>
            <pc:docMk/>
            <pc:sldMk cId="140775147" sldId="262"/>
            <ac:cxnSpMk id="44" creationId="{4F95A916-8E19-4600-AA32-AD3EA52A5E00}"/>
          </ac:cxnSpMkLst>
        </pc:cxnChg>
      </pc:sldChg>
      <pc:sldChg chg="del">
        <pc:chgData name="Juliana Lee" userId="4e4d87a2b56a8695" providerId="LiveId" clId="{BFC68333-F4CB-4A4C-AFA2-7857A8BBE901}" dt="2022-11-07T14:52:13.386" v="2164" actId="47"/>
        <pc:sldMkLst>
          <pc:docMk/>
          <pc:sldMk cId="100671579" sldId="263"/>
        </pc:sldMkLst>
      </pc:sldChg>
      <pc:sldChg chg="addSp delSp modSp mod">
        <pc:chgData name="Juliana Lee" userId="4e4d87a2b56a8695" providerId="LiveId" clId="{BFC68333-F4CB-4A4C-AFA2-7857A8BBE901}" dt="2022-11-15T15:14:18.095" v="4795" actId="1076"/>
        <pc:sldMkLst>
          <pc:docMk/>
          <pc:sldMk cId="2442960004" sldId="264"/>
        </pc:sldMkLst>
        <pc:spChg chg="mod">
          <ac:chgData name="Juliana Lee" userId="4e4d87a2b56a8695" providerId="LiveId" clId="{BFC68333-F4CB-4A4C-AFA2-7857A8BBE901}" dt="2022-11-07T14:48:42.743" v="2157" actId="113"/>
          <ac:spMkLst>
            <pc:docMk/>
            <pc:sldMk cId="2442960004" sldId="264"/>
            <ac:spMk id="2" creationId="{CA98AD67-5AA4-441A-BB82-472C288413F8}"/>
          </ac:spMkLst>
        </pc:spChg>
        <pc:spChg chg="mod">
          <ac:chgData name="Juliana Lee" userId="4e4d87a2b56a8695" providerId="LiveId" clId="{BFC68333-F4CB-4A4C-AFA2-7857A8BBE901}" dt="2022-11-07T14:52:43.542" v="2193" actId="20577"/>
          <ac:spMkLst>
            <pc:docMk/>
            <pc:sldMk cId="2442960004" sldId="264"/>
            <ac:spMk id="3" creationId="{5E529D36-DA44-4B35-931C-00DBA5384AB0}"/>
          </ac:spMkLst>
        </pc:spChg>
        <pc:spChg chg="add mod">
          <ac:chgData name="Juliana Lee" userId="4e4d87a2b56a8695" providerId="LiveId" clId="{BFC68333-F4CB-4A4C-AFA2-7857A8BBE901}" dt="2022-11-15T15:14:18.095" v="4795" actId="1076"/>
          <ac:spMkLst>
            <pc:docMk/>
            <pc:sldMk cId="2442960004" sldId="264"/>
            <ac:spMk id="5" creationId="{74F9B6E0-E025-0D31-4AC2-1781BBBFDE30}"/>
          </ac:spMkLst>
        </pc:spChg>
        <pc:spChg chg="mod">
          <ac:chgData name="Juliana Lee" userId="4e4d87a2b56a8695" providerId="LiveId" clId="{BFC68333-F4CB-4A4C-AFA2-7857A8BBE901}" dt="2022-11-07T15:10:03.220" v="2703" actId="207"/>
          <ac:spMkLst>
            <pc:docMk/>
            <pc:sldMk cId="2442960004" sldId="264"/>
            <ac:spMk id="5" creationId="{CDADA208-E23E-4B7A-8B30-503644571020}"/>
          </ac:spMkLst>
        </pc:spChg>
        <pc:spChg chg="add mod">
          <ac:chgData name="Juliana Lee" userId="4e4d87a2b56a8695" providerId="LiveId" clId="{BFC68333-F4CB-4A4C-AFA2-7857A8BBE901}" dt="2022-11-15T14:46:01.057" v="4147" actId="5793"/>
          <ac:spMkLst>
            <pc:docMk/>
            <pc:sldMk cId="2442960004" sldId="264"/>
            <ac:spMk id="6" creationId="{8E87250C-3895-C0E3-026F-BB5DEB03DF12}"/>
          </ac:spMkLst>
        </pc:spChg>
        <pc:spChg chg="del">
          <ac:chgData name="Juliana Lee" userId="4e4d87a2b56a8695" providerId="LiveId" clId="{BFC68333-F4CB-4A4C-AFA2-7857A8BBE901}" dt="2022-11-07T15:08:38.982" v="2693" actId="478"/>
          <ac:spMkLst>
            <pc:docMk/>
            <pc:sldMk cId="2442960004" sldId="264"/>
            <ac:spMk id="6" creationId="{97C50A8E-3918-4827-975A-99A3EAB66BFA}"/>
          </ac:spMkLst>
        </pc:spChg>
        <pc:spChg chg="mod">
          <ac:chgData name="Juliana Lee" userId="4e4d87a2b56a8695" providerId="LiveId" clId="{BFC68333-F4CB-4A4C-AFA2-7857A8BBE901}" dt="2022-11-07T15:08:08.403" v="2669"/>
          <ac:spMkLst>
            <pc:docMk/>
            <pc:sldMk cId="2442960004" sldId="264"/>
            <ac:spMk id="7" creationId="{35AF9DE5-C8D3-43F1-8647-AA7713F1FCEF}"/>
          </ac:spMkLst>
        </pc:spChg>
        <pc:spChg chg="add mod">
          <ac:chgData name="Juliana Lee" userId="4e4d87a2b56a8695" providerId="LiveId" clId="{BFC68333-F4CB-4A4C-AFA2-7857A8BBE901}" dt="2022-11-15T14:44:54.300" v="4123" actId="1076"/>
          <ac:spMkLst>
            <pc:docMk/>
            <pc:sldMk cId="2442960004" sldId="264"/>
            <ac:spMk id="7" creationId="{F8118A2E-5687-E469-7EC3-F2D92AC1F49B}"/>
          </ac:spMkLst>
        </pc:spChg>
        <pc:spChg chg="add mod">
          <ac:chgData name="Juliana Lee" userId="4e4d87a2b56a8695" providerId="LiveId" clId="{BFC68333-F4CB-4A4C-AFA2-7857A8BBE901}" dt="2022-11-15T14:47:27.564" v="4225" actId="1076"/>
          <ac:spMkLst>
            <pc:docMk/>
            <pc:sldMk cId="2442960004" sldId="264"/>
            <ac:spMk id="8" creationId="{38F15113-7F9D-180A-1F1C-ECA128FEF5FF}"/>
          </ac:spMkLst>
        </pc:spChg>
        <pc:spChg chg="add mod">
          <ac:chgData name="Juliana Lee" userId="4e4d87a2b56a8695" providerId="LiveId" clId="{BFC68333-F4CB-4A4C-AFA2-7857A8BBE901}" dt="2022-11-15T14:47:21.756" v="4224" actId="1076"/>
          <ac:spMkLst>
            <pc:docMk/>
            <pc:sldMk cId="2442960004" sldId="264"/>
            <ac:spMk id="9" creationId="{743C6A1D-A8DB-6818-66B8-5FE160C14FA3}"/>
          </ac:spMkLst>
        </pc:spChg>
        <pc:spChg chg="mod">
          <ac:chgData name="Juliana Lee" userId="4e4d87a2b56a8695" providerId="LiveId" clId="{BFC68333-F4CB-4A4C-AFA2-7857A8BBE901}" dt="2022-11-15T14:35:41.848" v="4034" actId="14100"/>
          <ac:spMkLst>
            <pc:docMk/>
            <pc:sldMk cId="2442960004" sldId="264"/>
            <ac:spMk id="11" creationId="{9291974D-94F5-468A-87AC-B7EFF95696CC}"/>
          </ac:spMkLst>
        </pc:spChg>
        <pc:spChg chg="add mod">
          <ac:chgData name="Juliana Lee" userId="4e4d87a2b56a8695" providerId="LiveId" clId="{BFC68333-F4CB-4A4C-AFA2-7857A8BBE901}" dt="2022-11-15T14:48:27.172" v="4284" actId="20577"/>
          <ac:spMkLst>
            <pc:docMk/>
            <pc:sldMk cId="2442960004" sldId="264"/>
            <ac:spMk id="12" creationId="{729FB452-4616-3189-76A6-3F2009682801}"/>
          </ac:spMkLst>
        </pc:spChg>
        <pc:spChg chg="add del mod">
          <ac:chgData name="Juliana Lee" userId="4e4d87a2b56a8695" providerId="LiveId" clId="{BFC68333-F4CB-4A4C-AFA2-7857A8BBE901}" dt="2022-11-15T14:48:35.932" v="4286"/>
          <ac:spMkLst>
            <pc:docMk/>
            <pc:sldMk cId="2442960004" sldId="264"/>
            <ac:spMk id="13" creationId="{22218BCC-5259-D067-8700-6A85F570504E}"/>
          </ac:spMkLst>
        </pc:spChg>
        <pc:spChg chg="add del mod">
          <ac:chgData name="Juliana Lee" userId="4e4d87a2b56a8695" providerId="LiveId" clId="{BFC68333-F4CB-4A4C-AFA2-7857A8BBE901}" dt="2022-11-15T14:48:41.906" v="4288"/>
          <ac:spMkLst>
            <pc:docMk/>
            <pc:sldMk cId="2442960004" sldId="264"/>
            <ac:spMk id="14" creationId="{040103AF-EDCB-BDC4-1412-CBCA3C9360B5}"/>
          </ac:spMkLst>
        </pc:spChg>
        <pc:spChg chg="add mod">
          <ac:chgData name="Juliana Lee" userId="4e4d87a2b56a8695" providerId="LiveId" clId="{BFC68333-F4CB-4A4C-AFA2-7857A8BBE901}" dt="2022-11-15T14:52:58.236" v="4484" actId="1076"/>
          <ac:spMkLst>
            <pc:docMk/>
            <pc:sldMk cId="2442960004" sldId="264"/>
            <ac:spMk id="15" creationId="{968624C9-35AB-8900-8278-572778C47B43}"/>
          </ac:spMkLst>
        </pc:spChg>
        <pc:spChg chg="add mod">
          <ac:chgData name="Juliana Lee" userId="4e4d87a2b56a8695" providerId="LiveId" clId="{BFC68333-F4CB-4A4C-AFA2-7857A8BBE901}" dt="2022-11-15T15:13:31.477" v="4773" actId="1076"/>
          <ac:spMkLst>
            <pc:docMk/>
            <pc:sldMk cId="2442960004" sldId="264"/>
            <ac:spMk id="16" creationId="{86BD23BA-025B-A9A1-789B-34EAEFC88248}"/>
          </ac:spMkLst>
        </pc:spChg>
        <pc:spChg chg="add mod">
          <ac:chgData name="Juliana Lee" userId="4e4d87a2b56a8695" providerId="LiveId" clId="{BFC68333-F4CB-4A4C-AFA2-7857A8BBE901}" dt="2022-11-15T15:13:50.281" v="4775" actId="1076"/>
          <ac:spMkLst>
            <pc:docMk/>
            <pc:sldMk cId="2442960004" sldId="264"/>
            <ac:spMk id="17" creationId="{24B98948-CB12-0323-053E-D8F2C12A20C7}"/>
          </ac:spMkLst>
        </pc:spChg>
        <pc:spChg chg="add mod">
          <ac:chgData name="Juliana Lee" userId="4e4d87a2b56a8695" providerId="LiveId" clId="{BFC68333-F4CB-4A4C-AFA2-7857A8BBE901}" dt="2022-11-15T15:01:56.514" v="4636" actId="14100"/>
          <ac:spMkLst>
            <pc:docMk/>
            <pc:sldMk cId="2442960004" sldId="264"/>
            <ac:spMk id="18" creationId="{20D59EA5-F8AD-7BB7-9DA6-D9826A90BBAD}"/>
          </ac:spMkLst>
        </pc:spChg>
        <pc:spChg chg="mod">
          <ac:chgData name="Juliana Lee" userId="4e4d87a2b56a8695" providerId="LiveId" clId="{BFC68333-F4CB-4A4C-AFA2-7857A8BBE901}" dt="2022-11-07T15:08:17.698" v="2684"/>
          <ac:spMkLst>
            <pc:docMk/>
            <pc:sldMk cId="2442960004" sldId="264"/>
            <ac:spMk id="47" creationId="{AC6A4160-8BE0-4F42-8528-A692DB7BDCCE}"/>
          </ac:spMkLst>
        </pc:spChg>
        <pc:spChg chg="del">
          <ac:chgData name="Juliana Lee" userId="4e4d87a2b56a8695" providerId="LiveId" clId="{BFC68333-F4CB-4A4C-AFA2-7857A8BBE901}" dt="2022-11-07T15:08:36.428" v="2692" actId="478"/>
          <ac:spMkLst>
            <pc:docMk/>
            <pc:sldMk cId="2442960004" sldId="264"/>
            <ac:spMk id="48" creationId="{151F8D54-5195-4686-B421-E1F7E4D42652}"/>
          </ac:spMkLst>
        </pc:spChg>
        <pc:spChg chg="mod">
          <ac:chgData name="Juliana Lee" userId="4e4d87a2b56a8695" providerId="LiveId" clId="{BFC68333-F4CB-4A4C-AFA2-7857A8BBE901}" dt="2022-11-07T14:54:49.945" v="2202"/>
          <ac:spMkLst>
            <pc:docMk/>
            <pc:sldMk cId="2442960004" sldId="264"/>
            <ac:spMk id="49" creationId="{23AD9D02-A5AE-9935-68FA-EFA4EC9983A9}"/>
          </ac:spMkLst>
        </pc:spChg>
        <pc:spChg chg="mod">
          <ac:chgData name="Juliana Lee" userId="4e4d87a2b56a8695" providerId="LiveId" clId="{BFC68333-F4CB-4A4C-AFA2-7857A8BBE901}" dt="2022-11-07T14:58:19.511" v="2279" actId="113"/>
          <ac:spMkLst>
            <pc:docMk/>
            <pc:sldMk cId="2442960004" sldId="264"/>
            <ac:spMk id="50" creationId="{34228088-7C52-EAB7-0C79-BBCBCBC6348E}"/>
          </ac:spMkLst>
        </pc:spChg>
        <pc:spChg chg="add mod">
          <ac:chgData name="Juliana Lee" userId="4e4d87a2b56a8695" providerId="LiveId" clId="{BFC68333-F4CB-4A4C-AFA2-7857A8BBE901}" dt="2022-11-15T14:54:35.317" v="4520" actId="1076"/>
          <ac:spMkLst>
            <pc:docMk/>
            <pc:sldMk cId="2442960004" sldId="264"/>
            <ac:spMk id="51" creationId="{1B8322C8-9577-5E3D-35E6-B24B71A81FED}"/>
          </ac:spMkLst>
        </pc:spChg>
        <pc:spChg chg="add mod">
          <ac:chgData name="Juliana Lee" userId="4e4d87a2b56a8695" providerId="LiveId" clId="{BFC68333-F4CB-4A4C-AFA2-7857A8BBE901}" dt="2022-11-15T14:36:11.471" v="4039" actId="1076"/>
          <ac:spMkLst>
            <pc:docMk/>
            <pc:sldMk cId="2442960004" sldId="264"/>
            <ac:spMk id="52" creationId="{FEADD5F9-55E8-95E7-E953-4D649F264C95}"/>
          </ac:spMkLst>
        </pc:spChg>
        <pc:spChg chg="add mod">
          <ac:chgData name="Juliana Lee" userId="4e4d87a2b56a8695" providerId="LiveId" clId="{BFC68333-F4CB-4A4C-AFA2-7857A8BBE901}" dt="2022-11-15T14:36:15.701" v="4040" actId="1076"/>
          <ac:spMkLst>
            <pc:docMk/>
            <pc:sldMk cId="2442960004" sldId="264"/>
            <ac:spMk id="53" creationId="{45B97B4E-1BED-9C11-7C7C-A3DD5CB94122}"/>
          </ac:spMkLst>
        </pc:spChg>
        <pc:spChg chg="mod">
          <ac:chgData name="Juliana Lee" userId="4e4d87a2b56a8695" providerId="LiveId" clId="{BFC68333-F4CB-4A4C-AFA2-7857A8BBE901}" dt="2022-11-07T15:09:02.181" v="2700"/>
          <ac:spMkLst>
            <pc:docMk/>
            <pc:sldMk cId="2442960004" sldId="264"/>
            <ac:spMk id="55" creationId="{A40B65F2-57C2-3F61-7BE8-38808963AC93}"/>
          </ac:spMkLst>
        </pc:spChg>
        <pc:spChg chg="mod">
          <ac:chgData name="Juliana Lee" userId="4e4d87a2b56a8695" providerId="LiveId" clId="{BFC68333-F4CB-4A4C-AFA2-7857A8BBE901}" dt="2022-11-07T15:09:12.038" v="2702" actId="20577"/>
          <ac:spMkLst>
            <pc:docMk/>
            <pc:sldMk cId="2442960004" sldId="264"/>
            <ac:spMk id="56" creationId="{5E7A4184-D6B4-8EEF-F69F-4EA31AFFE924}"/>
          </ac:spMkLst>
        </pc:spChg>
        <pc:spChg chg="add del mod">
          <ac:chgData name="Juliana Lee" userId="4e4d87a2b56a8695" providerId="LiveId" clId="{BFC68333-F4CB-4A4C-AFA2-7857A8BBE901}" dt="2022-11-07T15:41:32.216" v="2777"/>
          <ac:spMkLst>
            <pc:docMk/>
            <pc:sldMk cId="2442960004" sldId="264"/>
            <ac:spMk id="58" creationId="{C8F659A2-5DE8-3FFE-A518-DF9D86E3C07E}"/>
          </ac:spMkLst>
        </pc:spChg>
        <pc:spChg chg="add mod">
          <ac:chgData name="Juliana Lee" userId="4e4d87a2b56a8695" providerId="LiveId" clId="{BFC68333-F4CB-4A4C-AFA2-7857A8BBE901}" dt="2022-11-15T15:13:18.153" v="4772" actId="20577"/>
          <ac:spMkLst>
            <pc:docMk/>
            <pc:sldMk cId="2442960004" sldId="264"/>
            <ac:spMk id="59" creationId="{FA1EFBC9-8EB9-0D88-DCBB-4A9BFDA02EEB}"/>
          </ac:spMkLst>
        </pc:spChg>
        <pc:spChg chg="add del mod">
          <ac:chgData name="Juliana Lee" userId="4e4d87a2b56a8695" providerId="LiveId" clId="{BFC68333-F4CB-4A4C-AFA2-7857A8BBE901}" dt="2022-11-15T14:41:07.171" v="4058" actId="478"/>
          <ac:spMkLst>
            <pc:docMk/>
            <pc:sldMk cId="2442960004" sldId="264"/>
            <ac:spMk id="61" creationId="{6D18281E-0BDB-28ED-D240-4065EB98ABCB}"/>
          </ac:spMkLst>
        </pc:spChg>
        <pc:spChg chg="add del mod">
          <ac:chgData name="Juliana Lee" userId="4e4d87a2b56a8695" providerId="LiveId" clId="{BFC68333-F4CB-4A4C-AFA2-7857A8BBE901}" dt="2022-11-15T14:29:22.549" v="4019"/>
          <ac:spMkLst>
            <pc:docMk/>
            <pc:sldMk cId="2442960004" sldId="264"/>
            <ac:spMk id="62" creationId="{1D03D680-5398-9ADD-9CE6-67E112652A93}"/>
          </ac:spMkLst>
        </pc:spChg>
        <pc:spChg chg="add del mod">
          <ac:chgData name="Juliana Lee" userId="4e4d87a2b56a8695" providerId="LiveId" clId="{BFC68333-F4CB-4A4C-AFA2-7857A8BBE901}" dt="2022-11-15T14:41:07.171" v="4060"/>
          <ac:spMkLst>
            <pc:docMk/>
            <pc:sldMk cId="2442960004" sldId="264"/>
            <ac:spMk id="63" creationId="{D19244CA-50C2-6851-633D-83E7F39CC798}"/>
          </ac:spMkLst>
        </pc:spChg>
        <pc:spChg chg="add mod">
          <ac:chgData name="Juliana Lee" userId="4e4d87a2b56a8695" providerId="LiveId" clId="{BFC68333-F4CB-4A4C-AFA2-7857A8BBE901}" dt="2022-11-15T14:45:13.096" v="4125" actId="1076"/>
          <ac:spMkLst>
            <pc:docMk/>
            <pc:sldMk cId="2442960004" sldId="264"/>
            <ac:spMk id="64" creationId="{21548D92-8065-24F8-EA1A-91F1FCF74E9E}"/>
          </ac:spMkLst>
        </pc:spChg>
        <pc:spChg chg="add del mod">
          <ac:chgData name="Juliana Lee" userId="4e4d87a2b56a8695" providerId="LiveId" clId="{BFC68333-F4CB-4A4C-AFA2-7857A8BBE901}" dt="2022-11-07T15:55:38.713" v="2985"/>
          <ac:spMkLst>
            <pc:docMk/>
            <pc:sldMk cId="2442960004" sldId="264"/>
            <ac:spMk id="65" creationId="{F7B8DF08-1696-90F7-4821-95127425B7EB}"/>
          </ac:spMkLst>
        </pc:spChg>
        <pc:spChg chg="add mod">
          <ac:chgData name="Juliana Lee" userId="4e4d87a2b56a8695" providerId="LiveId" clId="{BFC68333-F4CB-4A4C-AFA2-7857A8BBE901}" dt="2022-11-15T14:45:05.110" v="4124" actId="1076"/>
          <ac:spMkLst>
            <pc:docMk/>
            <pc:sldMk cId="2442960004" sldId="264"/>
            <ac:spMk id="66" creationId="{94B00148-0EA9-8E43-CDA8-73E12F0337AE}"/>
          </ac:spMkLst>
        </pc:spChg>
        <pc:spChg chg="del">
          <ac:chgData name="Juliana Lee" userId="4e4d87a2b56a8695" providerId="LiveId" clId="{BFC68333-F4CB-4A4C-AFA2-7857A8BBE901}" dt="2022-11-07T15:08:22.393" v="2686" actId="478"/>
          <ac:spMkLst>
            <pc:docMk/>
            <pc:sldMk cId="2442960004" sldId="264"/>
            <ac:spMk id="87" creationId="{BF061177-3A0B-4D94-95FF-46770B8B2E9B}"/>
          </ac:spMkLst>
        </pc:spChg>
        <pc:spChg chg="del">
          <ac:chgData name="Juliana Lee" userId="4e4d87a2b56a8695" providerId="LiveId" clId="{BFC68333-F4CB-4A4C-AFA2-7857A8BBE901}" dt="2022-11-07T15:08:33.109" v="2690" actId="478"/>
          <ac:spMkLst>
            <pc:docMk/>
            <pc:sldMk cId="2442960004" sldId="264"/>
            <ac:spMk id="88" creationId="{C441B089-8C78-493A-B640-E4942D9BE68E}"/>
          </ac:spMkLst>
        </pc:spChg>
        <pc:spChg chg="del">
          <ac:chgData name="Juliana Lee" userId="4e4d87a2b56a8695" providerId="LiveId" clId="{BFC68333-F4CB-4A4C-AFA2-7857A8BBE901}" dt="2022-11-07T15:08:34.499" v="2691" actId="478"/>
          <ac:spMkLst>
            <pc:docMk/>
            <pc:sldMk cId="2442960004" sldId="264"/>
            <ac:spMk id="89" creationId="{1710653A-F5C8-47DE-8D3E-A0B5438ED781}"/>
          </ac:spMkLst>
        </pc:spChg>
        <pc:spChg chg="del">
          <ac:chgData name="Juliana Lee" userId="4e4d87a2b56a8695" providerId="LiveId" clId="{BFC68333-F4CB-4A4C-AFA2-7857A8BBE901}" dt="2022-11-07T15:08:31.262" v="2689" actId="478"/>
          <ac:spMkLst>
            <pc:docMk/>
            <pc:sldMk cId="2442960004" sldId="264"/>
            <ac:spMk id="95" creationId="{8D0359B6-238F-4B5E-B1A4-229F370E96D7}"/>
          </ac:spMkLst>
        </pc:spChg>
        <pc:spChg chg="del mod">
          <ac:chgData name="Juliana Lee" userId="4e4d87a2b56a8695" providerId="LiveId" clId="{BFC68333-F4CB-4A4C-AFA2-7857A8BBE901}" dt="2022-11-07T15:08:26.795" v="2688" actId="478"/>
          <ac:spMkLst>
            <pc:docMk/>
            <pc:sldMk cId="2442960004" sldId="264"/>
            <ac:spMk id="96" creationId="{C14F284B-6377-4804-9C82-CA1083F54D5A}"/>
          </ac:spMkLst>
        </pc:spChg>
        <pc:spChg chg="mod">
          <ac:chgData name="Juliana Lee" userId="4e4d87a2b56a8695" providerId="LiveId" clId="{BFC68333-F4CB-4A4C-AFA2-7857A8BBE901}" dt="2022-11-07T14:58:10.205" v="2275"/>
          <ac:spMkLst>
            <pc:docMk/>
            <pc:sldMk cId="2442960004" sldId="264"/>
            <ac:spMk id="179" creationId="{9CFFF09D-96F9-453A-AC93-BC01E504D3BB}"/>
          </ac:spMkLst>
        </pc:spChg>
        <pc:spChg chg="mod">
          <ac:chgData name="Juliana Lee" userId="4e4d87a2b56a8695" providerId="LiveId" clId="{BFC68333-F4CB-4A4C-AFA2-7857A8BBE901}" dt="2022-11-07T14:58:16.154" v="2277"/>
          <ac:spMkLst>
            <pc:docMk/>
            <pc:sldMk cId="2442960004" sldId="264"/>
            <ac:spMk id="186" creationId="{AE0232FB-F1E3-4951-A55C-3F3342DF6A13}"/>
          </ac:spMkLst>
        </pc:spChg>
        <pc:spChg chg="del">
          <ac:chgData name="Juliana Lee" userId="4e4d87a2b56a8695" providerId="LiveId" clId="{BFC68333-F4CB-4A4C-AFA2-7857A8BBE901}" dt="2022-11-07T14:57:33.922" v="2208" actId="478"/>
          <ac:spMkLst>
            <pc:docMk/>
            <pc:sldMk cId="2442960004" sldId="264"/>
            <ac:spMk id="187" creationId="{B46D891C-8009-4D3A-AE8D-056B662B8089}"/>
          </ac:spMkLst>
        </pc:spChg>
        <pc:spChg chg="del mod">
          <ac:chgData name="Juliana Lee" userId="4e4d87a2b56a8695" providerId="LiveId" clId="{BFC68333-F4CB-4A4C-AFA2-7857A8BBE901}" dt="2022-11-07T14:57:39.753" v="2212" actId="478"/>
          <ac:spMkLst>
            <pc:docMk/>
            <pc:sldMk cId="2442960004" sldId="264"/>
            <ac:spMk id="188" creationId="{0A5AD744-30BD-4F9E-88ED-80B7CB0B905E}"/>
          </ac:spMkLst>
        </pc:spChg>
        <pc:spChg chg="del mod">
          <ac:chgData name="Juliana Lee" userId="4e4d87a2b56a8695" providerId="LiveId" clId="{BFC68333-F4CB-4A4C-AFA2-7857A8BBE901}" dt="2022-11-07T14:57:32.651" v="2207" actId="478"/>
          <ac:spMkLst>
            <pc:docMk/>
            <pc:sldMk cId="2442960004" sldId="264"/>
            <ac:spMk id="189" creationId="{BAB1ACF7-5AEB-4633-8F49-D88B53378400}"/>
          </ac:spMkLst>
        </pc:spChg>
        <pc:spChg chg="del mod">
          <ac:chgData name="Juliana Lee" userId="4e4d87a2b56a8695" providerId="LiveId" clId="{BFC68333-F4CB-4A4C-AFA2-7857A8BBE901}" dt="2022-11-07T14:57:36.796" v="2210" actId="478"/>
          <ac:spMkLst>
            <pc:docMk/>
            <pc:sldMk cId="2442960004" sldId="264"/>
            <ac:spMk id="190" creationId="{D47EB548-7973-4FFC-B967-63DC95FCDF00}"/>
          </ac:spMkLst>
        </pc:spChg>
        <pc:spChg chg="del mod">
          <ac:chgData name="Juliana Lee" userId="4e4d87a2b56a8695" providerId="LiveId" clId="{BFC68333-F4CB-4A4C-AFA2-7857A8BBE901}" dt="2022-11-07T14:54:34.262" v="2197" actId="478"/>
          <ac:spMkLst>
            <pc:docMk/>
            <pc:sldMk cId="2442960004" sldId="264"/>
            <ac:spMk id="192" creationId="{7917D667-8C6B-4BE2-89A8-EE34784ECF48}"/>
          </ac:spMkLst>
        </pc:spChg>
        <pc:spChg chg="del mod">
          <ac:chgData name="Juliana Lee" userId="4e4d87a2b56a8695" providerId="LiveId" clId="{BFC68333-F4CB-4A4C-AFA2-7857A8BBE901}" dt="2022-11-07T14:54:36.808" v="2199" actId="478"/>
          <ac:spMkLst>
            <pc:docMk/>
            <pc:sldMk cId="2442960004" sldId="264"/>
            <ac:spMk id="193" creationId="{2EDD0A13-925F-4A1B-ABFB-3C67C1357966}"/>
          </ac:spMkLst>
        </pc:spChg>
        <pc:spChg chg="del">
          <ac:chgData name="Juliana Lee" userId="4e4d87a2b56a8695" providerId="LiveId" clId="{BFC68333-F4CB-4A4C-AFA2-7857A8BBE901}" dt="2022-11-07T14:54:26.925" v="2194" actId="478"/>
          <ac:spMkLst>
            <pc:docMk/>
            <pc:sldMk cId="2442960004" sldId="264"/>
            <ac:spMk id="202" creationId="{70D38E9A-94A7-447A-89C1-EB62E888BD09}"/>
          </ac:spMkLst>
        </pc:spChg>
        <pc:spChg chg="del">
          <ac:chgData name="Juliana Lee" userId="4e4d87a2b56a8695" providerId="LiveId" clId="{BFC68333-F4CB-4A4C-AFA2-7857A8BBE901}" dt="2022-11-07T14:54:39.023" v="2200" actId="478"/>
          <ac:spMkLst>
            <pc:docMk/>
            <pc:sldMk cId="2442960004" sldId="264"/>
            <ac:spMk id="203" creationId="{F628A559-BC49-4742-82C4-4124FF63A8B1}"/>
          </ac:spMkLst>
        </pc:spChg>
        <pc:spChg chg="del">
          <ac:chgData name="Juliana Lee" userId="4e4d87a2b56a8695" providerId="LiveId" clId="{BFC68333-F4CB-4A4C-AFA2-7857A8BBE901}" dt="2022-11-07T14:54:43.531" v="2201" actId="478"/>
          <ac:spMkLst>
            <pc:docMk/>
            <pc:sldMk cId="2442960004" sldId="264"/>
            <ac:spMk id="204" creationId="{CEBFB0FE-B591-4089-A1B4-FF85CA99D9DA}"/>
          </ac:spMkLst>
        </pc:spChg>
        <pc:spChg chg="del">
          <ac:chgData name="Juliana Lee" userId="4e4d87a2b56a8695" providerId="LiveId" clId="{BFC68333-F4CB-4A4C-AFA2-7857A8BBE901}" dt="2022-11-07T14:54:32.714" v="2195" actId="478"/>
          <ac:spMkLst>
            <pc:docMk/>
            <pc:sldMk cId="2442960004" sldId="264"/>
            <ac:spMk id="1028" creationId="{C98C02B3-B192-4C19-95D4-A5FA419DA95D}"/>
          </ac:spMkLst>
        </pc:spChg>
        <pc:grpChg chg="add mod">
          <ac:chgData name="Juliana Lee" userId="4e4d87a2b56a8695" providerId="LiveId" clId="{BFC68333-F4CB-4A4C-AFA2-7857A8BBE901}" dt="2022-11-15T14:35:28.854" v="4032" actId="14100"/>
          <ac:grpSpMkLst>
            <pc:docMk/>
            <pc:sldMk cId="2442960004" sldId="264"/>
            <ac:grpSpMk id="10" creationId="{38030ED6-5BB6-58B0-86EE-21ACE30B43E7}"/>
          </ac:grpSpMkLst>
        </pc:grpChg>
        <pc:grpChg chg="del">
          <ac:chgData name="Juliana Lee" userId="4e4d87a2b56a8695" providerId="LiveId" clId="{BFC68333-F4CB-4A4C-AFA2-7857A8BBE901}" dt="2022-11-07T15:08:42.007" v="2694" actId="478"/>
          <ac:grpSpMkLst>
            <pc:docMk/>
            <pc:sldMk cId="2442960004" sldId="264"/>
            <ac:grpSpMk id="12" creationId="{75301E57-A6A4-4748-B362-9BA17072ED18}"/>
          </ac:grpSpMkLst>
        </pc:grpChg>
        <pc:grpChg chg="del mod">
          <ac:chgData name="Juliana Lee" userId="4e4d87a2b56a8695" providerId="LiveId" clId="{BFC68333-F4CB-4A4C-AFA2-7857A8BBE901}" dt="2022-11-07T15:22:00.220" v="2708" actId="478"/>
          <ac:grpSpMkLst>
            <pc:docMk/>
            <pc:sldMk cId="2442960004" sldId="264"/>
            <ac:grpSpMk id="43" creationId="{91550221-8258-42F2-8C5D-7698C3085D53}"/>
          </ac:grpSpMkLst>
        </pc:grpChg>
        <pc:grpChg chg="add del mod">
          <ac:chgData name="Juliana Lee" userId="4e4d87a2b56a8695" providerId="LiveId" clId="{BFC68333-F4CB-4A4C-AFA2-7857A8BBE901}" dt="2022-11-07T15:22:01.638" v="2709" actId="478"/>
          <ac:grpSpMkLst>
            <pc:docMk/>
            <pc:sldMk cId="2442960004" sldId="264"/>
            <ac:grpSpMk id="45" creationId="{82DC834D-A801-489D-B18E-A3C9646F4D2E}"/>
          </ac:grpSpMkLst>
        </pc:grpChg>
        <pc:grpChg chg="add del mod">
          <ac:chgData name="Juliana Lee" userId="4e4d87a2b56a8695" providerId="LiveId" clId="{BFC68333-F4CB-4A4C-AFA2-7857A8BBE901}" dt="2022-11-07T15:22:05.833" v="2710" actId="478"/>
          <ac:grpSpMkLst>
            <pc:docMk/>
            <pc:sldMk cId="2442960004" sldId="264"/>
            <ac:grpSpMk id="54" creationId="{D9B80C79-C196-691A-7C24-5407F029D904}"/>
          </ac:grpSpMkLst>
        </pc:grpChg>
        <pc:grpChg chg="mod">
          <ac:chgData name="Juliana Lee" userId="4e4d87a2b56a8695" providerId="LiveId" clId="{BFC68333-F4CB-4A4C-AFA2-7857A8BBE901}" dt="2022-11-15T14:35:16.925" v="4031" actId="14100"/>
          <ac:grpSpMkLst>
            <pc:docMk/>
            <pc:sldMk cId="2442960004" sldId="264"/>
            <ac:grpSpMk id="81" creationId="{AB755EE4-AAED-40FD-A16A-259334EEE052}"/>
          </ac:grpSpMkLst>
        </pc:grpChg>
        <pc:grpChg chg="del">
          <ac:chgData name="Juliana Lee" userId="4e4d87a2b56a8695" providerId="LiveId" clId="{BFC68333-F4CB-4A4C-AFA2-7857A8BBE901}" dt="2022-11-07T15:08:48.942" v="2697" actId="478"/>
          <ac:grpSpMkLst>
            <pc:docMk/>
            <pc:sldMk cId="2442960004" sldId="264"/>
            <ac:grpSpMk id="82" creationId="{B98E995E-9B1D-4A56-ACB0-682E15B8ABE6}"/>
          </ac:grpSpMkLst>
        </pc:grpChg>
        <pc:grpChg chg="del">
          <ac:chgData name="Juliana Lee" userId="4e4d87a2b56a8695" providerId="LiveId" clId="{BFC68333-F4CB-4A4C-AFA2-7857A8BBE901}" dt="2022-11-07T15:08:20.687" v="2685" actId="478"/>
          <ac:grpSpMkLst>
            <pc:docMk/>
            <pc:sldMk cId="2442960004" sldId="264"/>
            <ac:grpSpMk id="101" creationId="{3F8007BE-3B68-4A53-AEE4-024A0881F8D7}"/>
          </ac:grpSpMkLst>
        </pc:grpChg>
        <pc:grpChg chg="del">
          <ac:chgData name="Juliana Lee" userId="4e4d87a2b56a8695" providerId="LiveId" clId="{BFC68333-F4CB-4A4C-AFA2-7857A8BBE901}" dt="2022-11-07T14:57:18.556" v="2204" actId="478"/>
          <ac:grpSpMkLst>
            <pc:docMk/>
            <pc:sldMk cId="2442960004" sldId="264"/>
            <ac:grpSpMk id="120" creationId="{E7C433E1-2468-4CB5-BB9B-DC81C26CDDD2}"/>
          </ac:grpSpMkLst>
        </pc:grpChg>
        <pc:grpChg chg="mod">
          <ac:chgData name="Juliana Lee" userId="4e4d87a2b56a8695" providerId="LiveId" clId="{BFC68333-F4CB-4A4C-AFA2-7857A8BBE901}" dt="2022-11-15T14:34:56.300" v="4029" actId="14100"/>
          <ac:grpSpMkLst>
            <pc:docMk/>
            <pc:sldMk cId="2442960004" sldId="264"/>
            <ac:grpSpMk id="184" creationId="{337509D2-0CBC-4371-A05E-AF36659B07F3}"/>
          </ac:grpSpMkLst>
        </pc:grpChg>
        <pc:graphicFrameChg chg="del">
          <ac:chgData name="Juliana Lee" userId="4e4d87a2b56a8695" providerId="LiveId" clId="{BFC68333-F4CB-4A4C-AFA2-7857A8BBE901}" dt="2022-11-07T14:57:27.060" v="2205" actId="478"/>
          <ac:graphicFrameMkLst>
            <pc:docMk/>
            <pc:sldMk cId="2442960004" sldId="264"/>
            <ac:graphicFrameMk id="1027" creationId="{1B17C7EB-0FAD-41E6-9BE9-1AEB806F6571}"/>
          </ac:graphicFrameMkLst>
        </pc:graphicFrameChg>
        <pc:picChg chg="add del mod">
          <ac:chgData name="Juliana Lee" userId="4e4d87a2b56a8695" providerId="LiveId" clId="{BFC68333-F4CB-4A4C-AFA2-7857A8BBE901}" dt="2022-11-07T14:06:57.775" v="2057" actId="478"/>
          <ac:picMkLst>
            <pc:docMk/>
            <pc:sldMk cId="2442960004" sldId="264"/>
            <ac:picMk id="9" creationId="{3DEE194A-957F-D473-1377-A4E3FDEC1643}"/>
          </ac:picMkLst>
        </pc:picChg>
        <pc:picChg chg="add mod">
          <ac:chgData name="Juliana Lee" userId="4e4d87a2b56a8695" providerId="LiveId" clId="{BFC68333-F4CB-4A4C-AFA2-7857A8BBE901}" dt="2022-11-15T15:13:37.992" v="4774" actId="1076"/>
          <ac:picMkLst>
            <pc:docMk/>
            <pc:sldMk cId="2442960004" sldId="264"/>
            <ac:picMk id="57" creationId="{1AFD7C95-D902-950B-8E39-B148FCE6DA9E}"/>
          </ac:picMkLst>
        </pc:picChg>
      </pc:sldChg>
      <pc:sldChg chg="addSp delSp modSp mod">
        <pc:chgData name="Juliana Lee" userId="4e4d87a2b56a8695" providerId="LiveId" clId="{BFC68333-F4CB-4A4C-AFA2-7857A8BBE901}" dt="2022-11-15T14:55:18.012" v="4522" actId="115"/>
        <pc:sldMkLst>
          <pc:docMk/>
          <pc:sldMk cId="686076518" sldId="265"/>
        </pc:sldMkLst>
        <pc:spChg chg="add del">
          <ac:chgData name="Juliana Lee" userId="4e4d87a2b56a8695" providerId="LiveId" clId="{BFC68333-F4CB-4A4C-AFA2-7857A8BBE901}" dt="2022-11-07T13:29:34.018" v="1971" actId="22"/>
          <ac:spMkLst>
            <pc:docMk/>
            <pc:sldMk cId="686076518" sldId="265"/>
            <ac:spMk id="4" creationId="{D642046A-8D25-56F1-D393-BFED9B92B2D5}"/>
          </ac:spMkLst>
        </pc:spChg>
        <pc:spChg chg="add mod">
          <ac:chgData name="Juliana Lee" userId="4e4d87a2b56a8695" providerId="LiveId" clId="{BFC68333-F4CB-4A4C-AFA2-7857A8BBE901}" dt="2022-11-07T13:29:46.530" v="1972"/>
          <ac:spMkLst>
            <pc:docMk/>
            <pc:sldMk cId="686076518" sldId="265"/>
            <ac:spMk id="5" creationId="{542C8DE3-F7CB-0032-FD21-12D12BAF7180}"/>
          </ac:spMkLst>
        </pc:spChg>
        <pc:spChg chg="add mod">
          <ac:chgData name="Juliana Lee" userId="4e4d87a2b56a8695" providerId="LiveId" clId="{BFC68333-F4CB-4A4C-AFA2-7857A8BBE901}" dt="2022-11-07T13:30:00.767" v="1973"/>
          <ac:spMkLst>
            <pc:docMk/>
            <pc:sldMk cId="686076518" sldId="265"/>
            <ac:spMk id="6" creationId="{E5A1249F-2E20-A653-3693-FC397D6E7A79}"/>
          </ac:spMkLst>
        </pc:spChg>
        <pc:spChg chg="del">
          <ac:chgData name="Juliana Lee" userId="4e4d87a2b56a8695" providerId="LiveId" clId="{BFC68333-F4CB-4A4C-AFA2-7857A8BBE901}" dt="2022-11-07T13:29:07.554" v="1962" actId="478"/>
          <ac:spMkLst>
            <pc:docMk/>
            <pc:sldMk cId="686076518" sldId="265"/>
            <ac:spMk id="8" creationId="{64564789-A474-46BE-A2F2-4F27C6E39F3F}"/>
          </ac:spMkLst>
        </pc:spChg>
        <pc:spChg chg="del">
          <ac:chgData name="Juliana Lee" userId="4e4d87a2b56a8695" providerId="LiveId" clId="{BFC68333-F4CB-4A4C-AFA2-7857A8BBE901}" dt="2022-11-07T13:29:12.960" v="1965" actId="478"/>
          <ac:spMkLst>
            <pc:docMk/>
            <pc:sldMk cId="686076518" sldId="265"/>
            <ac:spMk id="12" creationId="{485D1319-7BD4-47DE-B3DF-55B655BB34C4}"/>
          </ac:spMkLst>
        </pc:spChg>
        <pc:spChg chg="del">
          <ac:chgData name="Juliana Lee" userId="4e4d87a2b56a8695" providerId="LiveId" clId="{BFC68333-F4CB-4A4C-AFA2-7857A8BBE901}" dt="2022-11-07T13:29:10.469" v="1963" actId="478"/>
          <ac:spMkLst>
            <pc:docMk/>
            <pc:sldMk cId="686076518" sldId="265"/>
            <ac:spMk id="13" creationId="{DAD3AC05-2DFE-4FEA-BD0F-67495472A283}"/>
          </ac:spMkLst>
        </pc:spChg>
        <pc:spChg chg="del">
          <ac:chgData name="Juliana Lee" userId="4e4d87a2b56a8695" providerId="LiveId" clId="{BFC68333-F4CB-4A4C-AFA2-7857A8BBE901}" dt="2022-11-07T13:29:11.791" v="1964" actId="478"/>
          <ac:spMkLst>
            <pc:docMk/>
            <pc:sldMk cId="686076518" sldId="265"/>
            <ac:spMk id="14" creationId="{08DED9FB-5603-488F-827B-05F43B91C25A}"/>
          </ac:spMkLst>
        </pc:spChg>
        <pc:spChg chg="add del mod">
          <ac:chgData name="Juliana Lee" userId="4e4d87a2b56a8695" providerId="LiveId" clId="{BFC68333-F4CB-4A4C-AFA2-7857A8BBE901}" dt="2022-11-07T13:34:55.207" v="1976" actId="478"/>
          <ac:spMkLst>
            <pc:docMk/>
            <pc:sldMk cId="686076518" sldId="265"/>
            <ac:spMk id="15" creationId="{8A7C0FD3-FCEA-BB11-279D-3EFECF1800BF}"/>
          </ac:spMkLst>
        </pc:spChg>
        <pc:spChg chg="add mod">
          <ac:chgData name="Juliana Lee" userId="4e4d87a2b56a8695" providerId="LiveId" clId="{BFC68333-F4CB-4A4C-AFA2-7857A8BBE901}" dt="2022-11-15T14:55:18.012" v="4522" actId="115"/>
          <ac:spMkLst>
            <pc:docMk/>
            <pc:sldMk cId="686076518" sldId="265"/>
            <ac:spMk id="16" creationId="{6B10B285-8C58-02B5-D58A-8E028DC64EF6}"/>
          </ac:spMkLst>
        </pc:spChg>
        <pc:spChg chg="del">
          <ac:chgData name="Juliana Lee" userId="4e4d87a2b56a8695" providerId="LiveId" clId="{BFC68333-F4CB-4A4C-AFA2-7857A8BBE901}" dt="2022-11-07T13:29:18.035" v="1967" actId="478"/>
          <ac:spMkLst>
            <pc:docMk/>
            <pc:sldMk cId="686076518" sldId="265"/>
            <ac:spMk id="17" creationId="{D2C300DA-4EC9-46EA-916D-25BEDAE0F239}"/>
          </ac:spMkLst>
        </pc:spChg>
        <pc:spChg chg="del">
          <ac:chgData name="Juliana Lee" userId="4e4d87a2b56a8695" providerId="LiveId" clId="{BFC68333-F4CB-4A4C-AFA2-7857A8BBE901}" dt="2022-11-07T13:29:20.633" v="1969" actId="478"/>
          <ac:spMkLst>
            <pc:docMk/>
            <pc:sldMk cId="686076518" sldId="265"/>
            <ac:spMk id="18" creationId="{CAA70618-CDC0-4C13-8EE9-54ABCDECF7CC}"/>
          </ac:spMkLst>
        </pc:spChg>
        <pc:spChg chg="add mod">
          <ac:chgData name="Juliana Lee" userId="4e4d87a2b56a8695" providerId="LiveId" clId="{BFC68333-F4CB-4A4C-AFA2-7857A8BBE901}" dt="2022-11-07T20:04:17.840" v="3335" actId="207"/>
          <ac:spMkLst>
            <pc:docMk/>
            <pc:sldMk cId="686076518" sldId="265"/>
            <ac:spMk id="19" creationId="{1C3EC464-D0D6-9E60-B5EC-AA2F82344792}"/>
          </ac:spMkLst>
        </pc:spChg>
        <pc:picChg chg="add mod ord">
          <ac:chgData name="Juliana Lee" userId="4e4d87a2b56a8695" providerId="LiveId" clId="{BFC68333-F4CB-4A4C-AFA2-7857A8BBE901}" dt="2022-11-07T13:38:50.439" v="2025" actId="1076"/>
          <ac:picMkLst>
            <pc:docMk/>
            <pc:sldMk cId="686076518" sldId="265"/>
            <ac:picMk id="9" creationId="{A9DCE56D-F54C-814D-26A4-D20953F0D550}"/>
          </ac:picMkLst>
        </pc:picChg>
        <pc:picChg chg="del">
          <ac:chgData name="Juliana Lee" userId="4e4d87a2b56a8695" providerId="LiveId" clId="{BFC68333-F4CB-4A4C-AFA2-7857A8BBE901}" dt="2022-11-07T13:29:14.008" v="1966" actId="478"/>
          <ac:picMkLst>
            <pc:docMk/>
            <pc:sldMk cId="686076518" sldId="265"/>
            <ac:picMk id="10" creationId="{8C9681D9-380A-4EAF-91DB-E07432FF9C3F}"/>
          </ac:picMkLst>
        </pc:picChg>
        <pc:picChg chg="del">
          <ac:chgData name="Juliana Lee" userId="4e4d87a2b56a8695" providerId="LiveId" clId="{BFC68333-F4CB-4A4C-AFA2-7857A8BBE901}" dt="2022-11-07T13:29:19.405" v="1968" actId="478"/>
          <ac:picMkLst>
            <pc:docMk/>
            <pc:sldMk cId="686076518" sldId="265"/>
            <ac:picMk id="11" creationId="{2EDE650A-484A-4B1F-81B3-5F644EC5CD1B}"/>
          </ac:picMkLst>
        </pc:picChg>
      </pc:sldChg>
      <pc:sldChg chg="del">
        <pc:chgData name="Juliana Lee" userId="4e4d87a2b56a8695" providerId="LiveId" clId="{BFC68333-F4CB-4A4C-AFA2-7857A8BBE901}" dt="2022-11-07T03:54:50.327" v="1852" actId="47"/>
        <pc:sldMkLst>
          <pc:docMk/>
          <pc:sldMk cId="4129666702" sldId="266"/>
        </pc:sldMkLst>
      </pc:sldChg>
      <pc:sldChg chg="addSp delSp modSp new mod ord">
        <pc:chgData name="Juliana Lee" userId="4e4d87a2b56a8695" providerId="LiveId" clId="{BFC68333-F4CB-4A4C-AFA2-7857A8BBE901}" dt="2022-11-06T19:52:21.825" v="1502"/>
        <pc:sldMkLst>
          <pc:docMk/>
          <pc:sldMk cId="834023835" sldId="267"/>
        </pc:sldMkLst>
        <pc:spChg chg="mod">
          <ac:chgData name="Juliana Lee" userId="4e4d87a2b56a8695" providerId="LiveId" clId="{BFC68333-F4CB-4A4C-AFA2-7857A8BBE901}" dt="2022-11-06T19:52:21.825" v="1502"/>
          <ac:spMkLst>
            <pc:docMk/>
            <pc:sldMk cId="834023835" sldId="267"/>
            <ac:spMk id="2" creationId="{5A7894B7-D660-DDB8-2F98-6796EB372112}"/>
          </ac:spMkLst>
        </pc:spChg>
        <pc:spChg chg="mod">
          <ac:chgData name="Juliana Lee" userId="4e4d87a2b56a8695" providerId="LiveId" clId="{BFC68333-F4CB-4A4C-AFA2-7857A8BBE901}" dt="2022-11-06T17:34:54.525" v="1179" actId="20577"/>
          <ac:spMkLst>
            <pc:docMk/>
            <pc:sldMk cId="834023835" sldId="267"/>
            <ac:spMk id="3" creationId="{9EF11B22-18B6-52DB-CF80-5BC7D1E731C1}"/>
          </ac:spMkLst>
        </pc:spChg>
        <pc:spChg chg="add del mod">
          <ac:chgData name="Juliana Lee" userId="4e4d87a2b56a8695" providerId="LiveId" clId="{BFC68333-F4CB-4A4C-AFA2-7857A8BBE901}" dt="2022-11-06T17:17:18.869" v="1093"/>
          <ac:spMkLst>
            <pc:docMk/>
            <pc:sldMk cId="834023835" sldId="267"/>
            <ac:spMk id="5" creationId="{A718CBC7-0204-A06C-E7B3-82D52D2C0413}"/>
          </ac:spMkLst>
        </pc:spChg>
        <pc:spChg chg="add del mod">
          <ac:chgData name="Juliana Lee" userId="4e4d87a2b56a8695" providerId="LiveId" clId="{BFC68333-F4CB-4A4C-AFA2-7857A8BBE901}" dt="2022-11-06T17:33:48.360" v="1138" actId="767"/>
          <ac:spMkLst>
            <pc:docMk/>
            <pc:sldMk cId="834023835" sldId="267"/>
            <ac:spMk id="7" creationId="{EAB4A5ED-DB15-81F9-1BD6-7927045D0486}"/>
          </ac:spMkLst>
        </pc:spChg>
        <pc:spChg chg="add mod">
          <ac:chgData name="Juliana Lee" userId="4e4d87a2b56a8695" providerId="LiveId" clId="{BFC68333-F4CB-4A4C-AFA2-7857A8BBE901}" dt="2022-11-06T17:18:55.160" v="1096" actId="14100"/>
          <ac:spMkLst>
            <pc:docMk/>
            <pc:sldMk cId="834023835" sldId="267"/>
            <ac:spMk id="8" creationId="{1B2AD0F1-3CD6-635B-A733-A4744C05F3C5}"/>
          </ac:spMkLst>
        </pc:spChg>
        <pc:spChg chg="add mod">
          <ac:chgData name="Juliana Lee" userId="4e4d87a2b56a8695" providerId="LiveId" clId="{BFC68333-F4CB-4A4C-AFA2-7857A8BBE901}" dt="2022-11-06T19:51:37.379" v="1497" actId="14100"/>
          <ac:spMkLst>
            <pc:docMk/>
            <pc:sldMk cId="834023835" sldId="267"/>
            <ac:spMk id="11" creationId="{D03E480B-39C0-7154-E1F5-3D25A84BFFA9}"/>
          </ac:spMkLst>
        </pc:spChg>
        <pc:spChg chg="add mod">
          <ac:chgData name="Juliana Lee" userId="4e4d87a2b56a8695" providerId="LiveId" clId="{BFC68333-F4CB-4A4C-AFA2-7857A8BBE901}" dt="2022-11-06T19:17:04.536" v="1474"/>
          <ac:spMkLst>
            <pc:docMk/>
            <pc:sldMk cId="834023835" sldId="267"/>
            <ac:spMk id="12" creationId="{1051A15B-F0BF-65D9-7832-DDB4D9142CCA}"/>
          </ac:spMkLst>
        </pc:spChg>
        <pc:spChg chg="add mod">
          <ac:chgData name="Juliana Lee" userId="4e4d87a2b56a8695" providerId="LiveId" clId="{BFC68333-F4CB-4A4C-AFA2-7857A8BBE901}" dt="2022-11-06T19:51:46.906" v="1499" actId="14100"/>
          <ac:spMkLst>
            <pc:docMk/>
            <pc:sldMk cId="834023835" sldId="267"/>
            <ac:spMk id="13" creationId="{F6E0AC72-E9FC-AA6E-3F21-65A450D2AAF8}"/>
          </ac:spMkLst>
        </pc:spChg>
        <pc:spChg chg="add mod">
          <ac:chgData name="Juliana Lee" userId="4e4d87a2b56a8695" providerId="LiveId" clId="{BFC68333-F4CB-4A4C-AFA2-7857A8BBE901}" dt="2022-11-06T19:51:52.325" v="1500" actId="14100"/>
          <ac:spMkLst>
            <pc:docMk/>
            <pc:sldMk cId="834023835" sldId="267"/>
            <ac:spMk id="14" creationId="{142096D8-C584-E540-B774-F4F794F8ABAA}"/>
          </ac:spMkLst>
        </pc:spChg>
        <pc:spChg chg="add mod">
          <ac:chgData name="Juliana Lee" userId="4e4d87a2b56a8695" providerId="LiveId" clId="{BFC68333-F4CB-4A4C-AFA2-7857A8BBE901}" dt="2022-11-06T18:45:22.145" v="1222" actId="14100"/>
          <ac:spMkLst>
            <pc:docMk/>
            <pc:sldMk cId="834023835" sldId="267"/>
            <ac:spMk id="15" creationId="{FFA6343A-040D-E9A3-2194-D785CE6366E7}"/>
          </ac:spMkLst>
        </pc:spChg>
        <pc:spChg chg="add del mod">
          <ac:chgData name="Juliana Lee" userId="4e4d87a2b56a8695" providerId="LiveId" clId="{BFC68333-F4CB-4A4C-AFA2-7857A8BBE901}" dt="2022-11-06T18:45:41.424" v="1226" actId="478"/>
          <ac:spMkLst>
            <pc:docMk/>
            <pc:sldMk cId="834023835" sldId="267"/>
            <ac:spMk id="16" creationId="{71E4F720-E565-4076-9E98-2EF1E1CB5DCA}"/>
          </ac:spMkLst>
        </pc:spChg>
        <pc:spChg chg="add mod">
          <ac:chgData name="Juliana Lee" userId="4e4d87a2b56a8695" providerId="LiveId" clId="{BFC68333-F4CB-4A4C-AFA2-7857A8BBE901}" dt="2022-11-06T18:45:37.048" v="1225" actId="1076"/>
          <ac:spMkLst>
            <pc:docMk/>
            <pc:sldMk cId="834023835" sldId="267"/>
            <ac:spMk id="17" creationId="{84327592-DE34-EE6B-EBBA-3BA84A53A3F6}"/>
          </ac:spMkLst>
        </pc:spChg>
        <pc:spChg chg="add mod">
          <ac:chgData name="Juliana Lee" userId="4e4d87a2b56a8695" providerId="LiveId" clId="{BFC68333-F4CB-4A4C-AFA2-7857A8BBE901}" dt="2022-11-06T19:17:25.274" v="1482" actId="113"/>
          <ac:spMkLst>
            <pc:docMk/>
            <pc:sldMk cId="834023835" sldId="267"/>
            <ac:spMk id="18" creationId="{04FC90AB-36EE-F98B-CD1C-7E4D2D4DD826}"/>
          </ac:spMkLst>
        </pc:spChg>
        <pc:spChg chg="add mod">
          <ac:chgData name="Juliana Lee" userId="4e4d87a2b56a8695" providerId="LiveId" clId="{BFC68333-F4CB-4A4C-AFA2-7857A8BBE901}" dt="2022-11-06T19:17:16.822" v="1478"/>
          <ac:spMkLst>
            <pc:docMk/>
            <pc:sldMk cId="834023835" sldId="267"/>
            <ac:spMk id="19" creationId="{F69BF090-098C-C643-4D9D-774C4BC2E351}"/>
          </ac:spMkLst>
        </pc:spChg>
        <pc:spChg chg="add mod">
          <ac:chgData name="Juliana Lee" userId="4e4d87a2b56a8695" providerId="LiveId" clId="{BFC68333-F4CB-4A4C-AFA2-7857A8BBE901}" dt="2022-11-06T19:17:13.002" v="1476" actId="113"/>
          <ac:spMkLst>
            <pc:docMk/>
            <pc:sldMk cId="834023835" sldId="267"/>
            <ac:spMk id="20" creationId="{1595DD05-B91F-3F07-6FC1-223F54795F5C}"/>
          </ac:spMkLst>
        </pc:spChg>
        <pc:spChg chg="add mod">
          <ac:chgData name="Juliana Lee" userId="4e4d87a2b56a8695" providerId="LiveId" clId="{BFC68333-F4CB-4A4C-AFA2-7857A8BBE901}" dt="2022-11-06T19:17:20.634" v="1480"/>
          <ac:spMkLst>
            <pc:docMk/>
            <pc:sldMk cId="834023835" sldId="267"/>
            <ac:spMk id="21" creationId="{755649E1-A8A5-74D9-D335-787ECF157025}"/>
          </ac:spMkLst>
        </pc:spChg>
        <pc:spChg chg="add mod">
          <ac:chgData name="Juliana Lee" userId="4e4d87a2b56a8695" providerId="LiveId" clId="{BFC68333-F4CB-4A4C-AFA2-7857A8BBE901}" dt="2022-11-06T19:50:51.835" v="1488"/>
          <ac:spMkLst>
            <pc:docMk/>
            <pc:sldMk cId="834023835" sldId="267"/>
            <ac:spMk id="22" creationId="{98D1862B-568C-5E91-4A85-B4C761E00361}"/>
          </ac:spMkLst>
        </pc:spChg>
        <pc:spChg chg="add mod">
          <ac:chgData name="Juliana Lee" userId="4e4d87a2b56a8695" providerId="LiveId" clId="{BFC68333-F4CB-4A4C-AFA2-7857A8BBE901}" dt="2022-11-06T19:50:56.731" v="1490"/>
          <ac:spMkLst>
            <pc:docMk/>
            <pc:sldMk cId="834023835" sldId="267"/>
            <ac:spMk id="23" creationId="{52E71F06-E72B-D507-5F4C-6FA2C15A056A}"/>
          </ac:spMkLst>
        </pc:spChg>
        <pc:spChg chg="add mod">
          <ac:chgData name="Juliana Lee" userId="4e4d87a2b56a8695" providerId="LiveId" clId="{BFC68333-F4CB-4A4C-AFA2-7857A8BBE901}" dt="2022-11-06T19:51:02.846" v="1492"/>
          <ac:spMkLst>
            <pc:docMk/>
            <pc:sldMk cId="834023835" sldId="267"/>
            <ac:spMk id="24" creationId="{2ACD5F8A-0C8C-D654-8024-8043498D557A}"/>
          </ac:spMkLst>
        </pc:spChg>
        <pc:spChg chg="add mod">
          <ac:chgData name="Juliana Lee" userId="4e4d87a2b56a8695" providerId="LiveId" clId="{BFC68333-F4CB-4A4C-AFA2-7857A8BBE901}" dt="2022-11-06T19:51:06.991" v="1494"/>
          <ac:spMkLst>
            <pc:docMk/>
            <pc:sldMk cId="834023835" sldId="267"/>
            <ac:spMk id="25" creationId="{E7FFFBC5-FF90-BE7D-FBF1-82003625FF66}"/>
          </ac:spMkLst>
        </pc:spChg>
        <pc:spChg chg="add mod">
          <ac:chgData name="Juliana Lee" userId="4e4d87a2b56a8695" providerId="LiveId" clId="{BFC68333-F4CB-4A4C-AFA2-7857A8BBE901}" dt="2022-11-06T19:51:10.750" v="1496"/>
          <ac:spMkLst>
            <pc:docMk/>
            <pc:sldMk cId="834023835" sldId="267"/>
            <ac:spMk id="26" creationId="{AA8F6E14-C641-9A23-D8F5-0991AA74CB90}"/>
          </ac:spMkLst>
        </pc:spChg>
        <pc:picChg chg="add del mod modCrop">
          <ac:chgData name="Juliana Lee" userId="4e4d87a2b56a8695" providerId="LiveId" clId="{BFC68333-F4CB-4A4C-AFA2-7857A8BBE901}" dt="2022-11-06T17:33:52.208" v="1147" actId="931"/>
          <ac:picMkLst>
            <pc:docMk/>
            <pc:sldMk cId="834023835" sldId="267"/>
            <ac:picMk id="6" creationId="{66BC3F37-AB27-278C-7C47-EE9F0CF8CC19}"/>
          </ac:picMkLst>
        </pc:picChg>
        <pc:picChg chg="add del mod">
          <ac:chgData name="Juliana Lee" userId="4e4d87a2b56a8695" providerId="LiveId" clId="{BFC68333-F4CB-4A4C-AFA2-7857A8BBE901}" dt="2022-11-06T17:17:18.867" v="1091" actId="478"/>
          <ac:picMkLst>
            <pc:docMk/>
            <pc:sldMk cId="834023835" sldId="267"/>
            <ac:picMk id="7" creationId="{4678FEEE-3038-E5DB-B54F-E48B5E42CCD6}"/>
          </ac:picMkLst>
        </pc:picChg>
        <pc:picChg chg="add mod">
          <ac:chgData name="Juliana Lee" userId="4e4d87a2b56a8695" providerId="LiveId" clId="{BFC68333-F4CB-4A4C-AFA2-7857A8BBE901}" dt="2022-11-06T19:16:14.496" v="1470" actId="1076"/>
          <ac:picMkLst>
            <pc:docMk/>
            <pc:sldMk cId="834023835" sldId="267"/>
            <ac:picMk id="10" creationId="{2C088A10-6C1C-1FF6-110E-ED02FCC51F4C}"/>
          </ac:picMkLst>
        </pc:picChg>
      </pc:sldChg>
      <pc:sldChg chg="addSp delSp modSp add mod setBg">
        <pc:chgData name="Juliana Lee" userId="4e4d87a2b56a8695" providerId="LiveId" clId="{BFC68333-F4CB-4A4C-AFA2-7857A8BBE901}" dt="2022-11-15T14:27:19.779" v="3982" actId="1076"/>
        <pc:sldMkLst>
          <pc:docMk/>
          <pc:sldMk cId="3522864555" sldId="268"/>
        </pc:sldMkLst>
        <pc:spChg chg="mod">
          <ac:chgData name="Juliana Lee" userId="4e4d87a2b56a8695" providerId="LiveId" clId="{BFC68333-F4CB-4A4C-AFA2-7857A8BBE901}" dt="2022-11-07T18:24:56.140" v="3260" actId="207"/>
          <ac:spMkLst>
            <pc:docMk/>
            <pc:sldMk cId="3522864555" sldId="268"/>
            <ac:spMk id="2" creationId="{24F19464-7408-4CB8-9C8D-6CAE84CA4FAD}"/>
          </ac:spMkLst>
        </pc:spChg>
        <pc:spChg chg="mod">
          <ac:chgData name="Juliana Lee" userId="4e4d87a2b56a8695" providerId="LiveId" clId="{BFC68333-F4CB-4A4C-AFA2-7857A8BBE901}" dt="2022-11-07T18:51:21.082" v="3295" actId="207"/>
          <ac:spMkLst>
            <pc:docMk/>
            <pc:sldMk cId="3522864555" sldId="268"/>
            <ac:spMk id="3" creationId="{7621D134-7BBF-451B-A631-5F4F57ABCF61}"/>
          </ac:spMkLst>
        </pc:spChg>
        <pc:spChg chg="add mod">
          <ac:chgData name="Juliana Lee" userId="4e4d87a2b56a8695" providerId="LiveId" clId="{BFC68333-F4CB-4A4C-AFA2-7857A8BBE901}" dt="2022-11-15T14:26:47.019" v="3977" actId="1076"/>
          <ac:spMkLst>
            <pc:docMk/>
            <pc:sldMk cId="3522864555" sldId="268"/>
            <ac:spMk id="5" creationId="{2813E008-F604-00B3-523C-8D056966E749}"/>
          </ac:spMkLst>
        </pc:spChg>
        <pc:spChg chg="add mod">
          <ac:chgData name="Juliana Lee" userId="4e4d87a2b56a8695" providerId="LiveId" clId="{BFC68333-F4CB-4A4C-AFA2-7857A8BBE901}" dt="2022-11-15T14:27:19.779" v="3982" actId="1076"/>
          <ac:spMkLst>
            <pc:docMk/>
            <pc:sldMk cId="3522864555" sldId="268"/>
            <ac:spMk id="15" creationId="{E71DB532-C374-1B9E-8B21-EF9ABBBA5887}"/>
          </ac:spMkLst>
        </pc:spChg>
        <pc:spChg chg="del">
          <ac:chgData name="Juliana Lee" userId="4e4d87a2b56a8695" providerId="LiveId" clId="{BFC68333-F4CB-4A4C-AFA2-7857A8BBE901}" dt="2022-11-07T17:29:18.925" v="3143" actId="478"/>
          <ac:spMkLst>
            <pc:docMk/>
            <pc:sldMk cId="3522864555" sldId="268"/>
            <ac:spMk id="20" creationId="{AD8109B0-D86E-6A30-DA9C-E8F6FBAB9B07}"/>
          </ac:spMkLst>
        </pc:spChg>
        <pc:spChg chg="del">
          <ac:chgData name="Juliana Lee" userId="4e4d87a2b56a8695" providerId="LiveId" clId="{BFC68333-F4CB-4A4C-AFA2-7857A8BBE901}" dt="2022-11-07T18:24:46.866" v="3257" actId="478"/>
          <ac:spMkLst>
            <pc:docMk/>
            <pc:sldMk cId="3522864555" sldId="268"/>
            <ac:spMk id="37" creationId="{CEDCE8FF-73B3-4C37-B751-F7E83288982A}"/>
          </ac:spMkLst>
        </pc:spChg>
        <pc:spChg chg="del">
          <ac:chgData name="Juliana Lee" userId="4e4d87a2b56a8695" providerId="LiveId" clId="{BFC68333-F4CB-4A4C-AFA2-7857A8BBE901}" dt="2022-11-07T18:24:43.815" v="3256" actId="478"/>
          <ac:spMkLst>
            <pc:docMk/>
            <pc:sldMk cId="3522864555" sldId="268"/>
            <ac:spMk id="38" creationId="{468E2C47-3170-4264-A8DB-61C9DD65CB3F}"/>
          </ac:spMkLst>
        </pc:spChg>
        <pc:spChg chg="del mod">
          <ac:chgData name="Juliana Lee" userId="4e4d87a2b56a8695" providerId="LiveId" clId="{BFC68333-F4CB-4A4C-AFA2-7857A8BBE901}" dt="2022-11-07T17:29:33.384" v="3147"/>
          <ac:spMkLst>
            <pc:docMk/>
            <pc:sldMk cId="3522864555" sldId="268"/>
            <ac:spMk id="39" creationId="{2B2401A2-D2CF-54B0-2819-066D2B8085EB}"/>
          </ac:spMkLst>
        </pc:spChg>
        <pc:spChg chg="del mod">
          <ac:chgData name="Juliana Lee" userId="4e4d87a2b56a8695" providerId="LiveId" clId="{BFC68333-F4CB-4A4C-AFA2-7857A8BBE901}" dt="2022-11-07T17:29:17.240" v="3142" actId="478"/>
          <ac:spMkLst>
            <pc:docMk/>
            <pc:sldMk cId="3522864555" sldId="268"/>
            <ac:spMk id="40" creationId="{A39321FA-A112-38FE-0274-DA57BC039CB5}"/>
          </ac:spMkLst>
        </pc:spChg>
        <pc:grpChg chg="del">
          <ac:chgData name="Juliana Lee" userId="4e4d87a2b56a8695" providerId="LiveId" clId="{BFC68333-F4CB-4A4C-AFA2-7857A8BBE901}" dt="2022-11-07T18:24:48.489" v="3258" actId="478"/>
          <ac:grpSpMkLst>
            <pc:docMk/>
            <pc:sldMk cId="3522864555" sldId="268"/>
            <ac:grpSpMk id="28" creationId="{5B5B605F-F62A-49BA-9079-509C90781CCE}"/>
          </ac:grpSpMkLst>
        </pc:grpChg>
        <pc:grpChg chg="del">
          <ac:chgData name="Juliana Lee" userId="4e4d87a2b56a8695" providerId="LiveId" clId="{BFC68333-F4CB-4A4C-AFA2-7857A8BBE901}" dt="2022-11-07T18:24:51.814" v="3259" actId="478"/>
          <ac:grpSpMkLst>
            <pc:docMk/>
            <pc:sldMk cId="3522864555" sldId="268"/>
            <ac:grpSpMk id="33" creationId="{0E4DB52D-35BC-430D-BD17-CBC693E02466}"/>
          </ac:grpSpMkLst>
        </pc:grpChg>
        <pc:picChg chg="add del mod">
          <ac:chgData name="Juliana Lee" userId="4e4d87a2b56a8695" providerId="LiveId" clId="{BFC68333-F4CB-4A4C-AFA2-7857A8BBE901}" dt="2022-11-07T18:21:53.734" v="3225" actId="478"/>
          <ac:picMkLst>
            <pc:docMk/>
            <pc:sldMk cId="3522864555" sldId="268"/>
            <ac:picMk id="5" creationId="{DE9DF4CF-7C28-7A9A-CCA7-93C08C3FAC54}"/>
          </ac:picMkLst>
        </pc:picChg>
        <pc:picChg chg="add del mod">
          <ac:chgData name="Juliana Lee" userId="4e4d87a2b56a8695" providerId="LiveId" clId="{BFC68333-F4CB-4A4C-AFA2-7857A8BBE901}" dt="2022-11-07T17:29:11.070" v="3140" actId="478"/>
          <ac:picMkLst>
            <pc:docMk/>
            <pc:sldMk cId="3522864555" sldId="268"/>
            <ac:picMk id="6" creationId="{6EA32FE1-A8FF-97C0-C66A-2781EF0BE651}"/>
          </ac:picMkLst>
        </pc:picChg>
        <pc:picChg chg="add mod ord">
          <ac:chgData name="Juliana Lee" userId="4e4d87a2b56a8695" providerId="LiveId" clId="{BFC68333-F4CB-4A4C-AFA2-7857A8BBE901}" dt="2022-11-15T14:26:34.104" v="3976" actId="14100"/>
          <ac:picMkLst>
            <pc:docMk/>
            <pc:sldMk cId="3522864555" sldId="268"/>
            <ac:picMk id="7" creationId="{81DA4819-214D-CE20-4A64-AFE89C1B74EE}"/>
          </ac:picMkLst>
        </pc:picChg>
        <pc:picChg chg="add del mod">
          <ac:chgData name="Juliana Lee" userId="4e4d87a2b56a8695" providerId="LiveId" clId="{BFC68333-F4CB-4A4C-AFA2-7857A8BBE901}" dt="2022-11-07T18:22:19.888" v="3231" actId="478"/>
          <ac:picMkLst>
            <pc:docMk/>
            <pc:sldMk cId="3522864555" sldId="268"/>
            <ac:picMk id="8" creationId="{8F014EFF-4CEF-8E43-023E-9C5E9706A961}"/>
          </ac:picMkLst>
        </pc:picChg>
        <pc:picChg chg="add mod ord">
          <ac:chgData name="Juliana Lee" userId="4e4d87a2b56a8695" providerId="LiveId" clId="{BFC68333-F4CB-4A4C-AFA2-7857A8BBE901}" dt="2022-11-15T14:26:17.714" v="3973" actId="14100"/>
          <ac:picMkLst>
            <pc:docMk/>
            <pc:sldMk cId="3522864555" sldId="268"/>
            <ac:picMk id="10" creationId="{F6A62FFD-274A-635D-D2D5-DA3B69EAF7F2}"/>
          </ac:picMkLst>
        </pc:picChg>
        <pc:picChg chg="add del mod">
          <ac:chgData name="Juliana Lee" userId="4e4d87a2b56a8695" providerId="LiveId" clId="{BFC68333-F4CB-4A4C-AFA2-7857A8BBE901}" dt="2022-11-07T19:40:32.159" v="3300" actId="478"/>
          <ac:picMkLst>
            <pc:docMk/>
            <pc:sldMk cId="3522864555" sldId="268"/>
            <ac:picMk id="12" creationId="{9DB0A0E3-F8CC-CBA6-0579-6ABDC3C29931}"/>
          </ac:picMkLst>
        </pc:picChg>
        <pc:picChg chg="add mod">
          <ac:chgData name="Juliana Lee" userId="4e4d87a2b56a8695" providerId="LiveId" clId="{BFC68333-F4CB-4A4C-AFA2-7857A8BBE901}" dt="2022-11-15T14:27:15.185" v="3981" actId="1076"/>
          <ac:picMkLst>
            <pc:docMk/>
            <pc:sldMk cId="3522864555" sldId="268"/>
            <ac:picMk id="14" creationId="{D23212CD-B5C4-9C46-E5DB-0F07BB6D583C}"/>
          </ac:picMkLst>
        </pc:picChg>
        <pc:picChg chg="del">
          <ac:chgData name="Juliana Lee" userId="4e4d87a2b56a8695" providerId="LiveId" clId="{BFC68333-F4CB-4A4C-AFA2-7857A8BBE901}" dt="2022-11-07T17:29:22.529" v="3144" actId="478"/>
          <ac:picMkLst>
            <pc:docMk/>
            <pc:sldMk cId="3522864555" sldId="268"/>
            <ac:picMk id="17" creationId="{D0C13435-2EDA-432D-0B2A-EBEB0BBE8239}"/>
          </ac:picMkLst>
        </pc:picChg>
        <pc:picChg chg="del">
          <ac:chgData name="Juliana Lee" userId="4e4d87a2b56a8695" providerId="LiveId" clId="{BFC68333-F4CB-4A4C-AFA2-7857A8BBE901}" dt="2022-11-07T04:03:51.866" v="1955" actId="478"/>
          <ac:picMkLst>
            <pc:docMk/>
            <pc:sldMk cId="3522864555" sldId="268"/>
            <ac:picMk id="26" creationId="{0CB69D32-BA3A-5B40-8D15-867EC7A97D33}"/>
          </ac:picMkLst>
        </pc:picChg>
      </pc:sldChg>
      <pc:sldChg chg="addSp delSp modSp new mod ord setBg">
        <pc:chgData name="Juliana Lee" userId="4e4d87a2b56a8695" providerId="LiveId" clId="{BFC68333-F4CB-4A4C-AFA2-7857A8BBE901}" dt="2022-11-15T16:09:33.555" v="4871" actId="1076"/>
        <pc:sldMkLst>
          <pc:docMk/>
          <pc:sldMk cId="2294090159" sldId="269"/>
        </pc:sldMkLst>
        <pc:spChg chg="mod">
          <ac:chgData name="Juliana Lee" userId="4e4d87a2b56a8695" providerId="LiveId" clId="{BFC68333-F4CB-4A4C-AFA2-7857A8BBE901}" dt="2022-11-07T17:01:06.232" v="3108" actId="207"/>
          <ac:spMkLst>
            <pc:docMk/>
            <pc:sldMk cId="2294090159" sldId="269"/>
            <ac:spMk id="2" creationId="{AC9A23DE-FFA4-65B1-1054-294C5797C5E9}"/>
          </ac:spMkLst>
        </pc:spChg>
        <pc:spChg chg="mod">
          <ac:chgData name="Juliana Lee" userId="4e4d87a2b56a8695" providerId="LiveId" clId="{BFC68333-F4CB-4A4C-AFA2-7857A8BBE901}" dt="2022-11-07T15:46:33.315" v="2822" actId="207"/>
          <ac:spMkLst>
            <pc:docMk/>
            <pc:sldMk cId="2294090159" sldId="269"/>
            <ac:spMk id="3" creationId="{1C49528B-DEC2-6222-AA9E-150943C9C053}"/>
          </ac:spMkLst>
        </pc:spChg>
        <pc:spChg chg="del mod">
          <ac:chgData name="Juliana Lee" userId="4e4d87a2b56a8695" providerId="LiveId" clId="{BFC68333-F4CB-4A4C-AFA2-7857A8BBE901}" dt="2022-11-07T17:00:42.843" v="3105" actId="478"/>
          <ac:spMkLst>
            <pc:docMk/>
            <pc:sldMk cId="2294090159" sldId="269"/>
            <ac:spMk id="4" creationId="{DD429FD3-64DE-DA32-0842-8422AD8698BB}"/>
          </ac:spMkLst>
        </pc:spChg>
        <pc:spChg chg="add del mod">
          <ac:chgData name="Juliana Lee" userId="4e4d87a2b56a8695" providerId="LiveId" clId="{BFC68333-F4CB-4A4C-AFA2-7857A8BBE901}" dt="2022-11-07T14:42:01.604" v="2088" actId="478"/>
          <ac:spMkLst>
            <pc:docMk/>
            <pc:sldMk cId="2294090159" sldId="269"/>
            <ac:spMk id="7" creationId="{937B0EAF-576A-2C67-371D-690004CA09E2}"/>
          </ac:spMkLst>
        </pc:spChg>
        <pc:spChg chg="add del mod">
          <ac:chgData name="Juliana Lee" userId="4e4d87a2b56a8695" providerId="LiveId" clId="{BFC68333-F4CB-4A4C-AFA2-7857A8BBE901}" dt="2022-11-07T15:27:07.759" v="2714" actId="478"/>
          <ac:spMkLst>
            <pc:docMk/>
            <pc:sldMk cId="2294090159" sldId="269"/>
            <ac:spMk id="8" creationId="{B3DBFCF1-E23E-C826-88E3-C34E17868C7A}"/>
          </ac:spMkLst>
        </pc:spChg>
        <pc:spChg chg="add del mod">
          <ac:chgData name="Juliana Lee" userId="4e4d87a2b56a8695" providerId="LiveId" clId="{BFC68333-F4CB-4A4C-AFA2-7857A8BBE901}" dt="2022-11-07T14:42:59.345" v="2098" actId="478"/>
          <ac:spMkLst>
            <pc:docMk/>
            <pc:sldMk cId="2294090159" sldId="269"/>
            <ac:spMk id="9" creationId="{650EB24C-657A-1E45-5635-5CDB57B1F2FA}"/>
          </ac:spMkLst>
        </pc:spChg>
        <pc:spChg chg="add mod">
          <ac:chgData name="Juliana Lee" userId="4e4d87a2b56a8695" providerId="LiveId" clId="{BFC68333-F4CB-4A4C-AFA2-7857A8BBE901}" dt="2022-11-07T17:00:57.204" v="3106"/>
          <ac:spMkLst>
            <pc:docMk/>
            <pc:sldMk cId="2294090159" sldId="269"/>
            <ac:spMk id="15" creationId="{B803DD9A-ADA2-B1E9-5558-91D85726A109}"/>
          </ac:spMkLst>
        </pc:spChg>
        <pc:picChg chg="add del mod">
          <ac:chgData name="Juliana Lee" userId="4e4d87a2b56a8695" providerId="LiveId" clId="{BFC68333-F4CB-4A4C-AFA2-7857A8BBE901}" dt="2022-11-15T16:06:44.022" v="4854" actId="478"/>
          <ac:picMkLst>
            <pc:docMk/>
            <pc:sldMk cId="2294090159" sldId="269"/>
            <ac:picMk id="5" creationId="{5E454DE1-02EF-D988-7F76-CFCC43BA53AE}"/>
          </ac:picMkLst>
        </pc:picChg>
        <pc:picChg chg="add del mod">
          <ac:chgData name="Juliana Lee" userId="4e4d87a2b56a8695" providerId="LiveId" clId="{BFC68333-F4CB-4A4C-AFA2-7857A8BBE901}" dt="2022-11-07T15:27:08.719" v="2715" actId="478"/>
          <ac:picMkLst>
            <pc:docMk/>
            <pc:sldMk cId="2294090159" sldId="269"/>
            <ac:picMk id="6" creationId="{10E3568D-9D93-2AE8-83BD-CF01CD45E147}"/>
          </ac:picMkLst>
        </pc:picChg>
        <pc:picChg chg="add mod">
          <ac:chgData name="Juliana Lee" userId="4e4d87a2b56a8695" providerId="LiveId" clId="{BFC68333-F4CB-4A4C-AFA2-7857A8BBE901}" dt="2022-11-15T16:09:33.555" v="4871" actId="1076"/>
          <ac:picMkLst>
            <pc:docMk/>
            <pc:sldMk cId="2294090159" sldId="269"/>
            <ac:picMk id="7" creationId="{892D6113-3249-3092-F27C-93671D98803A}"/>
          </ac:picMkLst>
        </pc:picChg>
        <pc:picChg chg="add del mod">
          <ac:chgData name="Juliana Lee" userId="4e4d87a2b56a8695" providerId="LiveId" clId="{BFC68333-F4CB-4A4C-AFA2-7857A8BBE901}" dt="2022-11-07T15:27:06.370" v="2713" actId="478"/>
          <ac:picMkLst>
            <pc:docMk/>
            <pc:sldMk cId="2294090159" sldId="269"/>
            <ac:picMk id="10" creationId="{FA600232-49A1-166A-1CAF-BEA720858FC8}"/>
          </ac:picMkLst>
        </pc:picChg>
        <pc:picChg chg="add del mod ord">
          <ac:chgData name="Juliana Lee" userId="4e4d87a2b56a8695" providerId="LiveId" clId="{BFC68333-F4CB-4A4C-AFA2-7857A8BBE901}" dt="2022-11-07T18:18:06.768" v="3214" actId="478"/>
          <ac:picMkLst>
            <pc:docMk/>
            <pc:sldMk cId="2294090159" sldId="269"/>
            <ac:picMk id="12" creationId="{02C72954-0F11-4809-068B-E227A4DDCC61}"/>
          </ac:picMkLst>
        </pc:picChg>
        <pc:picChg chg="add del mod ord">
          <ac:chgData name="Juliana Lee" userId="4e4d87a2b56a8695" providerId="LiveId" clId="{BFC68333-F4CB-4A4C-AFA2-7857A8BBE901}" dt="2022-11-15T16:06:45.562" v="4855" actId="478"/>
          <ac:picMkLst>
            <pc:docMk/>
            <pc:sldMk cId="2294090159" sldId="269"/>
            <ac:picMk id="14" creationId="{78E34F32-B282-D3DB-73FA-57B41B7284F8}"/>
          </ac:picMkLst>
        </pc:picChg>
        <pc:picChg chg="add del mod ord">
          <ac:chgData name="Juliana Lee" userId="4e4d87a2b56a8695" providerId="LiveId" clId="{BFC68333-F4CB-4A4C-AFA2-7857A8BBE901}" dt="2022-11-07T18:18:17.191" v="3217" actId="478"/>
          <ac:picMkLst>
            <pc:docMk/>
            <pc:sldMk cId="2294090159" sldId="269"/>
            <ac:picMk id="17" creationId="{C6EDD068-692B-4764-8E9E-A3F76E9010E5}"/>
          </ac:picMkLst>
        </pc:picChg>
        <pc:picChg chg="add mod ord">
          <ac:chgData name="Juliana Lee" userId="4e4d87a2b56a8695" providerId="LiveId" clId="{BFC68333-F4CB-4A4C-AFA2-7857A8BBE901}" dt="2022-11-07T18:18:29.015" v="3220" actId="171"/>
          <ac:picMkLst>
            <pc:docMk/>
            <pc:sldMk cId="2294090159" sldId="269"/>
            <ac:picMk id="18" creationId="{149D30F6-CE96-C18B-52C4-3F38E99684B2}"/>
          </ac:picMkLst>
        </pc:picChg>
      </pc:sldChg>
      <pc:sldChg chg="addSp delSp modSp add del mod ord">
        <pc:chgData name="Juliana Lee" userId="4e4d87a2b56a8695" providerId="LiveId" clId="{BFC68333-F4CB-4A4C-AFA2-7857A8BBE901}" dt="2022-11-07T15:12:11.109" v="2704" actId="2696"/>
        <pc:sldMkLst>
          <pc:docMk/>
          <pc:sldMk cId="1923371349" sldId="270"/>
        </pc:sldMkLst>
        <pc:spChg chg="mod">
          <ac:chgData name="Juliana Lee" userId="4e4d87a2b56a8695" providerId="LiveId" clId="{BFC68333-F4CB-4A4C-AFA2-7857A8BBE901}" dt="2022-11-07T14:44:26.126" v="2114" actId="20577"/>
          <ac:spMkLst>
            <pc:docMk/>
            <pc:sldMk cId="1923371349" sldId="270"/>
            <ac:spMk id="2" creationId="{AC9A23DE-FFA4-65B1-1054-294C5797C5E9}"/>
          </ac:spMkLst>
        </pc:spChg>
        <pc:spChg chg="del">
          <ac:chgData name="Juliana Lee" userId="4e4d87a2b56a8695" providerId="LiveId" clId="{BFC68333-F4CB-4A4C-AFA2-7857A8BBE901}" dt="2022-11-07T14:44:33.607" v="2116" actId="478"/>
          <ac:spMkLst>
            <pc:docMk/>
            <pc:sldMk cId="1923371349" sldId="270"/>
            <ac:spMk id="8" creationId="{B3DBFCF1-E23E-C826-88E3-C34E17868C7A}"/>
          </ac:spMkLst>
        </pc:spChg>
        <pc:picChg chg="del mod">
          <ac:chgData name="Juliana Lee" userId="4e4d87a2b56a8695" providerId="LiveId" clId="{BFC68333-F4CB-4A4C-AFA2-7857A8BBE901}" dt="2022-11-07T14:45:52.122" v="2119" actId="478"/>
          <ac:picMkLst>
            <pc:docMk/>
            <pc:sldMk cId="1923371349" sldId="270"/>
            <ac:picMk id="6" creationId="{10E3568D-9D93-2AE8-83BD-CF01CD45E147}"/>
          </ac:picMkLst>
        </pc:picChg>
        <pc:picChg chg="add del mod">
          <ac:chgData name="Juliana Lee" userId="4e4d87a2b56a8695" providerId="LiveId" clId="{BFC68333-F4CB-4A4C-AFA2-7857A8BBE901}" dt="2022-11-07T14:46:04.067" v="2122" actId="478"/>
          <ac:picMkLst>
            <pc:docMk/>
            <pc:sldMk cId="1923371349" sldId="270"/>
            <ac:picMk id="7" creationId="{C4C59B1D-7195-DABB-9694-67988C5A07F2}"/>
          </ac:picMkLst>
        </pc:picChg>
        <pc:picChg chg="del">
          <ac:chgData name="Juliana Lee" userId="4e4d87a2b56a8695" providerId="LiveId" clId="{BFC68333-F4CB-4A4C-AFA2-7857A8BBE901}" dt="2022-11-07T14:44:31.116" v="2115" actId="478"/>
          <ac:picMkLst>
            <pc:docMk/>
            <pc:sldMk cId="1923371349" sldId="270"/>
            <ac:picMk id="10" creationId="{FA600232-49A1-166A-1CAF-BEA720858FC8}"/>
          </ac:picMkLst>
        </pc:picChg>
        <pc:picChg chg="add mod">
          <ac:chgData name="Juliana Lee" userId="4e4d87a2b56a8695" providerId="LiveId" clId="{BFC68333-F4CB-4A4C-AFA2-7857A8BBE901}" dt="2022-11-07T14:47:12.855" v="2127" actId="1076"/>
          <ac:picMkLst>
            <pc:docMk/>
            <pc:sldMk cId="1923371349" sldId="270"/>
            <ac:picMk id="11" creationId="{3FE9B6FD-3D91-74FA-2518-BBD6E2A6C3E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11/15/2022</a:t>
            </a:fld>
            <a:endParaRPr lang="en-US" dirty="0"/>
          </a:p>
        </p:txBody>
      </p:sp>
      <p:sp>
        <p:nvSpPr>
          <p:cNvPr id="4" name="Footer Placeholder 3">
            <a:extLst>
              <a:ext uri="{FF2B5EF4-FFF2-40B4-BE49-F238E27FC236}">
                <a16:creationId xmlns:a16="http://schemas.microsoft.com/office/drawing/2014/main"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dirty="0"/>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11/15/2022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a:t>
            </a:fld>
            <a:endParaRPr lang="en-US" dirty="0"/>
          </a:p>
        </p:txBody>
      </p:sp>
    </p:spTree>
    <p:extLst>
      <p:ext uri="{BB962C8B-B14F-4D97-AF65-F5344CB8AC3E}">
        <p14:creationId xmlns:p14="http://schemas.microsoft.com/office/powerpoint/2010/main" val="3429256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a:t>
            </a:fld>
            <a:endParaRPr lang="en-US" dirty="0"/>
          </a:p>
        </p:txBody>
      </p:sp>
    </p:spTree>
    <p:extLst>
      <p:ext uri="{BB962C8B-B14F-4D97-AF65-F5344CB8AC3E}">
        <p14:creationId xmlns:p14="http://schemas.microsoft.com/office/powerpoint/2010/main" val="3509176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4</a:t>
            </a:fld>
            <a:endParaRPr lang="en-US" dirty="0"/>
          </a:p>
        </p:txBody>
      </p:sp>
    </p:spTree>
    <p:extLst>
      <p:ext uri="{BB962C8B-B14F-4D97-AF65-F5344CB8AC3E}">
        <p14:creationId xmlns:p14="http://schemas.microsoft.com/office/powerpoint/2010/main" val="131463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5</a:t>
            </a:fld>
            <a:endParaRPr lang="en-US" dirty="0"/>
          </a:p>
        </p:txBody>
      </p:sp>
    </p:spTree>
    <p:extLst>
      <p:ext uri="{BB962C8B-B14F-4D97-AF65-F5344CB8AC3E}">
        <p14:creationId xmlns:p14="http://schemas.microsoft.com/office/powerpoint/2010/main" val="1860132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7</a:t>
            </a:fld>
            <a:endParaRPr lang="en-US" dirty="0"/>
          </a:p>
        </p:txBody>
      </p:sp>
    </p:spTree>
    <p:extLst>
      <p:ext uri="{BB962C8B-B14F-4D97-AF65-F5344CB8AC3E}">
        <p14:creationId xmlns:p14="http://schemas.microsoft.com/office/powerpoint/2010/main" val="678332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8</a:t>
            </a:fld>
            <a:endParaRPr lang="en-US" dirty="0"/>
          </a:p>
        </p:txBody>
      </p:sp>
    </p:spTree>
    <p:extLst>
      <p:ext uri="{BB962C8B-B14F-4D97-AF65-F5344CB8AC3E}">
        <p14:creationId xmlns:p14="http://schemas.microsoft.com/office/powerpoint/2010/main" val="2992947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9</a:t>
            </a:fld>
            <a:endParaRPr lang="en-US" dirty="0"/>
          </a:p>
        </p:txBody>
      </p:sp>
    </p:spTree>
    <p:extLst>
      <p:ext uri="{BB962C8B-B14F-4D97-AF65-F5344CB8AC3E}">
        <p14:creationId xmlns:p14="http://schemas.microsoft.com/office/powerpoint/2010/main" val="3893031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10</a:t>
            </a:fld>
            <a:endParaRPr lang="en-US" dirty="0"/>
          </a:p>
        </p:txBody>
      </p:sp>
    </p:spTree>
    <p:extLst>
      <p:ext uri="{BB962C8B-B14F-4D97-AF65-F5344CB8AC3E}">
        <p14:creationId xmlns:p14="http://schemas.microsoft.com/office/powerpoint/2010/main" val="4095350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11</a:t>
            </a:fld>
            <a:endParaRPr lang="en-US" dirty="0"/>
          </a:p>
        </p:txBody>
      </p:sp>
    </p:spTree>
    <p:extLst>
      <p:ext uri="{BB962C8B-B14F-4D97-AF65-F5344CB8AC3E}">
        <p14:creationId xmlns:p14="http://schemas.microsoft.com/office/powerpoint/2010/main" val="2834447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dirty="0"/>
              <a:t>Your Logo Here</a:t>
            </a:r>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Your Logo Here</a:t>
            </a:r>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kentcounty.com/events?month=July%7C2018"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pixabay.com/en/film-strip-35mm-frame-camera-30008/"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public.tableau.com/app/profile/juliana.lee/viz/blockbusterstealth/Story1?publish=yes" TargetMode="External"/><Relationship Id="rId4" Type="http://schemas.openxmlformats.org/officeDocument/2006/relationships/hyperlink" Target="https://allthetropes.org/wiki/Category:Ending_Trope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publicdomainpictures.net/en/view-image.php?image=37298&amp;picture=globe-clipart" TargetMode="External"/><Relationship Id="rId3" Type="http://schemas.openxmlformats.org/officeDocument/2006/relationships/image" Target="../media/image2.png"/><Relationship Id="rId7" Type="http://schemas.openxmlformats.org/officeDocument/2006/relationships/image" Target="../media/image4.jpg"/><Relationship Id="rId12" Type="http://schemas.openxmlformats.org/officeDocument/2006/relationships/hyperlink" Target="https://www.flickr.com/photos/toddle_email_newsletters/3549860143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juku.it/rubrik-is-like-apple-time-machine-but-for-the-datacenter/" TargetMode="External"/><Relationship Id="rId11" Type="http://schemas.openxmlformats.org/officeDocument/2006/relationships/image" Target="../media/image6.jpg"/><Relationship Id="rId5" Type="http://schemas.openxmlformats.org/officeDocument/2006/relationships/image" Target="../media/image3.png"/><Relationship Id="rId10" Type="http://schemas.openxmlformats.org/officeDocument/2006/relationships/hyperlink" Target="https://www.pngall.com/google-maps-png/download/55474" TargetMode="External"/><Relationship Id="rId4" Type="http://schemas.openxmlformats.org/officeDocument/2006/relationships/hyperlink" Target="https://freepngimg.com/png/25923-green-dollar-symbol-free-download" TargetMode="Externa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en/film-strip-35mm-frame-camera-30008/"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jpg"/><Relationship Id="rId7" Type="http://schemas.openxmlformats.org/officeDocument/2006/relationships/hyperlink" Target="https://pixabay.com/en/spotlight-stage-disco-light-304877/"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hyperlink" Target="https://pixabay.com/vectors/spotlight-headlight-headlamp-14774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pngall.com/billboard-png" TargetMode="Externa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pixabay.com/en/spotlight-limelight-lighting-lights-30386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l="-1000" r="-1000"/>
          </a:stretch>
        </a:blip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907CD1A-2477-48CA-8693-2133EA1C329A}"/>
              </a:ext>
              <a:ext uri="{C183D7F6-B498-43B3-948B-1728B52AA6E4}">
                <adec:decorative xmlns:adec="http://schemas.microsoft.com/office/drawing/2017/decorative" val="1"/>
              </a:ext>
            </a:extLst>
          </p:cNvPr>
          <p:cNvGrpSpPr/>
          <p:nvPr/>
        </p:nvGrpSpPr>
        <p:grpSpPr>
          <a:xfrm>
            <a:off x="4167698" y="1224091"/>
            <a:ext cx="3856603" cy="4409819"/>
            <a:chOff x="4167698" y="1500698"/>
            <a:chExt cx="3856603" cy="4409819"/>
          </a:xfrm>
        </p:grpSpPr>
        <p:sp>
          <p:nvSpPr>
            <p:cNvPr id="12" name="Rectangle: Rounded Corners 11">
              <a:extLst>
                <a:ext uri="{FF2B5EF4-FFF2-40B4-BE49-F238E27FC236}">
                  <a16:creationId xmlns:a16="http://schemas.microsoft.com/office/drawing/2014/main" id="{485D1319-7BD4-47DE-B3DF-55B655BB34C4}"/>
                </a:ext>
              </a:extLst>
            </p:cNvPr>
            <p:cNvSpPr/>
            <p:nvPr/>
          </p:nvSpPr>
          <p:spPr>
            <a:xfrm rot="18900000">
              <a:off x="4167698" y="1500698"/>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3A6B26EE-CB0C-4C1C-981C-B7972827533E}"/>
                </a:ext>
              </a:extLst>
            </p:cNvPr>
            <p:cNvSpPr/>
            <p:nvPr/>
          </p:nvSpPr>
          <p:spPr>
            <a:xfrm rot="18900000">
              <a:off x="4167699" y="2053915"/>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AD3AC05-2DFE-4FEA-BD0F-67495472A283}"/>
              </a:ext>
            </a:extLst>
          </p:cNvPr>
          <p:cNvSpPr txBox="1"/>
          <p:nvPr/>
        </p:nvSpPr>
        <p:spPr>
          <a:xfrm>
            <a:off x="4443961" y="2427061"/>
            <a:ext cx="3304076" cy="1446550"/>
          </a:xfrm>
          <a:prstGeom prst="rect">
            <a:avLst/>
          </a:prstGeom>
          <a:noFill/>
        </p:spPr>
        <p:txBody>
          <a:bodyPr wrap="square" rtlCol="0" anchor="ctr">
            <a:spAutoFit/>
          </a:bodyPr>
          <a:lstStyle/>
          <a:p>
            <a:pPr algn="ctr"/>
            <a:r>
              <a:rPr lang="en-US" sz="4400" b="1" dirty="0">
                <a:solidFill>
                  <a:schemeClr val="bg1"/>
                </a:solidFill>
                <a:effectLst>
                  <a:outerShdw blurRad="38100" dist="38100" dir="2700000" algn="tl">
                    <a:srgbClr val="000000">
                      <a:alpha val="43137"/>
                    </a:srgbClr>
                  </a:outerShdw>
                </a:effectLst>
                <a:latin typeface="+mj-lt"/>
              </a:rPr>
              <a:t>Rockbuster Stealth</a:t>
            </a:r>
          </a:p>
        </p:txBody>
      </p:sp>
      <p:sp>
        <p:nvSpPr>
          <p:cNvPr id="19" name="TextBox 18">
            <a:extLst>
              <a:ext uri="{FF2B5EF4-FFF2-40B4-BE49-F238E27FC236}">
                <a16:creationId xmlns:a16="http://schemas.microsoft.com/office/drawing/2014/main" id="{3BCC445D-99BF-4BD6-A87A-9AB46C82F7C1}"/>
              </a:ext>
            </a:extLst>
          </p:cNvPr>
          <p:cNvSpPr txBox="1"/>
          <p:nvPr/>
        </p:nvSpPr>
        <p:spPr>
          <a:xfrm>
            <a:off x="3524248" y="3829218"/>
            <a:ext cx="5143500" cy="461665"/>
          </a:xfrm>
          <a:prstGeom prst="rect">
            <a:avLst/>
          </a:prstGeom>
          <a:noFill/>
        </p:spPr>
        <p:txBody>
          <a:bodyPr wrap="square" rtlCol="0" anchor="ctr">
            <a:spAutoFit/>
          </a:bodyPr>
          <a:lstStyle/>
          <a:p>
            <a:pPr algn="ctr"/>
            <a:r>
              <a:rPr lang="en-US" sz="2400" b="1" dirty="0">
                <a:solidFill>
                  <a:schemeClr val="bg1"/>
                </a:solidFill>
                <a:effectLst>
                  <a:outerShdw blurRad="38100" dist="38100" dir="2700000" algn="tl">
                    <a:srgbClr val="000000">
                      <a:alpha val="43137"/>
                    </a:srgbClr>
                  </a:outerShdw>
                </a:effectLst>
              </a:rPr>
              <a:t>- Database Analysis -</a:t>
            </a:r>
          </a:p>
        </p:txBody>
      </p:sp>
      <p:sp>
        <p:nvSpPr>
          <p:cNvPr id="21" name="Rectangle: Rounded Corners 20">
            <a:extLst>
              <a:ext uri="{FF2B5EF4-FFF2-40B4-BE49-F238E27FC236}">
                <a16:creationId xmlns:a16="http://schemas.microsoft.com/office/drawing/2014/main" id="{34457E54-1FC4-4040-9DF5-1D27FD6BBD8C}"/>
              </a:ext>
              <a:ext uri="{C183D7F6-B498-43B3-948B-1728B52AA6E4}">
                <adec:decorative xmlns:adec="http://schemas.microsoft.com/office/drawing/2017/decorative" val="1"/>
              </a:ext>
            </a:extLst>
          </p:cNvPr>
          <p:cNvSpPr/>
          <p:nvPr/>
        </p:nvSpPr>
        <p:spPr>
          <a:xfrm rot="18900000">
            <a:off x="-6742765" y="-1434593"/>
            <a:ext cx="3681702" cy="3681702"/>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020D1C37-27ED-4160-AE67-E6F23CD58E73}"/>
              </a:ext>
            </a:extLst>
          </p:cNvPr>
          <p:cNvSpPr>
            <a:spLocks noGrp="1"/>
          </p:cNvSpPr>
          <p:nvPr>
            <p:ph type="title"/>
          </p:nvPr>
        </p:nvSpPr>
        <p:spPr/>
        <p:txBody>
          <a:bodyPr/>
          <a:lstStyle/>
          <a:p>
            <a:r>
              <a:rPr lang="en-US" dirty="0"/>
              <a:t>Slide 1</a:t>
            </a:r>
          </a:p>
        </p:txBody>
      </p:sp>
      <p:sp>
        <p:nvSpPr>
          <p:cNvPr id="3" name="TextBox 2">
            <a:extLst>
              <a:ext uri="{FF2B5EF4-FFF2-40B4-BE49-F238E27FC236}">
                <a16:creationId xmlns:a16="http://schemas.microsoft.com/office/drawing/2014/main" id="{4F2C3125-EF77-01BB-ACDF-7999D71EBC83}"/>
              </a:ext>
            </a:extLst>
          </p:cNvPr>
          <p:cNvSpPr txBox="1"/>
          <p:nvPr/>
        </p:nvSpPr>
        <p:spPr>
          <a:xfrm>
            <a:off x="4981902" y="4708157"/>
            <a:ext cx="2228193" cy="461665"/>
          </a:xfrm>
          <a:prstGeom prst="rect">
            <a:avLst/>
          </a:prstGeom>
          <a:noFill/>
        </p:spPr>
        <p:txBody>
          <a:bodyPr wrap="square" rtlCol="0">
            <a:spAutoFit/>
          </a:bodyPr>
          <a:lstStyle/>
          <a:p>
            <a:pPr algn="ctr"/>
            <a:r>
              <a:rPr lang="en-US" sz="2400" b="1" dirty="0">
                <a:solidFill>
                  <a:schemeClr val="bg1"/>
                </a:solidFill>
                <a:effectLst>
                  <a:outerShdw blurRad="38100" dist="38100" dir="2700000" algn="tl">
                    <a:srgbClr val="000000">
                      <a:alpha val="43137"/>
                    </a:srgbClr>
                  </a:outerShdw>
                </a:effectLst>
              </a:rPr>
              <a:t>By Juliana Lee</a:t>
            </a:r>
          </a:p>
        </p:txBody>
      </p:sp>
      <p:sp>
        <p:nvSpPr>
          <p:cNvPr id="6" name="Slide Number Placeholder 3">
            <a:extLst>
              <a:ext uri="{FF2B5EF4-FFF2-40B4-BE49-F238E27FC236}">
                <a16:creationId xmlns:a16="http://schemas.microsoft.com/office/drawing/2014/main" id="{F25E20B7-F04D-A9DC-CC15-880A7E008CF2}"/>
              </a:ext>
            </a:extLst>
          </p:cNvPr>
          <p:cNvSpPr>
            <a:spLocks noGrp="1"/>
          </p:cNvSpPr>
          <p:nvPr>
            <p:ph type="sldNum" sz="quarter" idx="12"/>
          </p:nvPr>
        </p:nvSpPr>
        <p:spPr>
          <a:xfrm>
            <a:off x="11677650" y="548835"/>
            <a:ext cx="419100" cy="365125"/>
          </a:xfrm>
        </p:spPr>
        <p:txBody>
          <a:bodyPr/>
          <a:lstStyle/>
          <a:p>
            <a:fld id="{0FD50806-BABF-4915-9689-3B9956D1C75C}" type="slidenum">
              <a:rPr lang="en-US" smtClean="0"/>
              <a:pPr/>
              <a:t>1</a:t>
            </a:fld>
            <a:endParaRPr lang="en-US" dirty="0"/>
          </a:p>
        </p:txBody>
      </p:sp>
    </p:spTree>
    <p:extLst>
      <p:ext uri="{BB962C8B-B14F-4D97-AF65-F5344CB8AC3E}">
        <p14:creationId xmlns:p14="http://schemas.microsoft.com/office/powerpoint/2010/main" val="310594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91974D-94F5-468A-87AC-B7EFF95696CC}"/>
              </a:ext>
            </a:extLst>
          </p:cNvPr>
          <p:cNvSpPr/>
          <p:nvPr/>
        </p:nvSpPr>
        <p:spPr>
          <a:xfrm>
            <a:off x="0" y="1116246"/>
            <a:ext cx="12192000" cy="5393464"/>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dirty="0"/>
              <a:t>Upcoming Deposits</a:t>
            </a:r>
          </a:p>
        </p:txBody>
      </p:sp>
      <p:grpSp>
        <p:nvGrpSpPr>
          <p:cNvPr id="184" name="Group 183">
            <a:extLst>
              <a:ext uri="{FF2B5EF4-FFF2-40B4-BE49-F238E27FC236}">
                <a16:creationId xmlns:a16="http://schemas.microsoft.com/office/drawing/2014/main" id="{337509D2-0CBC-4371-A05E-AF36659B07F3}"/>
              </a:ext>
              <a:ext uri="{C183D7F6-B498-43B3-948B-1728B52AA6E4}">
                <adec:decorative xmlns:adec="http://schemas.microsoft.com/office/drawing/2017/decorative" val="1"/>
              </a:ext>
            </a:extLst>
          </p:cNvPr>
          <p:cNvGrpSpPr/>
          <p:nvPr/>
        </p:nvGrpSpPr>
        <p:grpSpPr>
          <a:xfrm>
            <a:off x="4386490" y="4640228"/>
            <a:ext cx="3419021" cy="1815474"/>
            <a:chOff x="304800" y="4060864"/>
            <a:chExt cx="3419021" cy="2214588"/>
          </a:xfrm>
          <a:effectLst>
            <a:outerShdw blurRad="50800" dist="38100" dir="2700000" algn="tl" rotWithShape="0">
              <a:prstClr val="black">
                <a:alpha val="20000"/>
              </a:prstClr>
            </a:outerShdw>
          </a:effectLst>
        </p:grpSpPr>
        <p:sp>
          <p:nvSpPr>
            <p:cNvPr id="185" name="Rectangle 184">
              <a:extLst>
                <a:ext uri="{FF2B5EF4-FFF2-40B4-BE49-F238E27FC236}">
                  <a16:creationId xmlns:a16="http://schemas.microsoft.com/office/drawing/2014/main" id="{AA28CFA6-1725-41B9-AFC0-2D9C4C887905}"/>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dirty="0">
                <a:latin typeface="+mj-lt"/>
              </a:endParaRPr>
            </a:p>
          </p:txBody>
        </p:sp>
        <p:sp>
          <p:nvSpPr>
            <p:cNvPr id="186" name="Rectangle 185">
              <a:extLst>
                <a:ext uri="{FF2B5EF4-FFF2-40B4-BE49-F238E27FC236}">
                  <a16:creationId xmlns:a16="http://schemas.microsoft.com/office/drawing/2014/main" id="{AE0232FB-F1E3-4951-A55C-3F3342DF6A13}"/>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effectLst>
                    <a:outerShdw blurRad="38100" dist="38100" dir="2700000" algn="tl">
                      <a:srgbClr val="000000">
                        <a:alpha val="43137"/>
                      </a:srgbClr>
                    </a:outerShdw>
                  </a:effectLst>
                </a:rPr>
                <a:t>Recommendation #2</a:t>
              </a:r>
            </a:p>
          </p:txBody>
        </p:sp>
      </p:grpSp>
      <p:grpSp>
        <p:nvGrpSpPr>
          <p:cNvPr id="81" name="Group 80">
            <a:extLst>
              <a:ext uri="{FF2B5EF4-FFF2-40B4-BE49-F238E27FC236}">
                <a16:creationId xmlns:a16="http://schemas.microsoft.com/office/drawing/2014/main" id="{AB755EE4-AAED-40FD-A16A-259334EEE052}"/>
              </a:ext>
              <a:ext uri="{C183D7F6-B498-43B3-948B-1728B52AA6E4}">
                <adec:decorative xmlns:adec="http://schemas.microsoft.com/office/drawing/2017/decorative" val="1"/>
              </a:ext>
            </a:extLst>
          </p:cNvPr>
          <p:cNvGrpSpPr/>
          <p:nvPr/>
        </p:nvGrpSpPr>
        <p:grpSpPr>
          <a:xfrm>
            <a:off x="304800" y="4640229"/>
            <a:ext cx="3419021" cy="1815474"/>
            <a:chOff x="304800" y="4060864"/>
            <a:chExt cx="3419021" cy="2214588"/>
          </a:xfrm>
          <a:effectLst>
            <a:outerShdw blurRad="50800" dist="38100" dir="2700000" algn="tl" rotWithShape="0">
              <a:prstClr val="black">
                <a:alpha val="20000"/>
              </a:prstClr>
            </a:outerShdw>
          </a:effectLst>
        </p:grpSpPr>
        <p:sp>
          <p:nvSpPr>
            <p:cNvPr id="119" name="Rectangle 118">
              <a:extLst>
                <a:ext uri="{FF2B5EF4-FFF2-40B4-BE49-F238E27FC236}">
                  <a16:creationId xmlns:a16="http://schemas.microsoft.com/office/drawing/2014/main" id="{ECC89592-EA05-4F09-AE50-51BC0C185628}"/>
                </a:ext>
              </a:extLst>
            </p:cNvPr>
            <p:cNvSpPr/>
            <p:nvPr/>
          </p:nvSpPr>
          <p:spPr>
            <a:xfrm>
              <a:off x="304800" y="4060864"/>
              <a:ext cx="3419021" cy="2214588"/>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dirty="0">
                <a:latin typeface="+mj-lt"/>
              </a:endParaRPr>
            </a:p>
          </p:txBody>
        </p:sp>
        <p:sp>
          <p:nvSpPr>
            <p:cNvPr id="179" name="Rectangle 178">
              <a:extLst>
                <a:ext uri="{FF2B5EF4-FFF2-40B4-BE49-F238E27FC236}">
                  <a16:creationId xmlns:a16="http://schemas.microsoft.com/office/drawing/2014/main" id="{9CFFF09D-96F9-453A-AC93-BC01E504D3BB}"/>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effectLst>
                    <a:outerShdw blurRad="38100" dist="38100" dir="2700000" algn="tl">
                      <a:srgbClr val="000000">
                        <a:alpha val="43137"/>
                      </a:srgbClr>
                    </a:outerShdw>
                  </a:effectLst>
                </a:rPr>
                <a:t>Recommendation #1</a:t>
              </a:r>
            </a:p>
          </p:txBody>
        </p:sp>
      </p:grpSp>
      <p:sp>
        <p:nvSpPr>
          <p:cNvPr id="2" name="Title 1">
            <a:extLst>
              <a:ext uri="{FF2B5EF4-FFF2-40B4-BE49-F238E27FC236}">
                <a16:creationId xmlns:a16="http://schemas.microsoft.com/office/drawing/2014/main" id="{CA98AD67-5AA4-441A-BB82-472C288413F8}"/>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CONCLUSION &amp; RECOMMENDATIONS</a:t>
            </a:r>
          </a:p>
        </p:txBody>
      </p:sp>
      <p:sp>
        <p:nvSpPr>
          <p:cNvPr id="3" name="Footer Placeholder 2">
            <a:extLst>
              <a:ext uri="{FF2B5EF4-FFF2-40B4-BE49-F238E27FC236}">
                <a16:creationId xmlns:a16="http://schemas.microsoft.com/office/drawing/2014/main" id="{5E529D36-DA44-4B35-931C-00DBA5384AB0}"/>
              </a:ext>
            </a:extLst>
          </p:cNvPr>
          <p:cNvSpPr>
            <a:spLocks noGrp="1"/>
          </p:cNvSpPr>
          <p:nvPr>
            <p:ph type="ftr" sz="quarter" idx="11"/>
          </p:nvPr>
        </p:nvSpPr>
        <p:spPr/>
        <p:txBody>
          <a:bodyPr/>
          <a:lstStyle/>
          <a:p>
            <a:r>
              <a:rPr lang="en-US" dirty="0"/>
              <a:t>Juliana Lee</a:t>
            </a:r>
          </a:p>
        </p:txBody>
      </p:sp>
      <p:sp>
        <p:nvSpPr>
          <p:cNvPr id="4" name="Slide Number Placeholder 3">
            <a:extLst>
              <a:ext uri="{FF2B5EF4-FFF2-40B4-BE49-F238E27FC236}">
                <a16:creationId xmlns:a16="http://schemas.microsoft.com/office/drawing/2014/main" id="{FF6CA378-A42F-4D9C-A19A-0115D50F38CC}"/>
              </a:ext>
            </a:extLst>
          </p:cNvPr>
          <p:cNvSpPr>
            <a:spLocks noGrp="1"/>
          </p:cNvSpPr>
          <p:nvPr>
            <p:ph type="sldNum" sz="quarter" idx="12"/>
          </p:nvPr>
        </p:nvSpPr>
        <p:spPr/>
        <p:txBody>
          <a:bodyPr/>
          <a:lstStyle/>
          <a:p>
            <a:fld id="{0FD50806-BABF-4915-9689-3B9956D1C75C}" type="slidenum">
              <a:rPr lang="en-US" smtClean="0"/>
              <a:pPr/>
              <a:t>10</a:t>
            </a:fld>
            <a:endParaRPr lang="en-US" dirty="0"/>
          </a:p>
        </p:txBody>
      </p:sp>
      <p:sp>
        <p:nvSpPr>
          <p:cNvPr id="44" name="Rectangle 43">
            <a:extLst>
              <a:ext uri="{FF2B5EF4-FFF2-40B4-BE49-F238E27FC236}">
                <a16:creationId xmlns:a16="http://schemas.microsoft.com/office/drawing/2014/main" id="{0168AE60-C71A-4B80-811C-CAC02ADD32C2}"/>
              </a:ext>
            </a:extLst>
          </p:cNvPr>
          <p:cNvSpPr/>
          <p:nvPr/>
        </p:nvSpPr>
        <p:spPr>
          <a:xfrm>
            <a:off x="4686300" y="2768999"/>
            <a:ext cx="2819400" cy="600164"/>
          </a:xfrm>
          <a:prstGeom prst="rect">
            <a:avLst/>
          </a:prstGeom>
        </p:spPr>
        <p:txBody>
          <a:bodyPr wrap="square">
            <a:spAutoFit/>
          </a:bodyPr>
          <a:lstStyle/>
          <a:p>
            <a:pPr marL="174625" indent="-174625">
              <a:spcBef>
                <a:spcPts val="600"/>
              </a:spcBef>
              <a:buFont typeface="Segoe UI Light" panose="020B0502040204020203" pitchFamily="34" charset="0"/>
              <a:buChar char="›"/>
            </a:pPr>
            <a:r>
              <a:rPr lang="en-US" sz="1400" dirty="0">
                <a:solidFill>
                  <a:schemeClr val="bg1"/>
                </a:solidFill>
              </a:rPr>
              <a:t>35.41% from last week</a:t>
            </a:r>
          </a:p>
          <a:p>
            <a:pPr marL="174625" indent="-174625">
              <a:spcBef>
                <a:spcPts val="600"/>
              </a:spcBef>
              <a:buFont typeface="Segoe UI Light" panose="020B0502040204020203" pitchFamily="34" charset="0"/>
              <a:buChar char="›"/>
            </a:pPr>
            <a:r>
              <a:rPr lang="en-US" sz="1400" dirty="0">
                <a:solidFill>
                  <a:schemeClr val="bg1"/>
                </a:solidFill>
              </a:rPr>
              <a:t>29.47% from 6 months ago</a:t>
            </a:r>
          </a:p>
        </p:txBody>
      </p:sp>
      <p:sp>
        <p:nvSpPr>
          <p:cNvPr id="80" name="Rectangle 79">
            <a:extLst>
              <a:ext uri="{FF2B5EF4-FFF2-40B4-BE49-F238E27FC236}">
                <a16:creationId xmlns:a16="http://schemas.microsoft.com/office/drawing/2014/main" id="{FE2AD138-6B8C-40CA-A949-80EE0AE830BE}"/>
              </a:ext>
            </a:extLst>
          </p:cNvPr>
          <p:cNvSpPr/>
          <p:nvPr/>
        </p:nvSpPr>
        <p:spPr>
          <a:xfrm>
            <a:off x="1186197" y="2768999"/>
            <a:ext cx="1656224" cy="307777"/>
          </a:xfrm>
          <a:prstGeom prst="rect">
            <a:avLst/>
          </a:prstGeom>
        </p:spPr>
        <p:txBody>
          <a:bodyPr wrap="none">
            <a:spAutoFit/>
          </a:bodyPr>
          <a:lstStyle/>
          <a:p>
            <a:pPr algn="ctr">
              <a:spcBef>
                <a:spcPts val="600"/>
              </a:spcBef>
            </a:pPr>
            <a:r>
              <a:rPr lang="en-US" sz="1400" dirty="0">
                <a:solidFill>
                  <a:schemeClr val="bg1"/>
                </a:solidFill>
              </a:rPr>
              <a:t>Upcoming Deposits</a:t>
            </a:r>
          </a:p>
        </p:txBody>
      </p:sp>
      <p:sp>
        <p:nvSpPr>
          <p:cNvPr id="97" name="Rectangle 96">
            <a:extLst>
              <a:ext uri="{FF2B5EF4-FFF2-40B4-BE49-F238E27FC236}">
                <a16:creationId xmlns:a16="http://schemas.microsoft.com/office/drawing/2014/main" id="{64E23882-97E3-4B34-BBE0-6959274930AF}"/>
              </a:ext>
            </a:extLst>
          </p:cNvPr>
          <p:cNvSpPr/>
          <p:nvPr/>
        </p:nvSpPr>
        <p:spPr>
          <a:xfrm>
            <a:off x="10598852" y="1827649"/>
            <a:ext cx="1200971" cy="461665"/>
          </a:xfrm>
          <a:prstGeom prst="rect">
            <a:avLst/>
          </a:prstGeom>
        </p:spPr>
        <p:txBody>
          <a:bodyPr wrap="none" anchor="ctr">
            <a:spAutoFit/>
          </a:bodyPr>
          <a:lstStyle/>
          <a:p>
            <a:pPr algn="r">
              <a:spcBef>
                <a:spcPts val="600"/>
              </a:spcBef>
            </a:pPr>
            <a:r>
              <a:rPr lang="en-US" sz="2400" dirty="0">
                <a:solidFill>
                  <a:schemeClr val="bg1"/>
                </a:solidFill>
              </a:rPr>
              <a:t>$704.78</a:t>
            </a:r>
          </a:p>
        </p:txBody>
      </p:sp>
      <p:sp>
        <p:nvSpPr>
          <p:cNvPr id="98" name="Rectangle 97">
            <a:extLst>
              <a:ext uri="{FF2B5EF4-FFF2-40B4-BE49-F238E27FC236}">
                <a16:creationId xmlns:a16="http://schemas.microsoft.com/office/drawing/2014/main" id="{576948FB-CC34-4B03-88DC-8401A5A57F4D}"/>
              </a:ext>
            </a:extLst>
          </p:cNvPr>
          <p:cNvSpPr/>
          <p:nvPr/>
        </p:nvSpPr>
        <p:spPr>
          <a:xfrm>
            <a:off x="10885423" y="2580055"/>
            <a:ext cx="914400" cy="338554"/>
          </a:xfrm>
          <a:prstGeom prst="rect">
            <a:avLst/>
          </a:prstGeom>
        </p:spPr>
        <p:txBody>
          <a:bodyPr wrap="none" anchor="ctr">
            <a:normAutofit/>
          </a:bodyPr>
          <a:lstStyle/>
          <a:p>
            <a:pPr algn="r">
              <a:spcBef>
                <a:spcPts val="600"/>
              </a:spcBef>
            </a:pPr>
            <a:r>
              <a:rPr lang="en-US" sz="1600" dirty="0">
                <a:solidFill>
                  <a:schemeClr val="bg1"/>
                </a:solidFill>
              </a:rPr>
              <a:t>$191.01</a:t>
            </a:r>
          </a:p>
        </p:txBody>
      </p:sp>
      <p:sp>
        <p:nvSpPr>
          <p:cNvPr id="99" name="Rectangle 98">
            <a:extLst>
              <a:ext uri="{FF2B5EF4-FFF2-40B4-BE49-F238E27FC236}">
                <a16:creationId xmlns:a16="http://schemas.microsoft.com/office/drawing/2014/main" id="{7A6E0B43-CBC1-4B75-A350-E61BB761761E}"/>
              </a:ext>
            </a:extLst>
          </p:cNvPr>
          <p:cNvSpPr/>
          <p:nvPr/>
        </p:nvSpPr>
        <p:spPr>
          <a:xfrm>
            <a:off x="10885423" y="2994209"/>
            <a:ext cx="914400" cy="338554"/>
          </a:xfrm>
          <a:prstGeom prst="rect">
            <a:avLst/>
          </a:prstGeom>
        </p:spPr>
        <p:txBody>
          <a:bodyPr wrap="none" anchor="ctr">
            <a:normAutofit/>
          </a:bodyPr>
          <a:lstStyle/>
          <a:p>
            <a:pPr algn="r">
              <a:spcBef>
                <a:spcPts val="600"/>
              </a:spcBef>
            </a:pPr>
            <a:r>
              <a:rPr lang="en-US" sz="1600" dirty="0">
                <a:solidFill>
                  <a:schemeClr val="bg1"/>
                </a:solidFill>
              </a:rPr>
              <a:t>$189.31</a:t>
            </a:r>
          </a:p>
        </p:txBody>
      </p:sp>
      <p:sp>
        <p:nvSpPr>
          <p:cNvPr id="100" name="Rectangle 99">
            <a:extLst>
              <a:ext uri="{FF2B5EF4-FFF2-40B4-BE49-F238E27FC236}">
                <a16:creationId xmlns:a16="http://schemas.microsoft.com/office/drawing/2014/main" id="{C4B4557E-2EE3-41E0-8A59-E60F50BDB6EC}"/>
              </a:ext>
            </a:extLst>
          </p:cNvPr>
          <p:cNvSpPr/>
          <p:nvPr/>
        </p:nvSpPr>
        <p:spPr>
          <a:xfrm>
            <a:off x="10885423" y="3412943"/>
            <a:ext cx="914400" cy="338554"/>
          </a:xfrm>
          <a:prstGeom prst="rect">
            <a:avLst/>
          </a:prstGeom>
        </p:spPr>
        <p:txBody>
          <a:bodyPr wrap="none" anchor="ctr">
            <a:normAutofit/>
          </a:bodyPr>
          <a:lstStyle/>
          <a:p>
            <a:pPr algn="r">
              <a:spcBef>
                <a:spcPts val="600"/>
              </a:spcBef>
            </a:pPr>
            <a:r>
              <a:rPr lang="en-US" sz="1600" dirty="0">
                <a:solidFill>
                  <a:schemeClr val="bg1"/>
                </a:solidFill>
              </a:rPr>
              <a:t>$186.54</a:t>
            </a:r>
          </a:p>
        </p:txBody>
      </p:sp>
      <p:sp>
        <p:nvSpPr>
          <p:cNvPr id="194" name="Freeform 154" descr="This is the logo for Facebook.">
            <a:extLst>
              <a:ext uri="{FF2B5EF4-FFF2-40B4-BE49-F238E27FC236}">
                <a16:creationId xmlns:a16="http://schemas.microsoft.com/office/drawing/2014/main" id="{BA54671E-ACFD-4428-B4B7-A37E5BA61CB3}"/>
              </a:ext>
            </a:extLst>
          </p:cNvPr>
          <p:cNvSpPr>
            <a:spLocks/>
          </p:cNvSpPr>
          <p:nvPr/>
        </p:nvSpPr>
        <p:spPr bwMode="auto">
          <a:xfrm>
            <a:off x="8689204" y="4222451"/>
            <a:ext cx="138355" cy="258819"/>
          </a:xfrm>
          <a:custGeom>
            <a:avLst/>
            <a:gdLst>
              <a:gd name="T0" fmla="*/ 49 w 49"/>
              <a:gd name="T1" fmla="*/ 28 h 92"/>
              <a:gd name="T2" fmla="*/ 32 w 49"/>
              <a:gd name="T3" fmla="*/ 28 h 92"/>
              <a:gd name="T4" fmla="*/ 32 w 49"/>
              <a:gd name="T5" fmla="*/ 20 h 92"/>
              <a:gd name="T6" fmla="*/ 36 w 49"/>
              <a:gd name="T7" fmla="*/ 16 h 92"/>
              <a:gd name="T8" fmla="*/ 48 w 49"/>
              <a:gd name="T9" fmla="*/ 16 h 92"/>
              <a:gd name="T10" fmla="*/ 48 w 49"/>
              <a:gd name="T11" fmla="*/ 0 h 92"/>
              <a:gd name="T12" fmla="*/ 31 w 49"/>
              <a:gd name="T13" fmla="*/ 0 h 92"/>
              <a:gd name="T14" fmla="*/ 12 w 49"/>
              <a:gd name="T15" fmla="*/ 19 h 92"/>
              <a:gd name="T16" fmla="*/ 12 w 49"/>
              <a:gd name="T17" fmla="*/ 28 h 92"/>
              <a:gd name="T18" fmla="*/ 0 w 49"/>
              <a:gd name="T19" fmla="*/ 28 h 92"/>
              <a:gd name="T20" fmla="*/ 0 w 49"/>
              <a:gd name="T21" fmla="*/ 44 h 92"/>
              <a:gd name="T22" fmla="*/ 12 w 49"/>
              <a:gd name="T23" fmla="*/ 44 h 92"/>
              <a:gd name="T24" fmla="*/ 12 w 49"/>
              <a:gd name="T25" fmla="*/ 92 h 92"/>
              <a:gd name="T26" fmla="*/ 32 w 49"/>
              <a:gd name="T27" fmla="*/ 92 h 92"/>
              <a:gd name="T28" fmla="*/ 32 w 49"/>
              <a:gd name="T29" fmla="*/ 44 h 92"/>
              <a:gd name="T30" fmla="*/ 47 w 49"/>
              <a:gd name="T31" fmla="*/ 44 h 92"/>
              <a:gd name="T32" fmla="*/ 49 w 49"/>
              <a:gd name="T33"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92">
                <a:moveTo>
                  <a:pt x="49" y="28"/>
                </a:moveTo>
                <a:cubicBezTo>
                  <a:pt x="32" y="28"/>
                  <a:pt x="32" y="28"/>
                  <a:pt x="32" y="28"/>
                </a:cubicBezTo>
                <a:cubicBezTo>
                  <a:pt x="32" y="20"/>
                  <a:pt x="32" y="20"/>
                  <a:pt x="32" y="20"/>
                </a:cubicBezTo>
                <a:cubicBezTo>
                  <a:pt x="32" y="17"/>
                  <a:pt x="34" y="16"/>
                  <a:pt x="36" y="16"/>
                </a:cubicBezTo>
                <a:cubicBezTo>
                  <a:pt x="38" y="16"/>
                  <a:pt x="48" y="16"/>
                  <a:pt x="48" y="16"/>
                </a:cubicBezTo>
                <a:cubicBezTo>
                  <a:pt x="48" y="0"/>
                  <a:pt x="48" y="0"/>
                  <a:pt x="48" y="0"/>
                </a:cubicBezTo>
                <a:cubicBezTo>
                  <a:pt x="31" y="0"/>
                  <a:pt x="31" y="0"/>
                  <a:pt x="31" y="0"/>
                </a:cubicBezTo>
                <a:cubicBezTo>
                  <a:pt x="15" y="0"/>
                  <a:pt x="12" y="12"/>
                  <a:pt x="12" y="19"/>
                </a:cubicBezTo>
                <a:cubicBezTo>
                  <a:pt x="12" y="28"/>
                  <a:pt x="12" y="28"/>
                  <a:pt x="12" y="28"/>
                </a:cubicBezTo>
                <a:cubicBezTo>
                  <a:pt x="0" y="28"/>
                  <a:pt x="0" y="28"/>
                  <a:pt x="0" y="28"/>
                </a:cubicBezTo>
                <a:cubicBezTo>
                  <a:pt x="0" y="44"/>
                  <a:pt x="0" y="44"/>
                  <a:pt x="0" y="44"/>
                </a:cubicBezTo>
                <a:cubicBezTo>
                  <a:pt x="12" y="44"/>
                  <a:pt x="12" y="44"/>
                  <a:pt x="12" y="44"/>
                </a:cubicBezTo>
                <a:cubicBezTo>
                  <a:pt x="12" y="65"/>
                  <a:pt x="12" y="92"/>
                  <a:pt x="12" y="92"/>
                </a:cubicBezTo>
                <a:cubicBezTo>
                  <a:pt x="32" y="92"/>
                  <a:pt x="32" y="92"/>
                  <a:pt x="32" y="92"/>
                </a:cubicBezTo>
                <a:cubicBezTo>
                  <a:pt x="32" y="92"/>
                  <a:pt x="32" y="64"/>
                  <a:pt x="32" y="44"/>
                </a:cubicBezTo>
                <a:cubicBezTo>
                  <a:pt x="47" y="44"/>
                  <a:pt x="47" y="44"/>
                  <a:pt x="47" y="44"/>
                </a:cubicBezTo>
                <a:lnTo>
                  <a:pt x="49"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162" descr="This is the logo for Twitter.">
            <a:extLst>
              <a:ext uri="{FF2B5EF4-FFF2-40B4-BE49-F238E27FC236}">
                <a16:creationId xmlns:a16="http://schemas.microsoft.com/office/drawing/2014/main" id="{8AD2DF00-0982-4B28-B4A0-DF7B4B6DA358}"/>
              </a:ext>
            </a:extLst>
          </p:cNvPr>
          <p:cNvSpPr>
            <a:spLocks/>
          </p:cNvSpPr>
          <p:nvPr/>
        </p:nvSpPr>
        <p:spPr bwMode="auto">
          <a:xfrm>
            <a:off x="8631357" y="5066778"/>
            <a:ext cx="254048" cy="202761"/>
          </a:xfrm>
          <a:custGeom>
            <a:avLst/>
            <a:gdLst>
              <a:gd name="T0" fmla="*/ 90 w 90"/>
              <a:gd name="T1" fmla="*/ 9 h 72"/>
              <a:gd name="T2" fmla="*/ 81 w 90"/>
              <a:gd name="T3" fmla="*/ 9 h 72"/>
              <a:gd name="T4" fmla="*/ 86 w 90"/>
              <a:gd name="T5" fmla="*/ 1 h 72"/>
              <a:gd name="T6" fmla="*/ 75 w 90"/>
              <a:gd name="T7" fmla="*/ 6 h 72"/>
              <a:gd name="T8" fmla="*/ 61 w 90"/>
              <a:gd name="T9" fmla="*/ 0 h 72"/>
              <a:gd name="T10" fmla="*/ 43 w 90"/>
              <a:gd name="T11" fmla="*/ 18 h 72"/>
              <a:gd name="T12" fmla="*/ 44 w 90"/>
              <a:gd name="T13" fmla="*/ 22 h 72"/>
              <a:gd name="T14" fmla="*/ 6 w 90"/>
              <a:gd name="T15" fmla="*/ 3 h 72"/>
              <a:gd name="T16" fmla="*/ 4 w 90"/>
              <a:gd name="T17" fmla="*/ 12 h 72"/>
              <a:gd name="T18" fmla="*/ 12 w 90"/>
              <a:gd name="T19" fmla="*/ 28 h 72"/>
              <a:gd name="T20" fmla="*/ 4 w 90"/>
              <a:gd name="T21" fmla="*/ 25 h 72"/>
              <a:gd name="T22" fmla="*/ 4 w 90"/>
              <a:gd name="T23" fmla="*/ 26 h 72"/>
              <a:gd name="T24" fmla="*/ 18 w 90"/>
              <a:gd name="T25" fmla="*/ 43 h 72"/>
              <a:gd name="T26" fmla="*/ 10 w 90"/>
              <a:gd name="T27" fmla="*/ 44 h 72"/>
              <a:gd name="T28" fmla="*/ 27 w 90"/>
              <a:gd name="T29" fmla="*/ 56 h 72"/>
              <a:gd name="T30" fmla="*/ 0 w 90"/>
              <a:gd name="T31" fmla="*/ 64 h 72"/>
              <a:gd name="T32" fmla="*/ 28 w 90"/>
              <a:gd name="T33" fmla="*/ 72 h 72"/>
              <a:gd name="T34" fmla="*/ 80 w 90"/>
              <a:gd name="T35" fmla="*/ 20 h 72"/>
              <a:gd name="T36" fmla="*/ 80 w 90"/>
              <a:gd name="T37" fmla="*/ 18 h 72"/>
              <a:gd name="T38" fmla="*/ 90 w 90"/>
              <a:gd name="T39" fmla="*/ 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72">
                <a:moveTo>
                  <a:pt x="90" y="9"/>
                </a:moveTo>
                <a:cubicBezTo>
                  <a:pt x="87" y="11"/>
                  <a:pt x="84" y="11"/>
                  <a:pt x="81" y="9"/>
                </a:cubicBezTo>
                <a:cubicBezTo>
                  <a:pt x="85" y="7"/>
                  <a:pt x="85" y="6"/>
                  <a:pt x="86" y="1"/>
                </a:cubicBezTo>
                <a:cubicBezTo>
                  <a:pt x="83" y="3"/>
                  <a:pt x="79" y="5"/>
                  <a:pt x="75" y="6"/>
                </a:cubicBezTo>
                <a:cubicBezTo>
                  <a:pt x="71" y="2"/>
                  <a:pt x="67" y="0"/>
                  <a:pt x="61" y="0"/>
                </a:cubicBezTo>
                <a:cubicBezTo>
                  <a:pt x="51" y="0"/>
                  <a:pt x="43" y="8"/>
                  <a:pt x="43" y="18"/>
                </a:cubicBezTo>
                <a:cubicBezTo>
                  <a:pt x="43" y="20"/>
                  <a:pt x="43" y="21"/>
                  <a:pt x="44" y="22"/>
                </a:cubicBezTo>
                <a:cubicBezTo>
                  <a:pt x="29" y="22"/>
                  <a:pt x="15" y="14"/>
                  <a:pt x="6" y="3"/>
                </a:cubicBezTo>
                <a:cubicBezTo>
                  <a:pt x="5" y="6"/>
                  <a:pt x="4" y="9"/>
                  <a:pt x="4" y="12"/>
                </a:cubicBezTo>
                <a:cubicBezTo>
                  <a:pt x="4" y="19"/>
                  <a:pt x="7" y="24"/>
                  <a:pt x="12" y="28"/>
                </a:cubicBezTo>
                <a:cubicBezTo>
                  <a:pt x="9" y="27"/>
                  <a:pt x="6" y="27"/>
                  <a:pt x="4" y="25"/>
                </a:cubicBezTo>
                <a:cubicBezTo>
                  <a:pt x="4" y="25"/>
                  <a:pt x="4" y="25"/>
                  <a:pt x="4" y="26"/>
                </a:cubicBezTo>
                <a:cubicBezTo>
                  <a:pt x="4" y="34"/>
                  <a:pt x="10" y="42"/>
                  <a:pt x="18" y="43"/>
                </a:cubicBezTo>
                <a:cubicBezTo>
                  <a:pt x="15" y="44"/>
                  <a:pt x="13" y="44"/>
                  <a:pt x="10" y="44"/>
                </a:cubicBezTo>
                <a:cubicBezTo>
                  <a:pt x="12" y="51"/>
                  <a:pt x="19" y="56"/>
                  <a:pt x="27" y="56"/>
                </a:cubicBezTo>
                <a:cubicBezTo>
                  <a:pt x="19" y="62"/>
                  <a:pt x="9" y="65"/>
                  <a:pt x="0" y="64"/>
                </a:cubicBezTo>
                <a:cubicBezTo>
                  <a:pt x="8" y="69"/>
                  <a:pt x="18" y="72"/>
                  <a:pt x="28" y="72"/>
                </a:cubicBezTo>
                <a:cubicBezTo>
                  <a:pt x="61" y="72"/>
                  <a:pt x="80" y="44"/>
                  <a:pt x="80" y="20"/>
                </a:cubicBezTo>
                <a:cubicBezTo>
                  <a:pt x="80" y="19"/>
                  <a:pt x="80" y="19"/>
                  <a:pt x="80" y="18"/>
                </a:cubicBezTo>
                <a:cubicBezTo>
                  <a:pt x="83" y="15"/>
                  <a:pt x="87" y="13"/>
                  <a:pt x="90"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descr="This is the logo for Instagram.">
            <a:extLst>
              <a:ext uri="{FF2B5EF4-FFF2-40B4-BE49-F238E27FC236}">
                <a16:creationId xmlns:a16="http://schemas.microsoft.com/office/drawing/2014/main" id="{105EB04D-523A-471B-94D7-64FDA15599AA}"/>
              </a:ext>
            </a:extLst>
          </p:cNvPr>
          <p:cNvGrpSpPr/>
          <p:nvPr/>
        </p:nvGrpSpPr>
        <p:grpSpPr>
          <a:xfrm>
            <a:off x="8634339" y="5859817"/>
            <a:ext cx="248085" cy="249277"/>
            <a:chOff x="3406775" y="2181225"/>
            <a:chExt cx="330200" cy="331788"/>
          </a:xfrm>
          <a:solidFill>
            <a:schemeClr val="bg1"/>
          </a:solidFill>
        </p:grpSpPr>
        <p:sp>
          <p:nvSpPr>
            <p:cNvPr id="198" name="Oval 190">
              <a:extLst>
                <a:ext uri="{FF2B5EF4-FFF2-40B4-BE49-F238E27FC236}">
                  <a16:creationId xmlns:a16="http://schemas.microsoft.com/office/drawing/2014/main" id="{BD285FB7-C65E-4A4F-9730-2C7BDE08556D}"/>
                </a:ext>
              </a:extLst>
            </p:cNvPr>
            <p:cNvSpPr>
              <a:spLocks noChangeArrowheads="1"/>
            </p:cNvSpPr>
            <p:nvPr/>
          </p:nvSpPr>
          <p:spPr bwMode="auto">
            <a:xfrm>
              <a:off x="3481388" y="2257425"/>
              <a:ext cx="180975" cy="179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191">
              <a:extLst>
                <a:ext uri="{FF2B5EF4-FFF2-40B4-BE49-F238E27FC236}">
                  <a16:creationId xmlns:a16="http://schemas.microsoft.com/office/drawing/2014/main" id="{BBC06FF8-9B23-4376-9786-14D97DD1D8A5}"/>
                </a:ext>
              </a:extLst>
            </p:cNvPr>
            <p:cNvSpPr>
              <a:spLocks/>
            </p:cNvSpPr>
            <p:nvPr/>
          </p:nvSpPr>
          <p:spPr bwMode="auto">
            <a:xfrm>
              <a:off x="3436938" y="2181225"/>
              <a:ext cx="14288" cy="112713"/>
            </a:xfrm>
            <a:custGeom>
              <a:avLst/>
              <a:gdLst>
                <a:gd name="T0" fmla="*/ 4 w 4"/>
                <a:gd name="T1" fmla="*/ 0 h 30"/>
                <a:gd name="T2" fmla="*/ 0 w 4"/>
                <a:gd name="T3" fmla="*/ 1 h 30"/>
                <a:gd name="T4" fmla="*/ 0 w 4"/>
                <a:gd name="T5" fmla="*/ 30 h 30"/>
                <a:gd name="T6" fmla="*/ 4 w 4"/>
                <a:gd name="T7" fmla="*/ 30 h 30"/>
                <a:gd name="T8" fmla="*/ 4 w 4"/>
                <a:gd name="T9" fmla="*/ 0 h 30"/>
              </a:gdLst>
              <a:ahLst/>
              <a:cxnLst>
                <a:cxn ang="0">
                  <a:pos x="T0" y="T1"/>
                </a:cxn>
                <a:cxn ang="0">
                  <a:pos x="T2" y="T3"/>
                </a:cxn>
                <a:cxn ang="0">
                  <a:pos x="T4" y="T5"/>
                </a:cxn>
                <a:cxn ang="0">
                  <a:pos x="T6" y="T7"/>
                </a:cxn>
                <a:cxn ang="0">
                  <a:pos x="T8" y="T9"/>
                </a:cxn>
              </a:cxnLst>
              <a:rect l="0" t="0" r="r" b="b"/>
              <a:pathLst>
                <a:path w="4" h="30">
                  <a:moveTo>
                    <a:pt x="4" y="0"/>
                  </a:moveTo>
                  <a:cubicBezTo>
                    <a:pt x="3" y="0"/>
                    <a:pt x="1" y="1"/>
                    <a:pt x="0" y="1"/>
                  </a:cubicBezTo>
                  <a:cubicBezTo>
                    <a:pt x="0" y="30"/>
                    <a:pt x="0" y="30"/>
                    <a:pt x="0" y="30"/>
                  </a:cubicBezTo>
                  <a:cubicBezTo>
                    <a:pt x="4" y="30"/>
                    <a:pt x="4" y="30"/>
                    <a:pt x="4" y="30"/>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192">
              <a:extLst>
                <a:ext uri="{FF2B5EF4-FFF2-40B4-BE49-F238E27FC236}">
                  <a16:creationId xmlns:a16="http://schemas.microsoft.com/office/drawing/2014/main" id="{C6700C49-7AD6-494F-83F0-8DEBBC73A8F4}"/>
                </a:ext>
              </a:extLst>
            </p:cNvPr>
            <p:cNvSpPr>
              <a:spLocks/>
            </p:cNvSpPr>
            <p:nvPr/>
          </p:nvSpPr>
          <p:spPr bwMode="auto">
            <a:xfrm>
              <a:off x="3467100" y="2181225"/>
              <a:ext cx="14288" cy="112713"/>
            </a:xfrm>
            <a:custGeom>
              <a:avLst/>
              <a:gdLst>
                <a:gd name="T0" fmla="*/ 4 w 4"/>
                <a:gd name="T1" fmla="*/ 30 h 30"/>
                <a:gd name="T2" fmla="*/ 4 w 4"/>
                <a:gd name="T3" fmla="*/ 0 h 30"/>
                <a:gd name="T4" fmla="*/ 0 w 4"/>
                <a:gd name="T5" fmla="*/ 0 h 30"/>
                <a:gd name="T6" fmla="*/ 0 w 4"/>
                <a:gd name="T7" fmla="*/ 30 h 30"/>
                <a:gd name="T8" fmla="*/ 4 w 4"/>
                <a:gd name="T9" fmla="*/ 30 h 30"/>
                <a:gd name="T10" fmla="*/ 4 w 4"/>
                <a:gd name="T11" fmla="*/ 30 h 30"/>
              </a:gdLst>
              <a:ahLst/>
              <a:cxnLst>
                <a:cxn ang="0">
                  <a:pos x="T0" y="T1"/>
                </a:cxn>
                <a:cxn ang="0">
                  <a:pos x="T2" y="T3"/>
                </a:cxn>
                <a:cxn ang="0">
                  <a:pos x="T4" y="T5"/>
                </a:cxn>
                <a:cxn ang="0">
                  <a:pos x="T6" y="T7"/>
                </a:cxn>
                <a:cxn ang="0">
                  <a:pos x="T8" y="T9"/>
                </a:cxn>
                <a:cxn ang="0">
                  <a:pos x="T10" y="T11"/>
                </a:cxn>
              </a:cxnLst>
              <a:rect l="0" t="0" r="r" b="b"/>
              <a:pathLst>
                <a:path w="4" h="30">
                  <a:moveTo>
                    <a:pt x="4" y="30"/>
                  </a:moveTo>
                  <a:cubicBezTo>
                    <a:pt x="4" y="0"/>
                    <a:pt x="4" y="0"/>
                    <a:pt x="4" y="0"/>
                  </a:cubicBezTo>
                  <a:cubicBezTo>
                    <a:pt x="0" y="0"/>
                    <a:pt x="0" y="0"/>
                    <a:pt x="0" y="0"/>
                  </a:cubicBezTo>
                  <a:cubicBezTo>
                    <a:pt x="0" y="30"/>
                    <a:pt x="0" y="30"/>
                    <a:pt x="0" y="30"/>
                  </a:cubicBezTo>
                  <a:cubicBezTo>
                    <a:pt x="4" y="30"/>
                    <a:pt x="4" y="30"/>
                    <a:pt x="4" y="30"/>
                  </a:cubicBezTo>
                  <a:cubicBezTo>
                    <a:pt x="4" y="30"/>
                    <a:pt x="4" y="30"/>
                    <a:pt x="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193">
              <a:extLst>
                <a:ext uri="{FF2B5EF4-FFF2-40B4-BE49-F238E27FC236}">
                  <a16:creationId xmlns:a16="http://schemas.microsoft.com/office/drawing/2014/main" id="{4134947C-4D7B-463E-A659-A8F440E310BD}"/>
                </a:ext>
              </a:extLst>
            </p:cNvPr>
            <p:cNvSpPr>
              <a:spLocks noEditPoints="1"/>
            </p:cNvSpPr>
            <p:nvPr/>
          </p:nvSpPr>
          <p:spPr bwMode="auto">
            <a:xfrm>
              <a:off x="3406775" y="2181225"/>
              <a:ext cx="330200" cy="331788"/>
            </a:xfrm>
            <a:custGeom>
              <a:avLst/>
              <a:gdLst>
                <a:gd name="T0" fmla="*/ 88 w 88"/>
                <a:gd name="T1" fmla="*/ 71 h 88"/>
                <a:gd name="T2" fmla="*/ 88 w 88"/>
                <a:gd name="T3" fmla="*/ 30 h 88"/>
                <a:gd name="T4" fmla="*/ 88 w 88"/>
                <a:gd name="T5" fmla="*/ 17 h 88"/>
                <a:gd name="T6" fmla="*/ 88 w 88"/>
                <a:gd name="T7" fmla="*/ 14 h 88"/>
                <a:gd name="T8" fmla="*/ 74 w 88"/>
                <a:gd name="T9" fmla="*/ 0 h 88"/>
                <a:gd name="T10" fmla="*/ 24 w 88"/>
                <a:gd name="T11" fmla="*/ 0 h 88"/>
                <a:gd name="T12" fmla="*/ 24 w 88"/>
                <a:gd name="T13" fmla="*/ 24 h 88"/>
                <a:gd name="T14" fmla="*/ 44 w 88"/>
                <a:gd name="T15" fmla="*/ 16 h 88"/>
                <a:gd name="T16" fmla="*/ 68 w 88"/>
                <a:gd name="T17" fmla="*/ 30 h 88"/>
                <a:gd name="T18" fmla="*/ 84 w 88"/>
                <a:gd name="T19" fmla="*/ 30 h 88"/>
                <a:gd name="T20" fmla="*/ 84 w 88"/>
                <a:gd name="T21" fmla="*/ 71 h 88"/>
                <a:gd name="T22" fmla="*/ 71 w 88"/>
                <a:gd name="T23" fmla="*/ 84 h 88"/>
                <a:gd name="T24" fmla="*/ 17 w 88"/>
                <a:gd name="T25" fmla="*/ 84 h 88"/>
                <a:gd name="T26" fmla="*/ 4 w 88"/>
                <a:gd name="T27" fmla="*/ 71 h 88"/>
                <a:gd name="T28" fmla="*/ 4 w 88"/>
                <a:gd name="T29" fmla="*/ 30 h 88"/>
                <a:gd name="T30" fmla="*/ 4 w 88"/>
                <a:gd name="T31" fmla="*/ 17 h 88"/>
                <a:gd name="T32" fmla="*/ 4 w 88"/>
                <a:gd name="T33" fmla="*/ 4 h 88"/>
                <a:gd name="T34" fmla="*/ 0 w 88"/>
                <a:gd name="T35" fmla="*/ 14 h 88"/>
                <a:gd name="T36" fmla="*/ 0 w 88"/>
                <a:gd name="T37" fmla="*/ 17 h 88"/>
                <a:gd name="T38" fmla="*/ 0 w 88"/>
                <a:gd name="T39" fmla="*/ 30 h 88"/>
                <a:gd name="T40" fmla="*/ 0 w 88"/>
                <a:gd name="T41" fmla="*/ 71 h 88"/>
                <a:gd name="T42" fmla="*/ 17 w 88"/>
                <a:gd name="T43" fmla="*/ 88 h 88"/>
                <a:gd name="T44" fmla="*/ 71 w 88"/>
                <a:gd name="T45" fmla="*/ 88 h 88"/>
                <a:gd name="T46" fmla="*/ 88 w 88"/>
                <a:gd name="T47" fmla="*/ 71 h 88"/>
                <a:gd name="T48" fmla="*/ 82 w 88"/>
                <a:gd name="T49" fmla="*/ 24 h 88"/>
                <a:gd name="T50" fmla="*/ 70 w 88"/>
                <a:gd name="T51" fmla="*/ 24 h 88"/>
                <a:gd name="T52" fmla="*/ 68 w 88"/>
                <a:gd name="T53" fmla="*/ 22 h 88"/>
                <a:gd name="T54" fmla="*/ 68 w 88"/>
                <a:gd name="T55" fmla="*/ 10 h 88"/>
                <a:gd name="T56" fmla="*/ 70 w 88"/>
                <a:gd name="T57" fmla="*/ 8 h 88"/>
                <a:gd name="T58" fmla="*/ 82 w 88"/>
                <a:gd name="T59" fmla="*/ 8 h 88"/>
                <a:gd name="T60" fmla="*/ 84 w 88"/>
                <a:gd name="T61" fmla="*/ 10 h 88"/>
                <a:gd name="T62" fmla="*/ 84 w 88"/>
                <a:gd name="T63" fmla="*/ 17 h 88"/>
                <a:gd name="T64" fmla="*/ 84 w 88"/>
                <a:gd name="T65" fmla="*/ 22 h 88"/>
                <a:gd name="T66" fmla="*/ 82 w 88"/>
                <a:gd name="T67"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88" y="71"/>
                  </a:moveTo>
                  <a:cubicBezTo>
                    <a:pt x="88" y="30"/>
                    <a:pt x="88" y="30"/>
                    <a:pt x="88" y="30"/>
                  </a:cubicBezTo>
                  <a:cubicBezTo>
                    <a:pt x="88" y="17"/>
                    <a:pt x="88" y="17"/>
                    <a:pt x="88" y="17"/>
                  </a:cubicBezTo>
                  <a:cubicBezTo>
                    <a:pt x="88" y="14"/>
                    <a:pt x="88" y="14"/>
                    <a:pt x="88" y="14"/>
                  </a:cubicBezTo>
                  <a:cubicBezTo>
                    <a:pt x="88" y="6"/>
                    <a:pt x="82" y="0"/>
                    <a:pt x="74" y="0"/>
                  </a:cubicBezTo>
                  <a:cubicBezTo>
                    <a:pt x="24" y="0"/>
                    <a:pt x="24" y="0"/>
                    <a:pt x="24" y="0"/>
                  </a:cubicBezTo>
                  <a:cubicBezTo>
                    <a:pt x="24" y="24"/>
                    <a:pt x="24" y="24"/>
                    <a:pt x="24" y="24"/>
                  </a:cubicBezTo>
                  <a:cubicBezTo>
                    <a:pt x="29" y="19"/>
                    <a:pt x="36" y="16"/>
                    <a:pt x="44" y="16"/>
                  </a:cubicBezTo>
                  <a:cubicBezTo>
                    <a:pt x="54" y="16"/>
                    <a:pt x="63" y="22"/>
                    <a:pt x="68" y="30"/>
                  </a:cubicBezTo>
                  <a:cubicBezTo>
                    <a:pt x="84" y="30"/>
                    <a:pt x="84" y="30"/>
                    <a:pt x="84" y="30"/>
                  </a:cubicBezTo>
                  <a:cubicBezTo>
                    <a:pt x="84" y="71"/>
                    <a:pt x="84" y="71"/>
                    <a:pt x="84" y="71"/>
                  </a:cubicBezTo>
                  <a:cubicBezTo>
                    <a:pt x="84" y="78"/>
                    <a:pt x="78" y="84"/>
                    <a:pt x="71" y="84"/>
                  </a:cubicBezTo>
                  <a:cubicBezTo>
                    <a:pt x="17" y="84"/>
                    <a:pt x="17" y="84"/>
                    <a:pt x="17" y="84"/>
                  </a:cubicBezTo>
                  <a:cubicBezTo>
                    <a:pt x="10" y="84"/>
                    <a:pt x="4" y="78"/>
                    <a:pt x="4" y="71"/>
                  </a:cubicBezTo>
                  <a:cubicBezTo>
                    <a:pt x="4" y="30"/>
                    <a:pt x="4" y="30"/>
                    <a:pt x="4" y="30"/>
                  </a:cubicBezTo>
                  <a:cubicBezTo>
                    <a:pt x="4" y="17"/>
                    <a:pt x="4" y="17"/>
                    <a:pt x="4" y="17"/>
                  </a:cubicBezTo>
                  <a:cubicBezTo>
                    <a:pt x="4" y="4"/>
                    <a:pt x="4" y="4"/>
                    <a:pt x="4" y="4"/>
                  </a:cubicBezTo>
                  <a:cubicBezTo>
                    <a:pt x="2" y="7"/>
                    <a:pt x="0" y="10"/>
                    <a:pt x="0" y="14"/>
                  </a:cubicBezTo>
                  <a:cubicBezTo>
                    <a:pt x="0" y="17"/>
                    <a:pt x="0" y="17"/>
                    <a:pt x="0" y="17"/>
                  </a:cubicBezTo>
                  <a:cubicBezTo>
                    <a:pt x="0" y="30"/>
                    <a:pt x="0" y="30"/>
                    <a:pt x="0" y="30"/>
                  </a:cubicBezTo>
                  <a:cubicBezTo>
                    <a:pt x="0" y="71"/>
                    <a:pt x="0" y="71"/>
                    <a:pt x="0" y="71"/>
                  </a:cubicBezTo>
                  <a:cubicBezTo>
                    <a:pt x="0" y="81"/>
                    <a:pt x="7" y="88"/>
                    <a:pt x="17" y="88"/>
                  </a:cubicBezTo>
                  <a:cubicBezTo>
                    <a:pt x="71" y="88"/>
                    <a:pt x="71" y="88"/>
                    <a:pt x="71" y="88"/>
                  </a:cubicBezTo>
                  <a:cubicBezTo>
                    <a:pt x="81" y="88"/>
                    <a:pt x="88" y="81"/>
                    <a:pt x="88" y="71"/>
                  </a:cubicBezTo>
                  <a:close/>
                  <a:moveTo>
                    <a:pt x="82" y="24"/>
                  </a:moveTo>
                  <a:cubicBezTo>
                    <a:pt x="70" y="24"/>
                    <a:pt x="70" y="24"/>
                    <a:pt x="70" y="24"/>
                  </a:cubicBezTo>
                  <a:cubicBezTo>
                    <a:pt x="69" y="24"/>
                    <a:pt x="68" y="23"/>
                    <a:pt x="68" y="22"/>
                  </a:cubicBezTo>
                  <a:cubicBezTo>
                    <a:pt x="68" y="10"/>
                    <a:pt x="68" y="10"/>
                    <a:pt x="68" y="10"/>
                  </a:cubicBezTo>
                  <a:cubicBezTo>
                    <a:pt x="68" y="9"/>
                    <a:pt x="69" y="8"/>
                    <a:pt x="70" y="8"/>
                  </a:cubicBezTo>
                  <a:cubicBezTo>
                    <a:pt x="82" y="8"/>
                    <a:pt x="82" y="8"/>
                    <a:pt x="82" y="8"/>
                  </a:cubicBezTo>
                  <a:cubicBezTo>
                    <a:pt x="83" y="8"/>
                    <a:pt x="84" y="9"/>
                    <a:pt x="84" y="10"/>
                  </a:cubicBezTo>
                  <a:cubicBezTo>
                    <a:pt x="84" y="17"/>
                    <a:pt x="84" y="17"/>
                    <a:pt x="84" y="17"/>
                  </a:cubicBezTo>
                  <a:cubicBezTo>
                    <a:pt x="84" y="22"/>
                    <a:pt x="84" y="22"/>
                    <a:pt x="84" y="22"/>
                  </a:cubicBezTo>
                  <a:cubicBezTo>
                    <a:pt x="84" y="23"/>
                    <a:pt x="83" y="24"/>
                    <a:pt x="82"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38030ED6-5BB6-58B0-86EE-21ACE30B43E7}"/>
              </a:ext>
              <a:ext uri="{C183D7F6-B498-43B3-948B-1728B52AA6E4}">
                <adec:decorative xmlns:adec="http://schemas.microsoft.com/office/drawing/2017/decorative" val="1"/>
              </a:ext>
            </a:extLst>
          </p:cNvPr>
          <p:cNvGrpSpPr/>
          <p:nvPr/>
        </p:nvGrpSpPr>
        <p:grpSpPr>
          <a:xfrm>
            <a:off x="8449127" y="4627947"/>
            <a:ext cx="3419021" cy="1827755"/>
            <a:chOff x="304800" y="4060864"/>
            <a:chExt cx="3419021" cy="2214588"/>
          </a:xfrm>
          <a:effectLst>
            <a:outerShdw blurRad="50800" dist="38100" dir="2700000" algn="tl" rotWithShape="0">
              <a:prstClr val="black">
                <a:alpha val="20000"/>
              </a:prstClr>
            </a:outerShdw>
          </a:effectLst>
        </p:grpSpPr>
        <p:sp>
          <p:nvSpPr>
            <p:cNvPr id="49" name="Rectangle 48">
              <a:extLst>
                <a:ext uri="{FF2B5EF4-FFF2-40B4-BE49-F238E27FC236}">
                  <a16:creationId xmlns:a16="http://schemas.microsoft.com/office/drawing/2014/main" id="{23AD9D02-A5AE-9935-68FA-EFA4EC9983A9}"/>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dirty="0">
                <a:latin typeface="+mj-lt"/>
              </a:endParaRPr>
            </a:p>
          </p:txBody>
        </p:sp>
        <p:sp>
          <p:nvSpPr>
            <p:cNvPr id="50" name="Rectangle 49">
              <a:extLst>
                <a:ext uri="{FF2B5EF4-FFF2-40B4-BE49-F238E27FC236}">
                  <a16:creationId xmlns:a16="http://schemas.microsoft.com/office/drawing/2014/main" id="{34228088-7C52-EAB7-0C79-BBCBCBC6348E}"/>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effectLst>
                    <a:outerShdw blurRad="38100" dist="38100" dir="2700000" algn="tl">
                      <a:srgbClr val="000000">
                        <a:alpha val="43137"/>
                      </a:srgbClr>
                    </a:outerShdw>
                  </a:effectLst>
                </a:rPr>
                <a:t>Recommendation #3</a:t>
              </a:r>
            </a:p>
          </p:txBody>
        </p:sp>
      </p:grpSp>
      <p:sp>
        <p:nvSpPr>
          <p:cNvPr id="51" name="TextBox 50">
            <a:extLst>
              <a:ext uri="{FF2B5EF4-FFF2-40B4-BE49-F238E27FC236}">
                <a16:creationId xmlns:a16="http://schemas.microsoft.com/office/drawing/2014/main" id="{1B8322C8-9577-5E3D-35E6-B24B71A81FED}"/>
              </a:ext>
            </a:extLst>
          </p:cNvPr>
          <p:cNvSpPr txBox="1"/>
          <p:nvPr/>
        </p:nvSpPr>
        <p:spPr>
          <a:xfrm>
            <a:off x="507587" y="4990335"/>
            <a:ext cx="3013444" cy="1477328"/>
          </a:xfrm>
          <a:prstGeom prst="rect">
            <a:avLst/>
          </a:prstGeom>
          <a:noFill/>
        </p:spPr>
        <p:txBody>
          <a:bodyPr wrap="square" rtlCol="0">
            <a:spAutoFit/>
          </a:bodyPr>
          <a:lstStyle/>
          <a:p>
            <a:pPr algn="ctr"/>
            <a:r>
              <a:rPr lang="en-US" dirty="0"/>
              <a:t>The top 5 genres generating the most revenue should be prioritized: Sports, Sci-Fi, Animation, Drama and Comedy. </a:t>
            </a:r>
          </a:p>
        </p:txBody>
      </p:sp>
      <p:sp>
        <p:nvSpPr>
          <p:cNvPr id="52" name="TextBox 51">
            <a:extLst>
              <a:ext uri="{FF2B5EF4-FFF2-40B4-BE49-F238E27FC236}">
                <a16:creationId xmlns:a16="http://schemas.microsoft.com/office/drawing/2014/main" id="{FEADD5F9-55E8-95E7-E953-4D649F264C95}"/>
              </a:ext>
            </a:extLst>
          </p:cNvPr>
          <p:cNvSpPr txBox="1"/>
          <p:nvPr/>
        </p:nvSpPr>
        <p:spPr>
          <a:xfrm>
            <a:off x="4579752" y="4973841"/>
            <a:ext cx="3013444" cy="1477328"/>
          </a:xfrm>
          <a:prstGeom prst="rect">
            <a:avLst/>
          </a:prstGeom>
          <a:noFill/>
        </p:spPr>
        <p:txBody>
          <a:bodyPr wrap="square" rtlCol="0">
            <a:spAutoFit/>
          </a:bodyPr>
          <a:lstStyle/>
          <a:p>
            <a:pPr algn="ctr"/>
            <a:r>
              <a:rPr lang="en-US" dirty="0"/>
              <a:t>The top 5 countries with high customer count and revenue should be prioritized: India, China, United States, Japan, Mexico.</a:t>
            </a:r>
          </a:p>
        </p:txBody>
      </p:sp>
      <p:sp>
        <p:nvSpPr>
          <p:cNvPr id="53" name="TextBox 52">
            <a:extLst>
              <a:ext uri="{FF2B5EF4-FFF2-40B4-BE49-F238E27FC236}">
                <a16:creationId xmlns:a16="http://schemas.microsoft.com/office/drawing/2014/main" id="{45B97B4E-1BED-9C11-7C7C-A3DD5CB94122}"/>
              </a:ext>
            </a:extLst>
          </p:cNvPr>
          <p:cNvSpPr txBox="1"/>
          <p:nvPr/>
        </p:nvSpPr>
        <p:spPr>
          <a:xfrm>
            <a:off x="8631357" y="4966183"/>
            <a:ext cx="3013444" cy="1477328"/>
          </a:xfrm>
          <a:prstGeom prst="rect">
            <a:avLst/>
          </a:prstGeom>
          <a:noFill/>
        </p:spPr>
        <p:txBody>
          <a:bodyPr wrap="square" rtlCol="0">
            <a:spAutoFit/>
          </a:bodyPr>
          <a:lstStyle/>
          <a:p>
            <a:pPr algn="ctr"/>
            <a:r>
              <a:rPr lang="en-US" dirty="0"/>
              <a:t>A rewards program should be created to incentivize customers with high rental volume and long-term accounts.</a:t>
            </a:r>
          </a:p>
        </p:txBody>
      </p:sp>
      <p:pic>
        <p:nvPicPr>
          <p:cNvPr id="57" name="Picture 56" descr="Text&#10;&#10;Description automatically generated">
            <a:extLst>
              <a:ext uri="{FF2B5EF4-FFF2-40B4-BE49-F238E27FC236}">
                <a16:creationId xmlns:a16="http://schemas.microsoft.com/office/drawing/2014/main" id="{1AFD7C95-D902-950B-8E39-B148FCE6DA9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402" y="-1016986"/>
            <a:ext cx="12192000" cy="7673929"/>
          </a:xfrm>
          <a:prstGeom prst="rect">
            <a:avLst/>
          </a:prstGeom>
        </p:spPr>
      </p:pic>
      <p:sp>
        <p:nvSpPr>
          <p:cNvPr id="59" name="TextBox 58">
            <a:extLst>
              <a:ext uri="{FF2B5EF4-FFF2-40B4-BE49-F238E27FC236}">
                <a16:creationId xmlns:a16="http://schemas.microsoft.com/office/drawing/2014/main" id="{FA1EFBC9-8EB9-0D88-DCBB-4A9BFDA02EEB}"/>
              </a:ext>
            </a:extLst>
          </p:cNvPr>
          <p:cNvSpPr txBox="1"/>
          <p:nvPr/>
        </p:nvSpPr>
        <p:spPr>
          <a:xfrm>
            <a:off x="189215" y="1819910"/>
            <a:ext cx="978790" cy="830997"/>
          </a:xfrm>
          <a:prstGeom prst="rect">
            <a:avLst/>
          </a:prstGeom>
          <a:noFill/>
        </p:spPr>
        <p:txBody>
          <a:bodyPr wrap="square" rtlCol="0">
            <a:spAutoFit/>
          </a:bodyPr>
          <a:lstStyle/>
          <a:p>
            <a:pPr algn="ctr"/>
            <a:r>
              <a:rPr lang="en-US" sz="1200" b="1" u="sng" dirty="0"/>
              <a:t>Top 3 Films Most Revenue Generated</a:t>
            </a:r>
          </a:p>
        </p:txBody>
      </p:sp>
      <p:sp>
        <p:nvSpPr>
          <p:cNvPr id="64" name="TextBox 63">
            <a:extLst>
              <a:ext uri="{FF2B5EF4-FFF2-40B4-BE49-F238E27FC236}">
                <a16:creationId xmlns:a16="http://schemas.microsoft.com/office/drawing/2014/main" id="{21548D92-8065-24F8-EA1A-91F1FCF74E9E}"/>
              </a:ext>
            </a:extLst>
          </p:cNvPr>
          <p:cNvSpPr txBox="1"/>
          <p:nvPr/>
        </p:nvSpPr>
        <p:spPr>
          <a:xfrm>
            <a:off x="10068675" y="2422750"/>
            <a:ext cx="1950720" cy="1292662"/>
          </a:xfrm>
          <a:prstGeom prst="rect">
            <a:avLst/>
          </a:prstGeom>
          <a:noFill/>
        </p:spPr>
        <p:txBody>
          <a:bodyPr wrap="square" rtlCol="0">
            <a:spAutoFit/>
          </a:bodyPr>
          <a:lstStyle/>
          <a:p>
            <a:pPr marL="342900" indent="-342900">
              <a:buFont typeface="+mj-lt"/>
              <a:buAutoNum type="arabicPeriod"/>
            </a:pPr>
            <a:r>
              <a:rPr lang="en-US" sz="1200" dirty="0"/>
              <a:t>India</a:t>
            </a:r>
          </a:p>
          <a:p>
            <a:pPr marL="342900" indent="-342900">
              <a:buFont typeface="+mj-lt"/>
              <a:buAutoNum type="arabicPeriod"/>
            </a:pPr>
            <a:r>
              <a:rPr lang="en-US" sz="1200" dirty="0"/>
              <a:t>China</a:t>
            </a:r>
          </a:p>
          <a:p>
            <a:pPr marL="342900" indent="-342900">
              <a:buFont typeface="+mj-lt"/>
              <a:buAutoNum type="arabicPeriod"/>
            </a:pPr>
            <a:r>
              <a:rPr lang="en-US" sz="1200" dirty="0"/>
              <a:t>United States</a:t>
            </a:r>
          </a:p>
          <a:p>
            <a:pPr marL="342900" indent="-342900">
              <a:buFont typeface="+mj-lt"/>
              <a:buAutoNum type="arabicPeriod"/>
            </a:pPr>
            <a:r>
              <a:rPr lang="en-US" sz="1200" dirty="0"/>
              <a:t>Japan</a:t>
            </a:r>
          </a:p>
          <a:p>
            <a:pPr marL="342900" indent="-342900">
              <a:buFont typeface="+mj-lt"/>
              <a:buAutoNum type="arabicPeriod"/>
            </a:pPr>
            <a:r>
              <a:rPr lang="en-US" sz="1200" dirty="0"/>
              <a:t>Mexico</a:t>
            </a:r>
          </a:p>
          <a:p>
            <a:pPr marL="342900" indent="-342900">
              <a:buFont typeface="+mj-lt"/>
              <a:buAutoNum type="arabicPeriod"/>
            </a:pPr>
            <a:endParaRPr lang="en-US" dirty="0"/>
          </a:p>
        </p:txBody>
      </p:sp>
      <p:sp>
        <p:nvSpPr>
          <p:cNvPr id="66" name="TextBox 65">
            <a:extLst>
              <a:ext uri="{FF2B5EF4-FFF2-40B4-BE49-F238E27FC236}">
                <a16:creationId xmlns:a16="http://schemas.microsoft.com/office/drawing/2014/main" id="{94B00148-0EA9-8E43-CDA8-73E12F0337AE}"/>
              </a:ext>
            </a:extLst>
          </p:cNvPr>
          <p:cNvSpPr txBox="1"/>
          <p:nvPr/>
        </p:nvSpPr>
        <p:spPr>
          <a:xfrm>
            <a:off x="9653811" y="1841193"/>
            <a:ext cx="1890081" cy="461665"/>
          </a:xfrm>
          <a:prstGeom prst="rect">
            <a:avLst/>
          </a:prstGeom>
          <a:noFill/>
        </p:spPr>
        <p:txBody>
          <a:bodyPr wrap="square">
            <a:spAutoFit/>
          </a:bodyPr>
          <a:lstStyle/>
          <a:p>
            <a:pPr algn="ctr"/>
            <a:r>
              <a:rPr lang="en-US" sz="1200" b="1" u="sng" dirty="0"/>
              <a:t>Top 5 Countries based</a:t>
            </a:r>
          </a:p>
          <a:p>
            <a:pPr algn="ctr"/>
            <a:r>
              <a:rPr lang="en-US" sz="1200" b="1" u="sng" dirty="0"/>
              <a:t>on Revenue</a:t>
            </a:r>
          </a:p>
        </p:txBody>
      </p:sp>
      <p:sp>
        <p:nvSpPr>
          <p:cNvPr id="5" name="TextBox 4">
            <a:extLst>
              <a:ext uri="{FF2B5EF4-FFF2-40B4-BE49-F238E27FC236}">
                <a16:creationId xmlns:a16="http://schemas.microsoft.com/office/drawing/2014/main" id="{74F9B6E0-E025-0D31-4AC2-1781BBBFDE30}"/>
              </a:ext>
            </a:extLst>
          </p:cNvPr>
          <p:cNvSpPr txBox="1"/>
          <p:nvPr/>
        </p:nvSpPr>
        <p:spPr>
          <a:xfrm>
            <a:off x="1387183" y="1808236"/>
            <a:ext cx="978790" cy="830997"/>
          </a:xfrm>
          <a:prstGeom prst="rect">
            <a:avLst/>
          </a:prstGeom>
          <a:noFill/>
        </p:spPr>
        <p:txBody>
          <a:bodyPr wrap="square" rtlCol="0">
            <a:spAutoFit/>
          </a:bodyPr>
          <a:lstStyle/>
          <a:p>
            <a:pPr algn="ctr"/>
            <a:r>
              <a:rPr lang="en-US" sz="1200" b="1" u="sng" dirty="0"/>
              <a:t>Top 3 Films Least Revenue</a:t>
            </a:r>
          </a:p>
          <a:p>
            <a:pPr algn="ctr"/>
            <a:r>
              <a:rPr lang="en-US" sz="1200" b="1" u="sng" dirty="0"/>
              <a:t>Generated</a:t>
            </a:r>
          </a:p>
        </p:txBody>
      </p:sp>
      <p:sp>
        <p:nvSpPr>
          <p:cNvPr id="6" name="TextBox 5">
            <a:extLst>
              <a:ext uri="{FF2B5EF4-FFF2-40B4-BE49-F238E27FC236}">
                <a16:creationId xmlns:a16="http://schemas.microsoft.com/office/drawing/2014/main" id="{8E87250C-3895-C0E3-026F-BB5DEB03DF12}"/>
              </a:ext>
            </a:extLst>
          </p:cNvPr>
          <p:cNvSpPr txBox="1"/>
          <p:nvPr/>
        </p:nvSpPr>
        <p:spPr>
          <a:xfrm>
            <a:off x="7024416" y="1851012"/>
            <a:ext cx="2528970" cy="461665"/>
          </a:xfrm>
          <a:prstGeom prst="rect">
            <a:avLst/>
          </a:prstGeom>
          <a:noFill/>
        </p:spPr>
        <p:txBody>
          <a:bodyPr wrap="square">
            <a:spAutoFit/>
          </a:bodyPr>
          <a:lstStyle/>
          <a:p>
            <a:pPr algn="ctr"/>
            <a:r>
              <a:rPr lang="en-US" sz="1200" b="1" u="sng" dirty="0"/>
              <a:t>Location of top 5 Customers</a:t>
            </a:r>
          </a:p>
          <a:p>
            <a:pPr algn="ctr"/>
            <a:r>
              <a:rPr lang="en-US" sz="1200" b="1" u="sng" dirty="0"/>
              <a:t>With High Lifetime Value</a:t>
            </a:r>
          </a:p>
        </p:txBody>
      </p:sp>
      <p:sp>
        <p:nvSpPr>
          <p:cNvPr id="7" name="TextBox 6">
            <a:extLst>
              <a:ext uri="{FF2B5EF4-FFF2-40B4-BE49-F238E27FC236}">
                <a16:creationId xmlns:a16="http://schemas.microsoft.com/office/drawing/2014/main" id="{F8118A2E-5687-E469-7EC3-F2D92AC1F49B}"/>
              </a:ext>
            </a:extLst>
          </p:cNvPr>
          <p:cNvSpPr txBox="1"/>
          <p:nvPr/>
        </p:nvSpPr>
        <p:spPr>
          <a:xfrm>
            <a:off x="4985601" y="1851012"/>
            <a:ext cx="1890081" cy="461665"/>
          </a:xfrm>
          <a:prstGeom prst="rect">
            <a:avLst/>
          </a:prstGeom>
          <a:noFill/>
        </p:spPr>
        <p:txBody>
          <a:bodyPr wrap="square">
            <a:spAutoFit/>
          </a:bodyPr>
          <a:lstStyle/>
          <a:p>
            <a:pPr algn="ctr"/>
            <a:r>
              <a:rPr lang="en-US" sz="1200" b="1" u="sng" dirty="0"/>
              <a:t>Top 5 Countries based</a:t>
            </a:r>
          </a:p>
          <a:p>
            <a:pPr algn="ctr"/>
            <a:r>
              <a:rPr lang="en-US" sz="1200" b="1" u="sng" dirty="0"/>
              <a:t>on Revenue</a:t>
            </a:r>
          </a:p>
        </p:txBody>
      </p:sp>
      <p:sp>
        <p:nvSpPr>
          <p:cNvPr id="8" name="TextBox 7">
            <a:extLst>
              <a:ext uri="{FF2B5EF4-FFF2-40B4-BE49-F238E27FC236}">
                <a16:creationId xmlns:a16="http://schemas.microsoft.com/office/drawing/2014/main" id="{38F15113-7F9D-180A-1F1C-ECA128FEF5FF}"/>
              </a:ext>
            </a:extLst>
          </p:cNvPr>
          <p:cNvSpPr txBox="1"/>
          <p:nvPr/>
        </p:nvSpPr>
        <p:spPr>
          <a:xfrm>
            <a:off x="5294285" y="2443819"/>
            <a:ext cx="1950720" cy="1292662"/>
          </a:xfrm>
          <a:prstGeom prst="rect">
            <a:avLst/>
          </a:prstGeom>
          <a:noFill/>
        </p:spPr>
        <p:txBody>
          <a:bodyPr wrap="square" rtlCol="0">
            <a:spAutoFit/>
          </a:bodyPr>
          <a:lstStyle/>
          <a:p>
            <a:pPr marL="342900" indent="-342900">
              <a:buFont typeface="+mj-lt"/>
              <a:buAutoNum type="arabicPeriod"/>
            </a:pPr>
            <a:r>
              <a:rPr lang="en-US" sz="1200" dirty="0"/>
              <a:t>India</a:t>
            </a:r>
          </a:p>
          <a:p>
            <a:pPr marL="342900" indent="-342900">
              <a:buFont typeface="+mj-lt"/>
              <a:buAutoNum type="arabicPeriod"/>
            </a:pPr>
            <a:r>
              <a:rPr lang="en-US" sz="1200" dirty="0"/>
              <a:t>China</a:t>
            </a:r>
          </a:p>
          <a:p>
            <a:pPr marL="342900" indent="-342900">
              <a:buFont typeface="+mj-lt"/>
              <a:buAutoNum type="arabicPeriod"/>
            </a:pPr>
            <a:r>
              <a:rPr lang="en-US" sz="1200" dirty="0"/>
              <a:t>United States</a:t>
            </a:r>
          </a:p>
          <a:p>
            <a:pPr marL="342900" indent="-342900">
              <a:buFont typeface="+mj-lt"/>
              <a:buAutoNum type="arabicPeriod"/>
            </a:pPr>
            <a:r>
              <a:rPr lang="en-US" sz="1200" dirty="0"/>
              <a:t>Japan</a:t>
            </a:r>
          </a:p>
          <a:p>
            <a:pPr marL="342900" indent="-342900">
              <a:buFont typeface="+mj-lt"/>
              <a:buAutoNum type="arabicPeriod"/>
            </a:pPr>
            <a:r>
              <a:rPr lang="en-US" sz="1200" dirty="0"/>
              <a:t>Mexico</a:t>
            </a:r>
          </a:p>
          <a:p>
            <a:pPr marL="342900" indent="-342900">
              <a:buFont typeface="+mj-lt"/>
              <a:buAutoNum type="arabicPeriod"/>
            </a:pPr>
            <a:endParaRPr lang="en-US" dirty="0"/>
          </a:p>
        </p:txBody>
      </p:sp>
      <p:sp>
        <p:nvSpPr>
          <p:cNvPr id="9" name="TextBox 8">
            <a:extLst>
              <a:ext uri="{FF2B5EF4-FFF2-40B4-BE49-F238E27FC236}">
                <a16:creationId xmlns:a16="http://schemas.microsoft.com/office/drawing/2014/main" id="{743C6A1D-A8DB-6818-66B8-5FE160C14FA3}"/>
              </a:ext>
            </a:extLst>
          </p:cNvPr>
          <p:cNvSpPr txBox="1"/>
          <p:nvPr/>
        </p:nvSpPr>
        <p:spPr>
          <a:xfrm>
            <a:off x="7398859" y="2449309"/>
            <a:ext cx="1950720" cy="1292662"/>
          </a:xfrm>
          <a:prstGeom prst="rect">
            <a:avLst/>
          </a:prstGeom>
          <a:noFill/>
        </p:spPr>
        <p:txBody>
          <a:bodyPr wrap="square" rtlCol="0">
            <a:spAutoFit/>
          </a:bodyPr>
          <a:lstStyle/>
          <a:p>
            <a:pPr marL="342900" indent="-342900">
              <a:buFont typeface="+mj-lt"/>
              <a:buAutoNum type="arabicPeriod"/>
            </a:pPr>
            <a:r>
              <a:rPr lang="en-US" sz="1200" dirty="0"/>
              <a:t>Russian Federation</a:t>
            </a:r>
          </a:p>
          <a:p>
            <a:pPr marL="342900" indent="-342900">
              <a:buFont typeface="+mj-lt"/>
              <a:buAutoNum type="arabicPeriod"/>
            </a:pPr>
            <a:r>
              <a:rPr lang="en-US" sz="1200" dirty="0"/>
              <a:t>United States</a:t>
            </a:r>
          </a:p>
          <a:p>
            <a:pPr marL="342900" indent="-342900">
              <a:buFont typeface="+mj-lt"/>
              <a:buAutoNum type="arabicPeriod"/>
            </a:pPr>
            <a:r>
              <a:rPr lang="en-US" sz="1200" dirty="0"/>
              <a:t>Brazil</a:t>
            </a:r>
          </a:p>
          <a:p>
            <a:pPr marL="342900" indent="-342900">
              <a:buFont typeface="+mj-lt"/>
              <a:buAutoNum type="arabicPeriod"/>
            </a:pPr>
            <a:r>
              <a:rPr lang="en-US" sz="1200" dirty="0"/>
              <a:t>Netherlands</a:t>
            </a:r>
          </a:p>
          <a:p>
            <a:pPr marL="342900" indent="-342900">
              <a:buFont typeface="+mj-lt"/>
              <a:buAutoNum type="arabicPeriod"/>
            </a:pPr>
            <a:r>
              <a:rPr lang="en-US" sz="1200" dirty="0"/>
              <a:t>Belarus</a:t>
            </a:r>
          </a:p>
          <a:p>
            <a:pPr marL="342900" indent="-342900">
              <a:buFont typeface="+mj-lt"/>
              <a:buAutoNum type="arabicPeriod"/>
            </a:pPr>
            <a:endParaRPr lang="en-US" dirty="0"/>
          </a:p>
        </p:txBody>
      </p:sp>
      <p:sp>
        <p:nvSpPr>
          <p:cNvPr id="12" name="TextBox 11">
            <a:extLst>
              <a:ext uri="{FF2B5EF4-FFF2-40B4-BE49-F238E27FC236}">
                <a16:creationId xmlns:a16="http://schemas.microsoft.com/office/drawing/2014/main" id="{729FB452-4616-3189-76A6-3F2009682801}"/>
              </a:ext>
            </a:extLst>
          </p:cNvPr>
          <p:cNvSpPr txBox="1"/>
          <p:nvPr/>
        </p:nvSpPr>
        <p:spPr>
          <a:xfrm>
            <a:off x="2689671" y="1858205"/>
            <a:ext cx="1890081" cy="461665"/>
          </a:xfrm>
          <a:prstGeom prst="rect">
            <a:avLst/>
          </a:prstGeom>
          <a:noFill/>
        </p:spPr>
        <p:txBody>
          <a:bodyPr wrap="square">
            <a:spAutoFit/>
          </a:bodyPr>
          <a:lstStyle/>
          <a:p>
            <a:pPr algn="ctr"/>
            <a:r>
              <a:rPr lang="en-US" sz="1200" b="1" u="sng" dirty="0"/>
              <a:t>Average Duration of </a:t>
            </a:r>
          </a:p>
          <a:p>
            <a:pPr algn="ctr"/>
            <a:r>
              <a:rPr lang="en-US" sz="1200" b="1" u="sng" dirty="0"/>
              <a:t>Top 5 Genre</a:t>
            </a:r>
          </a:p>
        </p:txBody>
      </p:sp>
      <p:sp>
        <p:nvSpPr>
          <p:cNvPr id="15" name="TextBox 14">
            <a:extLst>
              <a:ext uri="{FF2B5EF4-FFF2-40B4-BE49-F238E27FC236}">
                <a16:creationId xmlns:a16="http://schemas.microsoft.com/office/drawing/2014/main" id="{968624C9-35AB-8900-8278-572778C47B43}"/>
              </a:ext>
            </a:extLst>
          </p:cNvPr>
          <p:cNvSpPr txBox="1"/>
          <p:nvPr/>
        </p:nvSpPr>
        <p:spPr>
          <a:xfrm>
            <a:off x="2696169" y="2442888"/>
            <a:ext cx="1950720" cy="1292662"/>
          </a:xfrm>
          <a:prstGeom prst="rect">
            <a:avLst/>
          </a:prstGeom>
          <a:noFill/>
        </p:spPr>
        <p:txBody>
          <a:bodyPr wrap="square" rtlCol="0">
            <a:spAutoFit/>
          </a:bodyPr>
          <a:lstStyle/>
          <a:p>
            <a:pPr marL="342900" indent="-342900">
              <a:buFont typeface="+mj-lt"/>
              <a:buAutoNum type="arabicPeriod"/>
            </a:pPr>
            <a:r>
              <a:rPr lang="en-US" sz="1200" dirty="0"/>
              <a:t>Thriller || 6 days</a:t>
            </a:r>
          </a:p>
          <a:p>
            <a:pPr marL="342900" indent="-342900">
              <a:buFont typeface="+mj-lt"/>
              <a:buAutoNum type="arabicPeriod"/>
            </a:pPr>
            <a:r>
              <a:rPr lang="en-US" sz="1200" dirty="0"/>
              <a:t>Travel || ~5.5 days</a:t>
            </a:r>
          </a:p>
          <a:p>
            <a:pPr marL="342900" indent="-342900">
              <a:buFont typeface="+mj-lt"/>
              <a:buAutoNum type="arabicPeriod"/>
            </a:pPr>
            <a:r>
              <a:rPr lang="en-US" sz="1200" dirty="0"/>
              <a:t>Music || ~5.5 days</a:t>
            </a:r>
          </a:p>
          <a:p>
            <a:pPr marL="342900" indent="-342900">
              <a:buFont typeface="+mj-lt"/>
              <a:buAutoNum type="arabicPeriod"/>
            </a:pPr>
            <a:r>
              <a:rPr lang="en-US" sz="1200" dirty="0"/>
              <a:t>Family || ~5 days</a:t>
            </a:r>
          </a:p>
          <a:p>
            <a:pPr marL="342900" indent="-342900">
              <a:buFont typeface="+mj-lt"/>
              <a:buAutoNum type="arabicPeriod"/>
            </a:pPr>
            <a:r>
              <a:rPr lang="en-US" sz="1200" dirty="0"/>
              <a:t>Foreign || ~5 days</a:t>
            </a:r>
          </a:p>
          <a:p>
            <a:pPr marL="342900" indent="-342900">
              <a:buFont typeface="+mj-lt"/>
              <a:buAutoNum type="arabicPeriod"/>
            </a:pPr>
            <a:endParaRPr lang="en-US" dirty="0"/>
          </a:p>
        </p:txBody>
      </p:sp>
      <p:sp>
        <p:nvSpPr>
          <p:cNvPr id="16" name="TextBox 15">
            <a:extLst>
              <a:ext uri="{FF2B5EF4-FFF2-40B4-BE49-F238E27FC236}">
                <a16:creationId xmlns:a16="http://schemas.microsoft.com/office/drawing/2014/main" id="{86BD23BA-025B-A9A1-789B-34EAEFC88248}"/>
              </a:ext>
            </a:extLst>
          </p:cNvPr>
          <p:cNvSpPr txBox="1"/>
          <p:nvPr/>
        </p:nvSpPr>
        <p:spPr>
          <a:xfrm>
            <a:off x="194847" y="2642428"/>
            <a:ext cx="976051" cy="1415772"/>
          </a:xfrm>
          <a:prstGeom prst="rect">
            <a:avLst/>
          </a:prstGeom>
          <a:noFill/>
        </p:spPr>
        <p:txBody>
          <a:bodyPr wrap="square" rtlCol="0">
            <a:spAutoFit/>
          </a:bodyPr>
          <a:lstStyle/>
          <a:p>
            <a:pPr marL="171450" indent="-171450">
              <a:buFont typeface="Wingdings" panose="05000000000000000000" pitchFamily="2" charset="2"/>
              <a:buChar char="v"/>
            </a:pPr>
            <a:r>
              <a:rPr lang="en-US" sz="1100" dirty="0"/>
              <a:t>Telegraph Voyage</a:t>
            </a:r>
          </a:p>
          <a:p>
            <a:pPr marL="171450" indent="-171450">
              <a:buFont typeface="Wingdings" panose="05000000000000000000" pitchFamily="2" charset="2"/>
              <a:buChar char="v"/>
            </a:pPr>
            <a:r>
              <a:rPr lang="en-US" sz="1100" dirty="0"/>
              <a:t>Zorro Ark</a:t>
            </a:r>
          </a:p>
          <a:p>
            <a:pPr marL="171450" indent="-171450">
              <a:buFont typeface="Wingdings" panose="05000000000000000000" pitchFamily="2" charset="2"/>
              <a:buChar char="v"/>
            </a:pPr>
            <a:r>
              <a:rPr lang="en-US" sz="1100" dirty="0"/>
              <a:t>Wife Turn</a:t>
            </a:r>
          </a:p>
          <a:p>
            <a:endParaRPr lang="en-US" sz="1200" dirty="0"/>
          </a:p>
          <a:p>
            <a:pPr marL="342900" indent="-342900">
              <a:buFont typeface="+mj-lt"/>
              <a:buAutoNum type="arabicPeriod"/>
            </a:pPr>
            <a:endParaRPr lang="en-US" sz="1200" dirty="0"/>
          </a:p>
          <a:p>
            <a:pPr marL="342900" indent="-342900">
              <a:buFont typeface="+mj-lt"/>
              <a:buAutoNum type="arabicPeriod"/>
            </a:pPr>
            <a:endParaRPr lang="en-US" dirty="0"/>
          </a:p>
        </p:txBody>
      </p:sp>
      <p:sp>
        <p:nvSpPr>
          <p:cNvPr id="17" name="TextBox 16">
            <a:extLst>
              <a:ext uri="{FF2B5EF4-FFF2-40B4-BE49-F238E27FC236}">
                <a16:creationId xmlns:a16="http://schemas.microsoft.com/office/drawing/2014/main" id="{24B98948-CB12-0323-053E-D8F2C12A20C7}"/>
              </a:ext>
            </a:extLst>
          </p:cNvPr>
          <p:cNvSpPr txBox="1"/>
          <p:nvPr/>
        </p:nvSpPr>
        <p:spPr>
          <a:xfrm>
            <a:off x="1299714" y="2599940"/>
            <a:ext cx="1182748" cy="1585049"/>
          </a:xfrm>
          <a:prstGeom prst="rect">
            <a:avLst/>
          </a:prstGeom>
          <a:noFill/>
        </p:spPr>
        <p:txBody>
          <a:bodyPr wrap="square" rtlCol="0">
            <a:spAutoFit/>
          </a:bodyPr>
          <a:lstStyle/>
          <a:p>
            <a:pPr marL="171450" indent="-171450">
              <a:buFont typeface="Wingdings" panose="05000000000000000000" pitchFamily="2" charset="2"/>
              <a:buChar char="v"/>
            </a:pPr>
            <a:r>
              <a:rPr lang="en-US" sz="1100" dirty="0"/>
              <a:t>Rebel Airport</a:t>
            </a:r>
          </a:p>
          <a:p>
            <a:pPr marL="171450" indent="-171450">
              <a:buFont typeface="Wingdings" panose="05000000000000000000" pitchFamily="2" charset="2"/>
              <a:buChar char="v"/>
            </a:pPr>
            <a:r>
              <a:rPr lang="en-US" sz="1100" dirty="0"/>
              <a:t>Freedom Cleopatra</a:t>
            </a:r>
          </a:p>
          <a:p>
            <a:pPr marL="171450" indent="-171450">
              <a:buFont typeface="Wingdings" panose="05000000000000000000" pitchFamily="2" charset="2"/>
              <a:buChar char="v"/>
            </a:pPr>
            <a:r>
              <a:rPr lang="en-US" sz="1100" dirty="0"/>
              <a:t>Duffel Apocalypse</a:t>
            </a:r>
          </a:p>
          <a:p>
            <a:endParaRPr lang="en-US" sz="1200" dirty="0"/>
          </a:p>
          <a:p>
            <a:pPr marL="342900" indent="-342900">
              <a:buFont typeface="+mj-lt"/>
              <a:buAutoNum type="arabicPeriod"/>
            </a:pPr>
            <a:endParaRPr lang="en-US" sz="1200" dirty="0"/>
          </a:p>
          <a:p>
            <a:pPr marL="342900" indent="-342900">
              <a:buFont typeface="+mj-lt"/>
              <a:buAutoNum type="arabicPeriod"/>
            </a:pPr>
            <a:endParaRPr lang="en-US" dirty="0"/>
          </a:p>
        </p:txBody>
      </p:sp>
      <p:sp>
        <p:nvSpPr>
          <p:cNvPr id="18" name="Rectangle 17">
            <a:extLst>
              <a:ext uri="{FF2B5EF4-FFF2-40B4-BE49-F238E27FC236}">
                <a16:creationId xmlns:a16="http://schemas.microsoft.com/office/drawing/2014/main" id="{20D59EA5-F8AD-7BB7-9DA6-D9826A90BBAD}"/>
              </a:ext>
              <a:ext uri="{C183D7F6-B498-43B3-948B-1728B52AA6E4}">
                <adec:decorative xmlns:adec="http://schemas.microsoft.com/office/drawing/2017/decorative" val="1"/>
              </a:ext>
            </a:extLst>
          </p:cNvPr>
          <p:cNvSpPr/>
          <p:nvPr/>
        </p:nvSpPr>
        <p:spPr>
          <a:xfrm rot="16200000" flipH="1">
            <a:off x="232506" y="2664813"/>
            <a:ext cx="2092881" cy="221883"/>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42960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DCE56D-F54C-814D-26A4-D20953F0D55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50800"/>
            <a:ext cx="12192000" cy="6507412"/>
          </a:xfrm>
          <a:prstGeom prst="rect">
            <a:avLst/>
          </a:prstGeom>
        </p:spPr>
      </p:pic>
      <p:sp>
        <p:nvSpPr>
          <p:cNvPr id="2" name="Title 1" hidden="1">
            <a:extLst>
              <a:ext uri="{FF2B5EF4-FFF2-40B4-BE49-F238E27FC236}">
                <a16:creationId xmlns:a16="http://schemas.microsoft.com/office/drawing/2014/main" id="{D46C762C-2601-4280-8833-726D27D88AA3}"/>
              </a:ext>
            </a:extLst>
          </p:cNvPr>
          <p:cNvSpPr>
            <a:spLocks noGrp="1"/>
          </p:cNvSpPr>
          <p:nvPr>
            <p:ph type="title"/>
          </p:nvPr>
        </p:nvSpPr>
        <p:spPr/>
        <p:txBody>
          <a:bodyPr/>
          <a:lstStyle/>
          <a:p>
            <a:r>
              <a:rPr lang="en-US" dirty="0"/>
              <a:t>Slide 10</a:t>
            </a:r>
          </a:p>
        </p:txBody>
      </p:sp>
      <p:sp>
        <p:nvSpPr>
          <p:cNvPr id="5" name="Slide Number Placeholder 3">
            <a:extLst>
              <a:ext uri="{FF2B5EF4-FFF2-40B4-BE49-F238E27FC236}">
                <a16:creationId xmlns:a16="http://schemas.microsoft.com/office/drawing/2014/main" id="{542C8DE3-F7CB-0032-FD21-12D12BAF7180}"/>
              </a:ext>
            </a:extLst>
          </p:cNvPr>
          <p:cNvSpPr>
            <a:spLocks noGrp="1"/>
          </p:cNvSpPr>
          <p:nvPr>
            <p:ph type="sldNum" sz="quarter" idx="12"/>
          </p:nvPr>
        </p:nvSpPr>
        <p:spPr>
          <a:xfrm>
            <a:off x="11677650" y="589475"/>
            <a:ext cx="419100" cy="365125"/>
          </a:xfrm>
        </p:spPr>
        <p:txBody>
          <a:bodyPr/>
          <a:lstStyle/>
          <a:p>
            <a:fld id="{0FD50806-BABF-4915-9689-3B9956D1C75C}" type="slidenum">
              <a:rPr lang="en-US" smtClean="0"/>
              <a:pPr/>
              <a:t>11</a:t>
            </a:fld>
            <a:endParaRPr lang="en-US" dirty="0"/>
          </a:p>
        </p:txBody>
      </p:sp>
      <p:sp>
        <p:nvSpPr>
          <p:cNvPr id="6" name="Footer Placeholder 2">
            <a:extLst>
              <a:ext uri="{FF2B5EF4-FFF2-40B4-BE49-F238E27FC236}">
                <a16:creationId xmlns:a16="http://schemas.microsoft.com/office/drawing/2014/main" id="{E5A1249F-2E20-A653-3693-FC397D6E7A79}"/>
              </a:ext>
            </a:extLst>
          </p:cNvPr>
          <p:cNvSpPr>
            <a:spLocks noGrp="1"/>
          </p:cNvSpPr>
          <p:nvPr>
            <p:ph type="ftr" sz="quarter" idx="11"/>
          </p:nvPr>
        </p:nvSpPr>
        <p:spPr>
          <a:xfrm>
            <a:off x="10263187" y="6509710"/>
            <a:ext cx="1561696" cy="276999"/>
          </a:xfrm>
        </p:spPr>
        <p:txBody>
          <a:bodyPr/>
          <a:lstStyle/>
          <a:p>
            <a:r>
              <a:rPr lang="en-US" dirty="0"/>
              <a:t>Juliana Lee</a:t>
            </a:r>
          </a:p>
        </p:txBody>
      </p:sp>
      <p:sp>
        <p:nvSpPr>
          <p:cNvPr id="16" name="TextBox 15">
            <a:extLst>
              <a:ext uri="{FF2B5EF4-FFF2-40B4-BE49-F238E27FC236}">
                <a16:creationId xmlns:a16="http://schemas.microsoft.com/office/drawing/2014/main" id="{6B10B285-8C58-02B5-D58A-8E028DC64EF6}"/>
              </a:ext>
            </a:extLst>
          </p:cNvPr>
          <p:cNvSpPr txBox="1"/>
          <p:nvPr/>
        </p:nvSpPr>
        <p:spPr>
          <a:xfrm>
            <a:off x="4749800" y="4915142"/>
            <a:ext cx="2692400" cy="646331"/>
          </a:xfrm>
          <a:prstGeom prst="rect">
            <a:avLst/>
          </a:prstGeom>
          <a:noFill/>
        </p:spPr>
        <p:txBody>
          <a:bodyPr wrap="square" rtlCol="0">
            <a:spAutoFit/>
          </a:bodyPr>
          <a:lstStyle/>
          <a:p>
            <a:pPr algn="ctr"/>
            <a:r>
              <a:rPr lang="en-US" b="1" u="sng" dirty="0">
                <a:solidFill>
                  <a:schemeClr val="bg1"/>
                </a:solidFill>
                <a:effectLst>
                  <a:outerShdw blurRad="38100" dist="38100" dir="2700000" algn="tl">
                    <a:srgbClr val="000000">
                      <a:alpha val="43137"/>
                    </a:srgbClr>
                  </a:outerShdw>
                </a:effectLst>
              </a:rPr>
              <a:t>Contact information: Juliana Lee </a:t>
            </a:r>
          </a:p>
        </p:txBody>
      </p:sp>
      <p:sp>
        <p:nvSpPr>
          <p:cNvPr id="19" name="TextBox 18">
            <a:extLst>
              <a:ext uri="{FF2B5EF4-FFF2-40B4-BE49-F238E27FC236}">
                <a16:creationId xmlns:a16="http://schemas.microsoft.com/office/drawing/2014/main" id="{1C3EC464-D0D6-9E60-B5EC-AA2F82344792}"/>
              </a:ext>
            </a:extLst>
          </p:cNvPr>
          <p:cNvSpPr txBox="1"/>
          <p:nvPr/>
        </p:nvSpPr>
        <p:spPr>
          <a:xfrm>
            <a:off x="5222240" y="5687875"/>
            <a:ext cx="1706880"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hlinkClick r:id="rId5">
                  <a:extLst>
                    <a:ext uri="{A12FA001-AC4F-418D-AE19-62706E023703}">
                      <ahyp:hlinkClr xmlns:ahyp="http://schemas.microsoft.com/office/drawing/2018/hyperlinkcolor" val="tx"/>
                    </a:ext>
                  </a:extLst>
                </a:hlinkClick>
              </a:rPr>
              <a:t>Tableau Link</a:t>
            </a:r>
            <a:endParaRPr lang="en-US"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8607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55">
            <a:extLst>
              <a:ext uri="{FF2B5EF4-FFF2-40B4-BE49-F238E27FC236}">
                <a16:creationId xmlns:a16="http://schemas.microsoft.com/office/drawing/2014/main" id="{C6212678-62C9-E6EA-1DD9-16BC21E59EBF}"/>
              </a:ext>
              <a:ext uri="{C183D7F6-B498-43B3-948B-1728B52AA6E4}">
                <adec:decorative xmlns:adec="http://schemas.microsoft.com/office/drawing/2017/decorative" val="1"/>
              </a:ext>
            </a:extLst>
          </p:cNvPr>
          <p:cNvSpPr/>
          <p:nvPr/>
        </p:nvSpPr>
        <p:spPr>
          <a:xfrm>
            <a:off x="5174017" y="5279898"/>
            <a:ext cx="6101297" cy="711023"/>
          </a:xfrm>
          <a:prstGeom prst="roundRect">
            <a:avLst>
              <a:gd name="adj" fmla="val 50000"/>
            </a:avLst>
          </a:prstGeom>
          <a:solidFill>
            <a:schemeClr val="accen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5517C826-C471-4169-9892-EEBF4B4D8645}"/>
              </a:ext>
              <a:ext uri="{C183D7F6-B498-43B3-948B-1728B52AA6E4}">
                <adec:decorative xmlns:adec="http://schemas.microsoft.com/office/drawing/2017/decorative" val="1"/>
              </a:ext>
            </a:extLst>
          </p:cNvPr>
          <p:cNvSpPr/>
          <p:nvPr/>
        </p:nvSpPr>
        <p:spPr>
          <a:xfrm>
            <a:off x="304800" y="1687232"/>
            <a:ext cx="5257344" cy="4275007"/>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Rounded Corners 57">
            <a:extLst>
              <a:ext uri="{FF2B5EF4-FFF2-40B4-BE49-F238E27FC236}">
                <a16:creationId xmlns:a16="http://schemas.microsoft.com/office/drawing/2014/main" id="{581D706E-E15A-45F0-9055-C455145F0A7C}"/>
              </a:ext>
              <a:ext uri="{C183D7F6-B498-43B3-948B-1728B52AA6E4}">
                <adec:decorative xmlns:adec="http://schemas.microsoft.com/office/drawing/2017/decorative" val="1"/>
              </a:ext>
            </a:extLst>
          </p:cNvPr>
          <p:cNvSpPr/>
          <p:nvPr/>
        </p:nvSpPr>
        <p:spPr>
          <a:xfrm>
            <a:off x="5174018" y="3371042"/>
            <a:ext cx="6101297" cy="711023"/>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58">
            <a:extLst>
              <a:ext uri="{FF2B5EF4-FFF2-40B4-BE49-F238E27FC236}">
                <a16:creationId xmlns:a16="http://schemas.microsoft.com/office/drawing/2014/main" id="{228B89D6-D457-43D1-99F9-B86C5647AEB2}"/>
              </a:ext>
              <a:ext uri="{C183D7F6-B498-43B3-948B-1728B52AA6E4}">
                <adec:decorative xmlns:adec="http://schemas.microsoft.com/office/drawing/2017/decorative" val="1"/>
              </a:ext>
            </a:extLst>
          </p:cNvPr>
          <p:cNvSpPr/>
          <p:nvPr/>
        </p:nvSpPr>
        <p:spPr>
          <a:xfrm>
            <a:off x="5194656" y="4317082"/>
            <a:ext cx="6101297" cy="711023"/>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id="{116FB6B7-1CB4-4813-99A3-137C82BE19D1}"/>
              </a:ext>
              <a:ext uri="{C183D7F6-B498-43B3-948B-1728B52AA6E4}">
                <adec:decorative xmlns:adec="http://schemas.microsoft.com/office/drawing/2017/decorative" val="1"/>
              </a:ext>
            </a:extLst>
          </p:cNvPr>
          <p:cNvSpPr/>
          <p:nvPr/>
        </p:nvSpPr>
        <p:spPr>
          <a:xfrm>
            <a:off x="5194657" y="2396023"/>
            <a:ext cx="6101297" cy="71102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Rounded Corners 55">
            <a:extLst>
              <a:ext uri="{FF2B5EF4-FFF2-40B4-BE49-F238E27FC236}">
                <a16:creationId xmlns:a16="http://schemas.microsoft.com/office/drawing/2014/main" id="{C50DE9D8-FD82-4684-9ED8-826B4EC01B44}"/>
              </a:ext>
              <a:ext uri="{C183D7F6-B498-43B3-948B-1728B52AA6E4}">
                <adec:decorative xmlns:adec="http://schemas.microsoft.com/office/drawing/2017/decorative" val="1"/>
              </a:ext>
            </a:extLst>
          </p:cNvPr>
          <p:cNvSpPr/>
          <p:nvPr/>
        </p:nvSpPr>
        <p:spPr>
          <a:xfrm>
            <a:off x="5195542" y="1526890"/>
            <a:ext cx="6101297" cy="711023"/>
          </a:xfrm>
          <a:prstGeom prst="roundRect">
            <a:avLst>
              <a:gd name="adj" fmla="val 5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a:xfrm>
            <a:off x="765653" y="271470"/>
            <a:ext cx="3449320" cy="997196"/>
          </a:xfrm>
        </p:spPr>
        <p:txBody>
          <a:bodyPr/>
          <a:lstStyle/>
          <a:p>
            <a:r>
              <a:rPr lang="en-US" b="1" dirty="0">
                <a:effectLst>
                  <a:outerShdw blurRad="38100" dist="38100" dir="2700000" algn="tl">
                    <a:srgbClr val="000000">
                      <a:alpha val="43137"/>
                    </a:srgbClr>
                  </a:outerShdw>
                </a:effectLst>
              </a:rPr>
              <a:t>PROJECT OVERVIEW                          </a:t>
            </a:r>
          </a:p>
        </p:txBody>
      </p:sp>
      <p:sp>
        <p:nvSpPr>
          <p:cNvPr id="3" name="Footer Placeholder 2">
            <a:extLst>
              <a:ext uri="{FF2B5EF4-FFF2-40B4-BE49-F238E27FC236}">
                <a16:creationId xmlns:a16="http://schemas.microsoft.com/office/drawing/2014/main" id="{CF39A793-F356-45AC-A556-47A0CCFA47C5}"/>
              </a:ext>
            </a:extLst>
          </p:cNvPr>
          <p:cNvSpPr>
            <a:spLocks noGrp="1"/>
          </p:cNvSpPr>
          <p:nvPr>
            <p:ph type="ftr" sz="quarter" idx="11"/>
          </p:nvPr>
        </p:nvSpPr>
        <p:spPr/>
        <p:txBody>
          <a:bodyPr/>
          <a:lstStyle/>
          <a:p>
            <a:r>
              <a:rPr lang="en-US" dirty="0"/>
              <a:t>Juliana Lee</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a:xfrm>
            <a:off x="11677650" y="609795"/>
            <a:ext cx="419100" cy="365125"/>
          </a:xfrm>
        </p:spPr>
        <p:txBody>
          <a:bodyPr/>
          <a:lstStyle/>
          <a:p>
            <a:fld id="{0FD50806-BABF-4915-9689-3B9956D1C75C}" type="slidenum">
              <a:rPr lang="en-US" smtClean="0"/>
              <a:pPr/>
              <a:t>2</a:t>
            </a:fld>
            <a:endParaRPr lang="en-US" dirty="0"/>
          </a:p>
        </p:txBody>
      </p:sp>
      <p:sp>
        <p:nvSpPr>
          <p:cNvPr id="53" name="Rectangle 52">
            <a:extLst>
              <a:ext uri="{FF2B5EF4-FFF2-40B4-BE49-F238E27FC236}">
                <a16:creationId xmlns:a16="http://schemas.microsoft.com/office/drawing/2014/main" id="{58D74CDE-9215-466C-A65F-88C6021F08D5}"/>
              </a:ext>
              <a:ext uri="{C183D7F6-B498-43B3-948B-1728B52AA6E4}">
                <adec:decorative xmlns:adec="http://schemas.microsoft.com/office/drawing/2017/decorative" val="1"/>
              </a:ext>
            </a:extLst>
          </p:cNvPr>
          <p:cNvSpPr/>
          <p:nvPr/>
        </p:nvSpPr>
        <p:spPr>
          <a:xfrm rot="16200000" flipH="1">
            <a:off x="3031392" y="3398122"/>
            <a:ext cx="4635087" cy="806859"/>
          </a:xfrm>
          <a:prstGeom prst="rect">
            <a:avLst/>
          </a:prstGeom>
          <a:solidFill>
            <a:schemeClr val="bg1"/>
          </a:solidFill>
          <a:ln>
            <a:noFill/>
          </a:ln>
          <a:effectLst>
            <a:outerShdw blurRad="152400" dist="25400" algn="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18217AA4-5B01-4C74-81C0-F0B9128B6845}"/>
              </a:ext>
              <a:ext uri="{C183D7F6-B498-43B3-948B-1728B52AA6E4}">
                <adec:decorative xmlns:adec="http://schemas.microsoft.com/office/drawing/2017/decorative" val="1"/>
              </a:ext>
            </a:extLst>
          </p:cNvPr>
          <p:cNvSpPr/>
          <p:nvPr/>
        </p:nvSpPr>
        <p:spPr>
          <a:xfrm rot="16200000" flipH="1">
            <a:off x="3028618" y="3398121"/>
            <a:ext cx="4635094" cy="806853"/>
          </a:xfrm>
          <a:prstGeom prst="rect">
            <a:avLst/>
          </a:prstGeom>
          <a:solidFill>
            <a:schemeClr val="bg1"/>
          </a:solidFill>
          <a:ln>
            <a:noFill/>
          </a:ln>
          <a:effectLst>
            <a:outerShdw blurRad="177800" dist="50800" dir="10800000" algn="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7B630BF0-C64E-4E93-A9CA-5E2A05DEE2A2}"/>
              </a:ext>
              <a:ext uri="{C183D7F6-B498-43B3-948B-1728B52AA6E4}">
                <adec:decorative xmlns:adec="http://schemas.microsoft.com/office/drawing/2017/decorative" val="1"/>
              </a:ext>
            </a:extLst>
          </p:cNvPr>
          <p:cNvSpPr/>
          <p:nvPr/>
        </p:nvSpPr>
        <p:spPr>
          <a:xfrm rot="16200000" flipH="1">
            <a:off x="2772877" y="3421312"/>
            <a:ext cx="5152128" cy="8068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47">
            <a:extLst>
              <a:ext uri="{FF2B5EF4-FFF2-40B4-BE49-F238E27FC236}">
                <a16:creationId xmlns:a16="http://schemas.microsoft.com/office/drawing/2014/main" id="{0ABCF938-7F69-41DA-A492-F98171623883}"/>
              </a:ext>
            </a:extLst>
          </p:cNvPr>
          <p:cNvSpPr txBox="1"/>
          <p:nvPr/>
        </p:nvSpPr>
        <p:spPr>
          <a:xfrm>
            <a:off x="6126899" y="1653184"/>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bg1"/>
                </a:solidFill>
              </a:rPr>
              <a:t>Which movies contributed the most/least to revenue gain?</a:t>
            </a:r>
          </a:p>
        </p:txBody>
      </p:sp>
      <p:sp>
        <p:nvSpPr>
          <p:cNvPr id="62" name="Oval 61">
            <a:extLst>
              <a:ext uri="{FF2B5EF4-FFF2-40B4-BE49-F238E27FC236}">
                <a16:creationId xmlns:a16="http://schemas.microsoft.com/office/drawing/2014/main" id="{1A4FE373-17BB-493F-A361-B12440813A1F}"/>
              </a:ext>
              <a:ext uri="{C183D7F6-B498-43B3-948B-1728B52AA6E4}">
                <adec:decorative xmlns:adec="http://schemas.microsoft.com/office/drawing/2017/decorative" val="1"/>
              </a:ext>
            </a:extLst>
          </p:cNvPr>
          <p:cNvSpPr/>
          <p:nvPr/>
        </p:nvSpPr>
        <p:spPr>
          <a:xfrm>
            <a:off x="10557885" y="1582572"/>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47">
            <a:extLst>
              <a:ext uri="{FF2B5EF4-FFF2-40B4-BE49-F238E27FC236}">
                <a16:creationId xmlns:a16="http://schemas.microsoft.com/office/drawing/2014/main" id="{939B7CC5-439E-403C-9383-8988F3AAD7AF}"/>
              </a:ext>
            </a:extLst>
          </p:cNvPr>
          <p:cNvSpPr txBox="1"/>
          <p:nvPr/>
        </p:nvSpPr>
        <p:spPr>
          <a:xfrm>
            <a:off x="6088935" y="2575743"/>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bg1"/>
                </a:solidFill>
              </a:rPr>
              <a:t>What was the average rental duration for all videos?</a:t>
            </a:r>
          </a:p>
        </p:txBody>
      </p:sp>
      <p:sp>
        <p:nvSpPr>
          <p:cNvPr id="64" name="Oval 63">
            <a:extLst>
              <a:ext uri="{FF2B5EF4-FFF2-40B4-BE49-F238E27FC236}">
                <a16:creationId xmlns:a16="http://schemas.microsoft.com/office/drawing/2014/main" id="{05ECD4C0-D89D-49E9-AC09-4F34CDD54EDB}"/>
              </a:ext>
              <a:ext uri="{C183D7F6-B498-43B3-948B-1728B52AA6E4}">
                <adec:decorative xmlns:adec="http://schemas.microsoft.com/office/drawing/2017/decorative" val="1"/>
              </a:ext>
            </a:extLst>
          </p:cNvPr>
          <p:cNvSpPr/>
          <p:nvPr/>
        </p:nvSpPr>
        <p:spPr>
          <a:xfrm>
            <a:off x="10577202" y="2448243"/>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47">
            <a:extLst>
              <a:ext uri="{FF2B5EF4-FFF2-40B4-BE49-F238E27FC236}">
                <a16:creationId xmlns:a16="http://schemas.microsoft.com/office/drawing/2014/main" id="{BBF4A77D-999A-446C-A470-A09EABC1CB5F}"/>
              </a:ext>
            </a:extLst>
          </p:cNvPr>
          <p:cNvSpPr txBox="1"/>
          <p:nvPr/>
        </p:nvSpPr>
        <p:spPr>
          <a:xfrm>
            <a:off x="6088935" y="3596741"/>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bg1"/>
                </a:solidFill>
              </a:rPr>
              <a:t>Which countries are Rockbuster customers based in?</a:t>
            </a:r>
          </a:p>
        </p:txBody>
      </p:sp>
      <p:sp>
        <p:nvSpPr>
          <p:cNvPr id="66" name="Oval 65">
            <a:extLst>
              <a:ext uri="{FF2B5EF4-FFF2-40B4-BE49-F238E27FC236}">
                <a16:creationId xmlns:a16="http://schemas.microsoft.com/office/drawing/2014/main" id="{B9C20A2B-9E5F-4699-B7E0-C92C4B4C11C6}"/>
              </a:ext>
              <a:ext uri="{C183D7F6-B498-43B3-948B-1728B52AA6E4}">
                <adec:decorative xmlns:adec="http://schemas.microsoft.com/office/drawing/2017/decorative" val="1"/>
              </a:ext>
            </a:extLst>
          </p:cNvPr>
          <p:cNvSpPr/>
          <p:nvPr/>
        </p:nvSpPr>
        <p:spPr>
          <a:xfrm>
            <a:off x="10557885" y="3423919"/>
            <a:ext cx="572112" cy="561089"/>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47">
            <a:extLst>
              <a:ext uri="{FF2B5EF4-FFF2-40B4-BE49-F238E27FC236}">
                <a16:creationId xmlns:a16="http://schemas.microsoft.com/office/drawing/2014/main" id="{5CB8E5D9-5AB2-4AEE-973D-2AB9CE05AF2D}"/>
              </a:ext>
            </a:extLst>
          </p:cNvPr>
          <p:cNvSpPr txBox="1"/>
          <p:nvPr/>
        </p:nvSpPr>
        <p:spPr>
          <a:xfrm>
            <a:off x="6088935" y="442726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Where are customers with a high lifetime value based?</a:t>
            </a:r>
          </a:p>
        </p:txBody>
      </p:sp>
      <p:sp>
        <p:nvSpPr>
          <p:cNvPr id="68" name="Oval 67">
            <a:extLst>
              <a:ext uri="{FF2B5EF4-FFF2-40B4-BE49-F238E27FC236}">
                <a16:creationId xmlns:a16="http://schemas.microsoft.com/office/drawing/2014/main" id="{83DF543E-D479-4828-BA2F-2A24D956B7A2}"/>
              </a:ext>
              <a:ext uri="{C183D7F6-B498-43B3-948B-1728B52AA6E4}">
                <adec:decorative xmlns:adec="http://schemas.microsoft.com/office/drawing/2017/decorative" val="1"/>
              </a:ext>
            </a:extLst>
          </p:cNvPr>
          <p:cNvSpPr/>
          <p:nvPr/>
        </p:nvSpPr>
        <p:spPr>
          <a:xfrm>
            <a:off x="10557885" y="4378798"/>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Icon&#10;&#10;Description automatically generated">
            <a:extLst>
              <a:ext uri="{FF2B5EF4-FFF2-40B4-BE49-F238E27FC236}">
                <a16:creationId xmlns:a16="http://schemas.microsoft.com/office/drawing/2014/main" id="{DB5F72FD-2661-9B11-0152-46E5E9EBAB5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688178" y="1640344"/>
            <a:ext cx="350160" cy="457200"/>
          </a:xfrm>
          <a:prstGeom prst="rect">
            <a:avLst/>
          </a:prstGeom>
        </p:spPr>
      </p:pic>
      <p:pic>
        <p:nvPicPr>
          <p:cNvPr id="12" name="Picture 11" descr="Logo&#10;&#10;Description automatically generated">
            <a:extLst>
              <a:ext uri="{FF2B5EF4-FFF2-40B4-BE49-F238E27FC236}">
                <a16:creationId xmlns:a16="http://schemas.microsoft.com/office/drawing/2014/main" id="{B80FE6BC-5097-5C87-417A-F6BC2B32DA8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0620071" y="2489706"/>
            <a:ext cx="475018" cy="475018"/>
          </a:xfrm>
          <a:prstGeom prst="rect">
            <a:avLst/>
          </a:prstGeom>
        </p:spPr>
      </p:pic>
      <p:pic>
        <p:nvPicPr>
          <p:cNvPr id="15" name="Picture 14" descr="Icon&#10;&#10;Description automatically generated">
            <a:extLst>
              <a:ext uri="{FF2B5EF4-FFF2-40B4-BE49-F238E27FC236}">
                <a16:creationId xmlns:a16="http://schemas.microsoft.com/office/drawing/2014/main" id="{142FB769-C05A-20AA-3588-8277D0C45142}"/>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0646148" y="3513667"/>
            <a:ext cx="382135" cy="368402"/>
          </a:xfrm>
          <a:prstGeom prst="rect">
            <a:avLst/>
          </a:prstGeom>
        </p:spPr>
      </p:pic>
      <p:pic>
        <p:nvPicPr>
          <p:cNvPr id="17" name="Picture 16" descr="Icon&#10;&#10;Description automatically generated">
            <a:extLst>
              <a:ext uri="{FF2B5EF4-FFF2-40B4-BE49-F238E27FC236}">
                <a16:creationId xmlns:a16="http://schemas.microsoft.com/office/drawing/2014/main" id="{64AD3308-631D-BD9F-B123-5CE1F19FCE2F}"/>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10742316" y="4465460"/>
            <a:ext cx="203250" cy="354507"/>
          </a:xfrm>
          <a:prstGeom prst="rect">
            <a:avLst/>
          </a:prstGeom>
        </p:spPr>
      </p:pic>
      <p:sp>
        <p:nvSpPr>
          <p:cNvPr id="20" name="Oval 19">
            <a:extLst>
              <a:ext uri="{FF2B5EF4-FFF2-40B4-BE49-F238E27FC236}">
                <a16:creationId xmlns:a16="http://schemas.microsoft.com/office/drawing/2014/main" id="{CE901E1F-6219-F7C5-870E-9765AF496F3D}"/>
              </a:ext>
              <a:ext uri="{C183D7F6-B498-43B3-948B-1728B52AA6E4}">
                <adec:decorative xmlns:adec="http://schemas.microsoft.com/office/drawing/2017/decorative" val="1"/>
              </a:ext>
            </a:extLst>
          </p:cNvPr>
          <p:cNvSpPr/>
          <p:nvPr/>
        </p:nvSpPr>
        <p:spPr>
          <a:xfrm>
            <a:off x="10577202" y="5331110"/>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47">
            <a:extLst>
              <a:ext uri="{FF2B5EF4-FFF2-40B4-BE49-F238E27FC236}">
                <a16:creationId xmlns:a16="http://schemas.microsoft.com/office/drawing/2014/main" id="{5843E33B-ECAE-2BCD-7896-7BDF17D1D859}"/>
              </a:ext>
            </a:extLst>
          </p:cNvPr>
          <p:cNvSpPr txBox="1"/>
          <p:nvPr/>
        </p:nvSpPr>
        <p:spPr>
          <a:xfrm>
            <a:off x="6088935" y="5508551"/>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Do sales figures vary between geographic regions?</a:t>
            </a:r>
          </a:p>
        </p:txBody>
      </p:sp>
      <p:pic>
        <p:nvPicPr>
          <p:cNvPr id="26" name="Picture 25" descr="A picture containing text, clipart&#10;&#10;Description automatically generated">
            <a:extLst>
              <a:ext uri="{FF2B5EF4-FFF2-40B4-BE49-F238E27FC236}">
                <a16:creationId xmlns:a16="http://schemas.microsoft.com/office/drawing/2014/main" id="{47AB1726-C7D1-2B30-A4AA-A2A4E8FDD728}"/>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10620071" y="5508551"/>
            <a:ext cx="451993" cy="225997"/>
          </a:xfrm>
          <a:prstGeom prst="rect">
            <a:avLst/>
          </a:prstGeom>
        </p:spPr>
      </p:pic>
      <p:sp>
        <p:nvSpPr>
          <p:cNvPr id="28" name="TextBox 27">
            <a:extLst>
              <a:ext uri="{FF2B5EF4-FFF2-40B4-BE49-F238E27FC236}">
                <a16:creationId xmlns:a16="http://schemas.microsoft.com/office/drawing/2014/main" id="{276A072D-7602-D9D4-F194-0CAD6067E4B7}"/>
              </a:ext>
            </a:extLst>
          </p:cNvPr>
          <p:cNvSpPr txBox="1"/>
          <p:nvPr/>
        </p:nvSpPr>
        <p:spPr>
          <a:xfrm>
            <a:off x="536737" y="1948896"/>
            <a:ext cx="4166305" cy="3785652"/>
          </a:xfrm>
          <a:prstGeom prst="rect">
            <a:avLst/>
          </a:prstGeom>
          <a:noFill/>
        </p:spPr>
        <p:txBody>
          <a:bodyPr wrap="square" rtlCol="0">
            <a:spAutoFit/>
          </a:bodyPr>
          <a:lstStyle/>
          <a:p>
            <a:pPr marL="285750" indent="-285750">
              <a:buFont typeface="Arial" panose="020B0604020202020204" pitchFamily="34" charset="0"/>
              <a:buChar char="•"/>
            </a:pPr>
            <a:r>
              <a:rPr lang="en-US" sz="1600" b="1" dirty="0"/>
              <a:t>Rockbuster Stealth LLC is a movie rental company that used to have stores around the world.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Facing stiff competition from streaming services such as Netflix and Amazon Prime, the Rockbuster Stealth management team is planning to use its existing movie licenses to launch an online video rental service in order to stay competitive.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Therefore, in order to launch the new online video service, they need the answers to the following questions on the right. </a:t>
            </a:r>
          </a:p>
        </p:txBody>
      </p:sp>
      <p:sp>
        <p:nvSpPr>
          <p:cNvPr id="5" name="Title 1">
            <a:extLst>
              <a:ext uri="{FF2B5EF4-FFF2-40B4-BE49-F238E27FC236}">
                <a16:creationId xmlns:a16="http://schemas.microsoft.com/office/drawing/2014/main" id="{34BE3554-743E-FA2A-D95F-A6A89AA294E0}"/>
              </a:ext>
            </a:extLst>
          </p:cNvPr>
          <p:cNvSpPr txBox="1">
            <a:spLocks/>
          </p:cNvSpPr>
          <p:nvPr/>
        </p:nvSpPr>
        <p:spPr>
          <a:xfrm>
            <a:off x="6626633" y="461728"/>
            <a:ext cx="3449320" cy="498598"/>
          </a:xfrm>
          <a:prstGeom prst="rect">
            <a:avLst/>
          </a:prstGeom>
        </p:spPr>
        <p:txBody>
          <a:bodyPr vert="horz" lIns="0" tIns="0" rIns="0" bIns="0" rtlCol="0" anchor="t">
            <a:spAutoFit/>
          </a:bodyPr>
          <a:lstStyle>
            <a:lvl1pPr algn="ctr" defTabSz="914400" rtl="0" eaLnBrk="1" latinLnBrk="0" hangingPunct="1">
              <a:lnSpc>
                <a:spcPct val="90000"/>
              </a:lnSpc>
              <a:spcBef>
                <a:spcPct val="0"/>
              </a:spcBef>
              <a:buNone/>
              <a:defRPr sz="3600" kern="1200" cap="all" baseline="0">
                <a:solidFill>
                  <a:schemeClr val="tx1">
                    <a:lumMod val="75000"/>
                    <a:lumOff val="25000"/>
                  </a:schemeClr>
                </a:solidFill>
                <a:latin typeface="+mj-lt"/>
                <a:ea typeface="+mj-ea"/>
                <a:cs typeface="+mj-cs"/>
              </a:defRPr>
            </a:lvl1pPr>
          </a:lstStyle>
          <a:p>
            <a:r>
              <a:rPr lang="en-US" b="1" dirty="0">
                <a:effectLst>
                  <a:outerShdw blurRad="38100" dist="38100" dir="2700000" algn="tl">
                    <a:srgbClr val="000000">
                      <a:alpha val="43137"/>
                    </a:srgbClr>
                  </a:outerShdw>
                </a:effectLst>
              </a:rPr>
              <a:t>objective</a:t>
            </a:r>
            <a:r>
              <a:rPr lang="en-US" dirty="0"/>
              <a:t>                          </a:t>
            </a:r>
          </a:p>
        </p:txBody>
      </p:sp>
    </p:spTree>
    <p:extLst>
      <p:ext uri="{BB962C8B-B14F-4D97-AF65-F5344CB8AC3E}">
        <p14:creationId xmlns:p14="http://schemas.microsoft.com/office/powerpoint/2010/main" val="877929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94B7-D660-DDB8-2F98-6796EB372112}"/>
              </a:ext>
            </a:extLst>
          </p:cNvPr>
          <p:cNvSpPr>
            <a:spLocks noGrp="1"/>
          </p:cNvSpPr>
          <p:nvPr>
            <p:ph type="title"/>
          </p:nvPr>
        </p:nvSpPr>
        <p:spPr>
          <a:xfrm>
            <a:off x="838200" y="525818"/>
            <a:ext cx="10515600" cy="609398"/>
          </a:xfrm>
        </p:spPr>
        <p:txBody>
          <a:bodyPr/>
          <a:lstStyle/>
          <a:p>
            <a:r>
              <a:rPr lang="en-US" sz="4400" b="1" dirty="0">
                <a:effectLst>
                  <a:outerShdw blurRad="38100" dist="38100" dir="2700000" algn="tl">
                    <a:srgbClr val="000000">
                      <a:alpha val="43137"/>
                    </a:srgbClr>
                  </a:outerShdw>
                </a:effectLst>
              </a:rPr>
              <a:t>COMPANY overview</a:t>
            </a:r>
          </a:p>
        </p:txBody>
      </p:sp>
      <p:sp>
        <p:nvSpPr>
          <p:cNvPr id="3" name="Footer Placeholder 2">
            <a:extLst>
              <a:ext uri="{FF2B5EF4-FFF2-40B4-BE49-F238E27FC236}">
                <a16:creationId xmlns:a16="http://schemas.microsoft.com/office/drawing/2014/main" id="{9EF11B22-18B6-52DB-CF80-5BC7D1E731C1}"/>
              </a:ext>
            </a:extLst>
          </p:cNvPr>
          <p:cNvSpPr>
            <a:spLocks noGrp="1"/>
          </p:cNvSpPr>
          <p:nvPr>
            <p:ph type="ftr" sz="quarter" idx="11"/>
          </p:nvPr>
        </p:nvSpPr>
        <p:spPr/>
        <p:txBody>
          <a:bodyPr/>
          <a:lstStyle/>
          <a:p>
            <a:r>
              <a:rPr lang="en-US" dirty="0"/>
              <a:t>Juliana Lee</a:t>
            </a:r>
          </a:p>
        </p:txBody>
      </p:sp>
      <p:sp>
        <p:nvSpPr>
          <p:cNvPr id="4" name="Slide Number Placeholder 3">
            <a:extLst>
              <a:ext uri="{FF2B5EF4-FFF2-40B4-BE49-F238E27FC236}">
                <a16:creationId xmlns:a16="http://schemas.microsoft.com/office/drawing/2014/main" id="{D7F0F00F-9C74-2E2E-CB45-735DADF1E031}"/>
              </a:ext>
            </a:extLst>
          </p:cNvPr>
          <p:cNvSpPr>
            <a:spLocks noGrp="1"/>
          </p:cNvSpPr>
          <p:nvPr>
            <p:ph type="sldNum" sz="quarter" idx="12"/>
          </p:nvPr>
        </p:nvSpPr>
        <p:spPr/>
        <p:txBody>
          <a:bodyPr/>
          <a:lstStyle/>
          <a:p>
            <a:fld id="{0FD50806-BABF-4915-9689-3B9956D1C75C}" type="slidenum">
              <a:rPr lang="en-US" smtClean="0"/>
              <a:pPr/>
              <a:t>3</a:t>
            </a:fld>
            <a:endParaRPr lang="en-US" dirty="0"/>
          </a:p>
        </p:txBody>
      </p:sp>
      <p:sp>
        <p:nvSpPr>
          <p:cNvPr id="8" name="TextBox 7">
            <a:extLst>
              <a:ext uri="{FF2B5EF4-FFF2-40B4-BE49-F238E27FC236}">
                <a16:creationId xmlns:a16="http://schemas.microsoft.com/office/drawing/2014/main" id="{1B2AD0F1-3CD6-635B-A733-A4744C05F3C5}"/>
              </a:ext>
            </a:extLst>
          </p:cNvPr>
          <p:cNvSpPr txBox="1"/>
          <p:nvPr/>
        </p:nvSpPr>
        <p:spPr>
          <a:xfrm>
            <a:off x="0" y="1239519"/>
            <a:ext cx="12192000" cy="5029005"/>
          </a:xfrm>
          <a:prstGeom prst="rect">
            <a:avLst/>
          </a:prstGeom>
          <a:noFill/>
        </p:spPr>
        <p:txBody>
          <a:bodyPr wrap="square" rtlCol="0">
            <a:spAutoFit/>
          </a:bodyPr>
          <a:lstStyle/>
          <a:p>
            <a:endParaRPr lang="en-US" dirty="0"/>
          </a:p>
        </p:txBody>
      </p:sp>
      <p:pic>
        <p:nvPicPr>
          <p:cNvPr id="10" name="Picture 9" descr="Text&#10;&#10;Description automatically generated">
            <a:extLst>
              <a:ext uri="{FF2B5EF4-FFF2-40B4-BE49-F238E27FC236}">
                <a16:creationId xmlns:a16="http://schemas.microsoft.com/office/drawing/2014/main" id="{2C088A10-6C1C-1FF6-110E-ED02FCC51F4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954600"/>
            <a:ext cx="12192000" cy="6096000"/>
          </a:xfrm>
          <a:prstGeom prst="rect">
            <a:avLst/>
          </a:prstGeom>
        </p:spPr>
      </p:pic>
      <p:sp>
        <p:nvSpPr>
          <p:cNvPr id="11" name="Arrow: Up 10">
            <a:extLst>
              <a:ext uri="{FF2B5EF4-FFF2-40B4-BE49-F238E27FC236}">
                <a16:creationId xmlns:a16="http://schemas.microsoft.com/office/drawing/2014/main" id="{D03E480B-39C0-7154-E1F5-3D25A84BFFA9}"/>
              </a:ext>
            </a:extLst>
          </p:cNvPr>
          <p:cNvSpPr/>
          <p:nvPr/>
        </p:nvSpPr>
        <p:spPr>
          <a:xfrm>
            <a:off x="934720" y="1971040"/>
            <a:ext cx="538480" cy="1118037"/>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051A15B-F0BF-65D9-7832-DDB4D9142CCA}"/>
              </a:ext>
            </a:extLst>
          </p:cNvPr>
          <p:cNvSpPr txBox="1"/>
          <p:nvPr/>
        </p:nvSpPr>
        <p:spPr>
          <a:xfrm>
            <a:off x="187960" y="1610960"/>
            <a:ext cx="2001520" cy="830997"/>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FILM</a:t>
            </a:r>
          </a:p>
          <a:p>
            <a:pPr algn="ctr"/>
            <a:endParaRPr lang="en-US" sz="2800" dirty="0"/>
          </a:p>
        </p:txBody>
      </p:sp>
      <p:sp>
        <p:nvSpPr>
          <p:cNvPr id="13" name="Arrow: Up 12">
            <a:extLst>
              <a:ext uri="{FF2B5EF4-FFF2-40B4-BE49-F238E27FC236}">
                <a16:creationId xmlns:a16="http://schemas.microsoft.com/office/drawing/2014/main" id="{F6E0AC72-E9FC-AA6E-3F21-65A450D2AAF8}"/>
              </a:ext>
            </a:extLst>
          </p:cNvPr>
          <p:cNvSpPr/>
          <p:nvPr/>
        </p:nvSpPr>
        <p:spPr>
          <a:xfrm>
            <a:off x="5628640" y="1971040"/>
            <a:ext cx="690880" cy="112923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Arrow: Up 13">
            <a:extLst>
              <a:ext uri="{FF2B5EF4-FFF2-40B4-BE49-F238E27FC236}">
                <a16:creationId xmlns:a16="http://schemas.microsoft.com/office/drawing/2014/main" id="{142096D8-C584-E540-B774-F4F794F8ABAA}"/>
              </a:ext>
            </a:extLst>
          </p:cNvPr>
          <p:cNvSpPr/>
          <p:nvPr/>
        </p:nvSpPr>
        <p:spPr>
          <a:xfrm>
            <a:off x="10393680" y="1971040"/>
            <a:ext cx="609600" cy="1129229"/>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FFA6343A-040D-E9A3-2194-D785CE6366E7}"/>
              </a:ext>
            </a:extLst>
          </p:cNvPr>
          <p:cNvSpPr/>
          <p:nvPr/>
        </p:nvSpPr>
        <p:spPr>
          <a:xfrm>
            <a:off x="3332480" y="4968240"/>
            <a:ext cx="548640" cy="9351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84327592-DE34-EE6B-EBBA-3BA84A53A3F6}"/>
              </a:ext>
            </a:extLst>
          </p:cNvPr>
          <p:cNvSpPr/>
          <p:nvPr/>
        </p:nvSpPr>
        <p:spPr>
          <a:xfrm>
            <a:off x="8087360" y="4968240"/>
            <a:ext cx="548640" cy="9351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4FC90AB-36EE-F98B-CD1C-7E4D2D4DD826}"/>
              </a:ext>
            </a:extLst>
          </p:cNvPr>
          <p:cNvSpPr txBox="1"/>
          <p:nvPr/>
        </p:nvSpPr>
        <p:spPr>
          <a:xfrm>
            <a:off x="9676130" y="1570931"/>
            <a:ext cx="200152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CUSTOMERS</a:t>
            </a:r>
          </a:p>
        </p:txBody>
      </p:sp>
      <p:sp>
        <p:nvSpPr>
          <p:cNvPr id="19" name="TextBox 18">
            <a:extLst>
              <a:ext uri="{FF2B5EF4-FFF2-40B4-BE49-F238E27FC236}">
                <a16:creationId xmlns:a16="http://schemas.microsoft.com/office/drawing/2014/main" id="{F69BF090-098C-C643-4D9D-774C4BC2E351}"/>
              </a:ext>
            </a:extLst>
          </p:cNvPr>
          <p:cNvSpPr txBox="1"/>
          <p:nvPr/>
        </p:nvSpPr>
        <p:spPr>
          <a:xfrm>
            <a:off x="5008880" y="1380128"/>
            <a:ext cx="2001520" cy="646331"/>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AVERAGE RENTAL DURATION</a:t>
            </a:r>
          </a:p>
        </p:txBody>
      </p:sp>
      <p:sp>
        <p:nvSpPr>
          <p:cNvPr id="20" name="TextBox 19">
            <a:extLst>
              <a:ext uri="{FF2B5EF4-FFF2-40B4-BE49-F238E27FC236}">
                <a16:creationId xmlns:a16="http://schemas.microsoft.com/office/drawing/2014/main" id="{1595DD05-B91F-3F07-6FC1-223F54795F5C}"/>
              </a:ext>
            </a:extLst>
          </p:cNvPr>
          <p:cNvSpPr txBox="1"/>
          <p:nvPr/>
        </p:nvSpPr>
        <p:spPr>
          <a:xfrm>
            <a:off x="2529840" y="5863379"/>
            <a:ext cx="200152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AVERAGE RATING</a:t>
            </a:r>
          </a:p>
        </p:txBody>
      </p:sp>
      <p:sp>
        <p:nvSpPr>
          <p:cNvPr id="21" name="TextBox 20">
            <a:extLst>
              <a:ext uri="{FF2B5EF4-FFF2-40B4-BE49-F238E27FC236}">
                <a16:creationId xmlns:a16="http://schemas.microsoft.com/office/drawing/2014/main" id="{755649E1-A8A5-74D9-D335-787ECF157025}"/>
              </a:ext>
            </a:extLst>
          </p:cNvPr>
          <p:cNvSpPr txBox="1"/>
          <p:nvPr/>
        </p:nvSpPr>
        <p:spPr>
          <a:xfrm>
            <a:off x="7360920" y="5847457"/>
            <a:ext cx="2001520" cy="646331"/>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AVERAGE RENTAL RATE</a:t>
            </a:r>
          </a:p>
        </p:txBody>
      </p:sp>
      <p:sp>
        <p:nvSpPr>
          <p:cNvPr id="22" name="TextBox 21">
            <a:extLst>
              <a:ext uri="{FF2B5EF4-FFF2-40B4-BE49-F238E27FC236}">
                <a16:creationId xmlns:a16="http://schemas.microsoft.com/office/drawing/2014/main" id="{98D1862B-568C-5E91-4A85-B4C761E00361}"/>
              </a:ext>
            </a:extLst>
          </p:cNvPr>
          <p:cNvSpPr txBox="1"/>
          <p:nvPr/>
        </p:nvSpPr>
        <p:spPr>
          <a:xfrm>
            <a:off x="466725" y="3314342"/>
            <a:ext cx="1548130" cy="1323439"/>
          </a:xfrm>
          <a:prstGeom prst="rect">
            <a:avLst/>
          </a:prstGeom>
          <a:noFill/>
        </p:spPr>
        <p:txBody>
          <a:bodyPr wrap="square" rtlCol="0">
            <a:spAutoFit/>
          </a:bodyPr>
          <a:lstStyle/>
          <a:p>
            <a:pPr algn="ctr"/>
            <a:r>
              <a:rPr lang="en-US" sz="4000" b="1" i="1" dirty="0">
                <a:effectLst>
                  <a:outerShdw blurRad="38100" dist="38100" dir="2700000" algn="tl">
                    <a:srgbClr val="000000">
                      <a:alpha val="43137"/>
                    </a:srgbClr>
                  </a:outerShdw>
                </a:effectLst>
              </a:rPr>
              <a:t>1000 FILMS</a:t>
            </a:r>
          </a:p>
        </p:txBody>
      </p:sp>
      <p:sp>
        <p:nvSpPr>
          <p:cNvPr id="23" name="TextBox 22">
            <a:extLst>
              <a:ext uri="{FF2B5EF4-FFF2-40B4-BE49-F238E27FC236}">
                <a16:creationId xmlns:a16="http://schemas.microsoft.com/office/drawing/2014/main" id="{52E71F06-E72B-D507-5F4C-6FA2C15A056A}"/>
              </a:ext>
            </a:extLst>
          </p:cNvPr>
          <p:cNvSpPr txBox="1"/>
          <p:nvPr/>
        </p:nvSpPr>
        <p:spPr>
          <a:xfrm>
            <a:off x="2785903" y="3584744"/>
            <a:ext cx="1641793" cy="707886"/>
          </a:xfrm>
          <a:prstGeom prst="rect">
            <a:avLst/>
          </a:prstGeom>
          <a:noFill/>
        </p:spPr>
        <p:txBody>
          <a:bodyPr wrap="square" rtlCol="0">
            <a:spAutoFit/>
          </a:bodyPr>
          <a:lstStyle/>
          <a:p>
            <a:pPr algn="ctr"/>
            <a:r>
              <a:rPr lang="en-US" sz="4000" b="1" i="1" dirty="0">
                <a:effectLst>
                  <a:outerShdw blurRad="38100" dist="38100" dir="2700000" algn="tl">
                    <a:srgbClr val="000000">
                      <a:alpha val="43137"/>
                    </a:srgbClr>
                  </a:outerShdw>
                </a:effectLst>
              </a:rPr>
              <a:t>PG-13</a:t>
            </a:r>
          </a:p>
        </p:txBody>
      </p:sp>
      <p:sp>
        <p:nvSpPr>
          <p:cNvPr id="24" name="TextBox 23">
            <a:extLst>
              <a:ext uri="{FF2B5EF4-FFF2-40B4-BE49-F238E27FC236}">
                <a16:creationId xmlns:a16="http://schemas.microsoft.com/office/drawing/2014/main" id="{2ACD5F8A-0C8C-D654-8024-8043498D557A}"/>
              </a:ext>
            </a:extLst>
          </p:cNvPr>
          <p:cNvSpPr txBox="1"/>
          <p:nvPr/>
        </p:nvSpPr>
        <p:spPr>
          <a:xfrm>
            <a:off x="5071427" y="3325534"/>
            <a:ext cx="1676400" cy="1323439"/>
          </a:xfrm>
          <a:prstGeom prst="rect">
            <a:avLst/>
          </a:prstGeom>
          <a:noFill/>
        </p:spPr>
        <p:txBody>
          <a:bodyPr wrap="square" rtlCol="0">
            <a:spAutoFit/>
          </a:bodyPr>
          <a:lstStyle/>
          <a:p>
            <a:pPr algn="ctr"/>
            <a:r>
              <a:rPr lang="en-US" sz="4000" b="1" i="1" dirty="0">
                <a:effectLst>
                  <a:outerShdw blurRad="38100" dist="38100" dir="2700000" algn="tl">
                    <a:srgbClr val="000000">
                      <a:alpha val="43137"/>
                    </a:srgbClr>
                  </a:outerShdw>
                </a:effectLst>
              </a:rPr>
              <a:t>5 DAYS</a:t>
            </a:r>
          </a:p>
        </p:txBody>
      </p:sp>
      <p:sp>
        <p:nvSpPr>
          <p:cNvPr id="25" name="TextBox 24">
            <a:extLst>
              <a:ext uri="{FF2B5EF4-FFF2-40B4-BE49-F238E27FC236}">
                <a16:creationId xmlns:a16="http://schemas.microsoft.com/office/drawing/2014/main" id="{E7FFFBC5-FF90-BE7D-FBF1-82003625FF66}"/>
              </a:ext>
            </a:extLst>
          </p:cNvPr>
          <p:cNvSpPr txBox="1"/>
          <p:nvPr/>
        </p:nvSpPr>
        <p:spPr>
          <a:xfrm>
            <a:off x="7360920" y="3622118"/>
            <a:ext cx="1813560" cy="707886"/>
          </a:xfrm>
          <a:prstGeom prst="rect">
            <a:avLst/>
          </a:prstGeom>
          <a:noFill/>
        </p:spPr>
        <p:txBody>
          <a:bodyPr wrap="square" rtlCol="0">
            <a:spAutoFit/>
          </a:bodyPr>
          <a:lstStyle/>
          <a:p>
            <a:pPr algn="ctr"/>
            <a:r>
              <a:rPr lang="en-US" sz="4000" b="1" i="1" dirty="0">
                <a:effectLst>
                  <a:outerShdw blurRad="38100" dist="38100" dir="2700000" algn="tl">
                    <a:srgbClr val="000000">
                      <a:alpha val="43137"/>
                    </a:srgbClr>
                  </a:outerShdw>
                </a:effectLst>
              </a:rPr>
              <a:t>$2.98</a:t>
            </a:r>
          </a:p>
        </p:txBody>
      </p:sp>
      <p:sp>
        <p:nvSpPr>
          <p:cNvPr id="26" name="TextBox 25">
            <a:extLst>
              <a:ext uri="{FF2B5EF4-FFF2-40B4-BE49-F238E27FC236}">
                <a16:creationId xmlns:a16="http://schemas.microsoft.com/office/drawing/2014/main" id="{AA8F6E14-C641-9A23-D8F5-0991AA74CB90}"/>
              </a:ext>
            </a:extLst>
          </p:cNvPr>
          <p:cNvSpPr txBox="1"/>
          <p:nvPr/>
        </p:nvSpPr>
        <p:spPr>
          <a:xfrm>
            <a:off x="9804399" y="3622118"/>
            <a:ext cx="1676400" cy="707886"/>
          </a:xfrm>
          <a:prstGeom prst="rect">
            <a:avLst/>
          </a:prstGeom>
          <a:noFill/>
        </p:spPr>
        <p:txBody>
          <a:bodyPr wrap="square" rtlCol="0">
            <a:spAutoFit/>
          </a:bodyPr>
          <a:lstStyle/>
          <a:p>
            <a:pPr algn="ctr"/>
            <a:r>
              <a:rPr lang="en-US" sz="4000" b="1" i="1" dirty="0">
                <a:effectLst>
                  <a:outerShdw blurRad="38100" dist="38100" dir="2700000" algn="tl">
                    <a:srgbClr val="000000">
                      <a:alpha val="43137"/>
                    </a:srgbClr>
                  </a:outerShdw>
                </a:effectLst>
              </a:rPr>
              <a:t>599</a:t>
            </a:r>
          </a:p>
        </p:txBody>
      </p:sp>
    </p:spTree>
    <p:extLst>
      <p:ext uri="{BB962C8B-B14F-4D97-AF65-F5344CB8AC3E}">
        <p14:creationId xmlns:p14="http://schemas.microsoft.com/office/powerpoint/2010/main" val="834023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1642267" y="146059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b="1" dirty="0">
                <a:effectLst>
                  <a:outerShdw blurRad="38100" dist="38100" dir="2700000" algn="tl">
                    <a:srgbClr val="000000">
                      <a:alpha val="43137"/>
                    </a:srgbClr>
                  </a:outerShdw>
                </a:effectLst>
              </a:rPr>
              <a:t>Film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Juliana Lee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4</a:t>
            </a:fld>
            <a:endParaRPr lang="en-US" dirty="0"/>
          </a:p>
        </p:txBody>
      </p:sp>
      <p:pic>
        <p:nvPicPr>
          <p:cNvPr id="3" name="Picture 2" descr="A picture containing text, furniture, red, rug&#10;&#10;Description automatically generated">
            <a:extLst>
              <a:ext uri="{FF2B5EF4-FFF2-40B4-BE49-F238E27FC236}">
                <a16:creationId xmlns:a16="http://schemas.microsoft.com/office/drawing/2014/main" id="{BB31FE91-DE3F-A22E-DC11-2288A428DD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0480" y="1152324"/>
            <a:ext cx="7114488" cy="5343308"/>
          </a:xfrm>
          <a:prstGeom prst="rect">
            <a:avLst/>
          </a:prstGeom>
        </p:spPr>
      </p:pic>
      <p:pic>
        <p:nvPicPr>
          <p:cNvPr id="5" name="Picture 4" descr="Table&#10;&#10;Description automatically generated">
            <a:extLst>
              <a:ext uri="{FF2B5EF4-FFF2-40B4-BE49-F238E27FC236}">
                <a16:creationId xmlns:a16="http://schemas.microsoft.com/office/drawing/2014/main" id="{47200F87-6FF6-72F7-C41D-7F78A77A292B}"/>
              </a:ext>
            </a:extLst>
          </p:cNvPr>
          <p:cNvPicPr>
            <a:picLocks noChangeAspect="1"/>
          </p:cNvPicPr>
          <p:nvPr/>
        </p:nvPicPr>
        <p:blipFill rotWithShape="1">
          <a:blip r:embed="rId4">
            <a:extLst>
              <a:ext uri="{28A0092B-C50C-407E-A947-70E740481C1C}">
                <a14:useLocalDpi xmlns:a14="http://schemas.microsoft.com/office/drawing/2010/main" val="0"/>
              </a:ext>
            </a:extLst>
          </a:blip>
          <a:srcRect r="11152"/>
          <a:stretch/>
        </p:blipFill>
        <p:spPr>
          <a:xfrm>
            <a:off x="9529260" y="2446793"/>
            <a:ext cx="2310659" cy="2743583"/>
          </a:xfrm>
          <a:prstGeom prst="rect">
            <a:avLst/>
          </a:prstGeom>
        </p:spPr>
      </p:pic>
      <p:pic>
        <p:nvPicPr>
          <p:cNvPr id="7" name="Picture 6" descr="Table&#10;&#10;Description automatically generated">
            <a:extLst>
              <a:ext uri="{FF2B5EF4-FFF2-40B4-BE49-F238E27FC236}">
                <a16:creationId xmlns:a16="http://schemas.microsoft.com/office/drawing/2014/main" id="{8C4D35C3-FDF2-3B44-F64C-504227B273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529" y="2446793"/>
            <a:ext cx="2600688" cy="2743583"/>
          </a:xfrm>
          <a:prstGeom prst="rect">
            <a:avLst/>
          </a:prstGeom>
        </p:spPr>
      </p:pic>
      <p:pic>
        <p:nvPicPr>
          <p:cNvPr id="9" name="Picture 8" descr="A picture containing icon&#10;&#10;Description automatically generated">
            <a:extLst>
              <a:ext uri="{FF2B5EF4-FFF2-40B4-BE49-F238E27FC236}">
                <a16:creationId xmlns:a16="http://schemas.microsoft.com/office/drawing/2014/main" id="{4136D6C2-EF5E-897A-9760-4E82032A1FA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1186" y="-11957"/>
            <a:ext cx="4378641" cy="4104976"/>
          </a:xfrm>
          <a:prstGeom prst="rect">
            <a:avLst/>
          </a:prstGeom>
        </p:spPr>
      </p:pic>
      <p:pic>
        <p:nvPicPr>
          <p:cNvPr id="13" name="Picture 12" descr="A picture containing icon&#10;&#10;Description automatically generated">
            <a:extLst>
              <a:ext uri="{FF2B5EF4-FFF2-40B4-BE49-F238E27FC236}">
                <a16:creationId xmlns:a16="http://schemas.microsoft.com/office/drawing/2014/main" id="{F29A2D13-B438-46C3-2672-C05846464AF8}"/>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7782175" y="6902"/>
            <a:ext cx="4572421" cy="4336656"/>
          </a:xfrm>
          <a:prstGeom prst="rect">
            <a:avLst/>
          </a:prstGeom>
        </p:spPr>
      </p:pic>
      <p:sp>
        <p:nvSpPr>
          <p:cNvPr id="2" name="TextBox 1">
            <a:extLst>
              <a:ext uri="{FF2B5EF4-FFF2-40B4-BE49-F238E27FC236}">
                <a16:creationId xmlns:a16="http://schemas.microsoft.com/office/drawing/2014/main" id="{43C0E415-2D64-D91D-3D3C-3FA9999959C4}"/>
              </a:ext>
            </a:extLst>
          </p:cNvPr>
          <p:cNvSpPr txBox="1"/>
          <p:nvPr/>
        </p:nvSpPr>
        <p:spPr>
          <a:xfrm>
            <a:off x="2316480" y="3438229"/>
            <a:ext cx="699737"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In ($)</a:t>
            </a:r>
          </a:p>
        </p:txBody>
      </p:sp>
      <p:sp>
        <p:nvSpPr>
          <p:cNvPr id="6" name="TextBox 5">
            <a:extLst>
              <a:ext uri="{FF2B5EF4-FFF2-40B4-BE49-F238E27FC236}">
                <a16:creationId xmlns:a16="http://schemas.microsoft.com/office/drawing/2014/main" id="{F3B010CE-97D4-B6C1-8B02-48CAD3A37A65}"/>
              </a:ext>
            </a:extLst>
          </p:cNvPr>
          <p:cNvSpPr txBox="1"/>
          <p:nvPr/>
        </p:nvSpPr>
        <p:spPr>
          <a:xfrm>
            <a:off x="11163333" y="3429000"/>
            <a:ext cx="699737"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In ($)</a:t>
            </a:r>
          </a:p>
        </p:txBody>
      </p:sp>
    </p:spTree>
    <p:extLst>
      <p:ext uri="{BB962C8B-B14F-4D97-AF65-F5344CB8AC3E}">
        <p14:creationId xmlns:p14="http://schemas.microsoft.com/office/powerpoint/2010/main" val="3427904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b="1" dirty="0">
                <a:solidFill>
                  <a:schemeClr val="tx1"/>
                </a:solidFill>
                <a:effectLst>
                  <a:outerShdw blurRad="38100" dist="38100" dir="2700000" algn="tl">
                    <a:srgbClr val="000000">
                      <a:alpha val="43137"/>
                    </a:srgbClr>
                  </a:outerShdw>
                </a:effectLst>
              </a:rPr>
              <a:t>Rental duration analysis</a:t>
            </a:r>
          </a:p>
        </p:txBody>
      </p:sp>
      <p:sp>
        <p:nvSpPr>
          <p:cNvPr id="3" name="Footer Placeholder 2">
            <a:extLst>
              <a:ext uri="{FF2B5EF4-FFF2-40B4-BE49-F238E27FC236}">
                <a16:creationId xmlns:a16="http://schemas.microsoft.com/office/drawing/2014/main" id="{CF39A793-F356-45AC-A556-47A0CCFA47C5}"/>
              </a:ext>
            </a:extLst>
          </p:cNvPr>
          <p:cNvSpPr>
            <a:spLocks noGrp="1"/>
          </p:cNvSpPr>
          <p:nvPr>
            <p:ph type="ftr" sz="quarter" idx="11"/>
          </p:nvPr>
        </p:nvSpPr>
        <p:spPr/>
        <p:txBody>
          <a:bodyPr/>
          <a:lstStyle/>
          <a:p>
            <a:r>
              <a:rPr lang="en-US" dirty="0"/>
              <a:t>Juliana Lee</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a:xfrm>
            <a:off x="11677650" y="548835"/>
            <a:ext cx="419100" cy="365125"/>
          </a:xfrm>
        </p:spPr>
        <p:txBody>
          <a:bodyPr/>
          <a:lstStyle/>
          <a:p>
            <a:fld id="{0FD50806-BABF-4915-9689-3B9956D1C75C}" type="slidenum">
              <a:rPr lang="en-US" smtClean="0"/>
              <a:pPr/>
              <a:t>5</a:t>
            </a:fld>
            <a:endParaRPr lang="en-US" dirty="0"/>
          </a:p>
        </p:txBody>
      </p:sp>
      <p:pic>
        <p:nvPicPr>
          <p:cNvPr id="6" name="Picture 5">
            <a:extLst>
              <a:ext uri="{FF2B5EF4-FFF2-40B4-BE49-F238E27FC236}">
                <a16:creationId xmlns:a16="http://schemas.microsoft.com/office/drawing/2014/main" id="{1134653A-96FE-A2E7-1E5C-A34B17501AD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0772" y="1225000"/>
            <a:ext cx="12001500" cy="3583403"/>
          </a:xfrm>
          <a:prstGeom prst="rect">
            <a:avLst/>
          </a:prstGeom>
        </p:spPr>
      </p:pic>
      <p:pic>
        <p:nvPicPr>
          <p:cNvPr id="10" name="Picture 9" descr="A picture containing text, indoor, television, screen&#10;&#10;Description automatically generated">
            <a:extLst>
              <a:ext uri="{FF2B5EF4-FFF2-40B4-BE49-F238E27FC236}">
                <a16:creationId xmlns:a16="http://schemas.microsoft.com/office/drawing/2014/main" id="{134D220C-DF69-F17E-A9EE-C3BB48100B5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0772" y="913960"/>
            <a:ext cx="12353544" cy="11573690"/>
          </a:xfrm>
          <a:prstGeom prst="rect">
            <a:avLst/>
          </a:prstGeom>
        </p:spPr>
      </p:pic>
    </p:spTree>
    <p:extLst>
      <p:ext uri="{BB962C8B-B14F-4D97-AF65-F5344CB8AC3E}">
        <p14:creationId xmlns:p14="http://schemas.microsoft.com/office/powerpoint/2010/main" val="4092421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23DE-FFA4-65B1-1054-294C5797C5E9}"/>
              </a:ext>
            </a:extLst>
          </p:cNvPr>
          <p:cNvSpPr>
            <a:spLocks noGrp="1"/>
          </p:cNvSpPr>
          <p:nvPr>
            <p:ph type="title"/>
          </p:nvPr>
        </p:nvSpPr>
        <p:spPr/>
        <p:txBody>
          <a:bodyPr/>
          <a:lstStyle/>
          <a:p>
            <a:r>
              <a:rPr lang="en-US" b="1" dirty="0">
                <a:solidFill>
                  <a:schemeClr val="tx1"/>
                </a:solidFill>
                <a:effectLst>
                  <a:outerShdw blurRad="38100" dist="38100" dir="2700000" algn="tl">
                    <a:srgbClr val="000000">
                      <a:alpha val="43137"/>
                    </a:srgbClr>
                  </a:outerShdw>
                </a:effectLst>
              </a:rPr>
              <a:t>GENRE ANALYSIS</a:t>
            </a:r>
          </a:p>
        </p:txBody>
      </p:sp>
      <p:sp>
        <p:nvSpPr>
          <p:cNvPr id="3" name="Footer Placeholder 2">
            <a:extLst>
              <a:ext uri="{FF2B5EF4-FFF2-40B4-BE49-F238E27FC236}">
                <a16:creationId xmlns:a16="http://schemas.microsoft.com/office/drawing/2014/main" id="{1C49528B-DEC2-6222-AA9E-150943C9C053}"/>
              </a:ext>
            </a:extLst>
          </p:cNvPr>
          <p:cNvSpPr>
            <a:spLocks noGrp="1"/>
          </p:cNvSpPr>
          <p:nvPr>
            <p:ph type="ftr" sz="quarter" idx="11"/>
          </p:nvPr>
        </p:nvSpPr>
        <p:spPr>
          <a:solidFill>
            <a:schemeClr val="bg1"/>
          </a:solidFill>
        </p:spPr>
        <p:txBody>
          <a:bodyPr/>
          <a:lstStyle/>
          <a:p>
            <a:r>
              <a:rPr lang="en-US" dirty="0"/>
              <a:t>Juliana Lee</a:t>
            </a:r>
          </a:p>
        </p:txBody>
      </p:sp>
      <p:pic>
        <p:nvPicPr>
          <p:cNvPr id="18" name="Picture 17">
            <a:extLst>
              <a:ext uri="{FF2B5EF4-FFF2-40B4-BE49-F238E27FC236}">
                <a16:creationId xmlns:a16="http://schemas.microsoft.com/office/drawing/2014/main" id="{149D30F6-CE96-C18B-52C4-3F38E99684B2}"/>
              </a:ext>
            </a:extLst>
          </p:cNvPr>
          <p:cNvPicPr>
            <a:picLocks noChangeAspect="1"/>
          </p:cNvPicPr>
          <p:nvPr/>
        </p:nvPicPr>
        <p:blipFill>
          <a:blip r:embed="rId2">
            <a:alphaModFix/>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521958"/>
          </a:xfrm>
          <a:prstGeom prst="rect">
            <a:avLst/>
          </a:prstGeom>
        </p:spPr>
      </p:pic>
      <p:sp>
        <p:nvSpPr>
          <p:cNvPr id="15" name="Slide Number Placeholder 3">
            <a:extLst>
              <a:ext uri="{FF2B5EF4-FFF2-40B4-BE49-F238E27FC236}">
                <a16:creationId xmlns:a16="http://schemas.microsoft.com/office/drawing/2014/main" id="{B803DD9A-ADA2-B1E9-5558-91D85726A109}"/>
              </a:ext>
            </a:extLst>
          </p:cNvPr>
          <p:cNvSpPr>
            <a:spLocks noGrp="1"/>
          </p:cNvSpPr>
          <p:nvPr>
            <p:ph type="sldNum" sz="quarter" idx="12"/>
          </p:nvPr>
        </p:nvSpPr>
        <p:spPr>
          <a:xfrm>
            <a:off x="11677650" y="589475"/>
            <a:ext cx="419100" cy="365125"/>
          </a:xfrm>
        </p:spPr>
        <p:txBody>
          <a:bodyPr/>
          <a:lstStyle/>
          <a:p>
            <a:fld id="{0FD50806-BABF-4915-9689-3B9956D1C75C}" type="slidenum">
              <a:rPr lang="en-US" smtClean="0"/>
              <a:pPr/>
              <a:t>6</a:t>
            </a:fld>
            <a:endParaRPr lang="en-US" dirty="0"/>
          </a:p>
        </p:txBody>
      </p:sp>
      <p:pic>
        <p:nvPicPr>
          <p:cNvPr id="7" name="Picture 6" descr="Chart, treemap chart&#10;&#10;Description automatically generated">
            <a:extLst>
              <a:ext uri="{FF2B5EF4-FFF2-40B4-BE49-F238E27FC236}">
                <a16:creationId xmlns:a16="http://schemas.microsoft.com/office/drawing/2014/main" id="{892D6113-3249-3092-F27C-93671D9880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4752" y="1231841"/>
            <a:ext cx="9498699" cy="52901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94090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LOCATION ANALYSIS</a:t>
            </a:r>
          </a:p>
        </p:txBody>
      </p:sp>
      <p:sp>
        <p:nvSpPr>
          <p:cNvPr id="3" name="Footer Placeholder 2">
            <a:extLst>
              <a:ext uri="{FF2B5EF4-FFF2-40B4-BE49-F238E27FC236}">
                <a16:creationId xmlns:a16="http://schemas.microsoft.com/office/drawing/2014/main" id="{7621D134-7BBF-451B-A631-5F4F57ABCF61}"/>
              </a:ext>
            </a:extLst>
          </p:cNvPr>
          <p:cNvSpPr>
            <a:spLocks noGrp="1"/>
          </p:cNvSpPr>
          <p:nvPr>
            <p:ph type="ftr" sz="quarter" idx="11"/>
          </p:nvPr>
        </p:nvSpPr>
        <p:spPr/>
        <p:txBody>
          <a:bodyPr/>
          <a:lstStyle/>
          <a:p>
            <a:r>
              <a:rPr lang="en-US" dirty="0"/>
              <a:t>Juliana Lee</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7</a:t>
            </a:fld>
            <a:endParaRPr lang="en-US" dirty="0"/>
          </a:p>
        </p:txBody>
      </p:sp>
      <p:grpSp>
        <p:nvGrpSpPr>
          <p:cNvPr id="28" name="Group 27" descr="This is an icon of four pieces of paper.">
            <a:extLst>
              <a:ext uri="{FF2B5EF4-FFF2-40B4-BE49-F238E27FC236}">
                <a16:creationId xmlns:a16="http://schemas.microsoft.com/office/drawing/2014/main" id="{5B5B605F-F62A-49BA-9079-509C90781CCE}"/>
              </a:ext>
            </a:extLst>
          </p:cNvPr>
          <p:cNvGrpSpPr/>
          <p:nvPr/>
        </p:nvGrpSpPr>
        <p:grpSpPr>
          <a:xfrm>
            <a:off x="4578972" y="4909356"/>
            <a:ext cx="239712" cy="285750"/>
            <a:chOff x="5494338" y="1370013"/>
            <a:chExt cx="239712" cy="285750"/>
          </a:xfrm>
          <a:solidFill>
            <a:schemeClr val="bg1"/>
          </a:solidFill>
        </p:grpSpPr>
        <p:sp>
          <p:nvSpPr>
            <p:cNvPr id="29" name="Freeform 961">
              <a:extLst>
                <a:ext uri="{FF2B5EF4-FFF2-40B4-BE49-F238E27FC236}">
                  <a16:creationId xmlns:a16="http://schemas.microsoft.com/office/drawing/2014/main" id="{88ABE40A-D5B7-41C8-A83E-B94B790A1F5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62">
              <a:extLst>
                <a:ext uri="{FF2B5EF4-FFF2-40B4-BE49-F238E27FC236}">
                  <a16:creationId xmlns:a16="http://schemas.microsoft.com/office/drawing/2014/main" id="{81A3E1A9-1805-4F8F-8A32-5756687F7063}"/>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63">
              <a:extLst>
                <a:ext uri="{FF2B5EF4-FFF2-40B4-BE49-F238E27FC236}">
                  <a16:creationId xmlns:a16="http://schemas.microsoft.com/office/drawing/2014/main" id="{456AA9B7-CAC7-4A57-946D-E42CF436F78C}"/>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964">
              <a:extLst>
                <a:ext uri="{FF2B5EF4-FFF2-40B4-BE49-F238E27FC236}">
                  <a16:creationId xmlns:a16="http://schemas.microsoft.com/office/drawing/2014/main" id="{560B6CFC-E99C-4BF0-A5D2-C8085D173B47}"/>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descr="This is an icon of a paper airplane. ">
            <a:extLst>
              <a:ext uri="{FF2B5EF4-FFF2-40B4-BE49-F238E27FC236}">
                <a16:creationId xmlns:a16="http://schemas.microsoft.com/office/drawing/2014/main" id="{0E4DB52D-35BC-430D-BD17-CBC693E02466}"/>
              </a:ext>
            </a:extLst>
          </p:cNvPr>
          <p:cNvGrpSpPr/>
          <p:nvPr/>
        </p:nvGrpSpPr>
        <p:grpSpPr>
          <a:xfrm>
            <a:off x="4555159" y="1883339"/>
            <a:ext cx="287338" cy="260350"/>
            <a:chOff x="6448425" y="796925"/>
            <a:chExt cx="287338" cy="260350"/>
          </a:xfrm>
          <a:solidFill>
            <a:schemeClr val="bg1"/>
          </a:solidFill>
        </p:grpSpPr>
        <p:sp>
          <p:nvSpPr>
            <p:cNvPr id="34" name="Freeform 3562">
              <a:extLst>
                <a:ext uri="{FF2B5EF4-FFF2-40B4-BE49-F238E27FC236}">
                  <a16:creationId xmlns:a16="http://schemas.microsoft.com/office/drawing/2014/main" id="{FAF14E47-7F49-4BA7-8585-B0E02870320E}"/>
                </a:ext>
              </a:extLst>
            </p:cNvPr>
            <p:cNvSpPr>
              <a:spLocks/>
            </p:cNvSpPr>
            <p:nvPr/>
          </p:nvSpPr>
          <p:spPr bwMode="auto">
            <a:xfrm>
              <a:off x="6448425" y="796925"/>
              <a:ext cx="277812" cy="161925"/>
            </a:xfrm>
            <a:custGeom>
              <a:avLst/>
              <a:gdLst>
                <a:gd name="T0" fmla="*/ 8 w 701"/>
                <a:gd name="T1" fmla="*/ 285 h 408"/>
                <a:gd name="T2" fmla="*/ 5 w 701"/>
                <a:gd name="T3" fmla="*/ 288 h 408"/>
                <a:gd name="T4" fmla="*/ 2 w 701"/>
                <a:gd name="T5" fmla="*/ 290 h 408"/>
                <a:gd name="T6" fmla="*/ 1 w 701"/>
                <a:gd name="T7" fmla="*/ 293 h 408"/>
                <a:gd name="T8" fmla="*/ 0 w 701"/>
                <a:gd name="T9" fmla="*/ 297 h 408"/>
                <a:gd name="T10" fmla="*/ 1 w 701"/>
                <a:gd name="T11" fmla="*/ 300 h 408"/>
                <a:gd name="T12" fmla="*/ 2 w 701"/>
                <a:gd name="T13" fmla="*/ 303 h 408"/>
                <a:gd name="T14" fmla="*/ 5 w 701"/>
                <a:gd name="T15" fmla="*/ 306 h 408"/>
                <a:gd name="T16" fmla="*/ 8 w 701"/>
                <a:gd name="T17" fmla="*/ 308 h 408"/>
                <a:gd name="T18" fmla="*/ 259 w 701"/>
                <a:gd name="T19" fmla="*/ 408 h 408"/>
                <a:gd name="T20" fmla="*/ 701 w 701"/>
                <a:gd name="T21" fmla="*/ 0 h 408"/>
                <a:gd name="T22" fmla="*/ 8 w 701"/>
                <a:gd name="T23" fmla="*/ 28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1" h="408">
                  <a:moveTo>
                    <a:pt x="8" y="285"/>
                  </a:moveTo>
                  <a:lnTo>
                    <a:pt x="5" y="288"/>
                  </a:lnTo>
                  <a:lnTo>
                    <a:pt x="2" y="290"/>
                  </a:lnTo>
                  <a:lnTo>
                    <a:pt x="1" y="293"/>
                  </a:lnTo>
                  <a:lnTo>
                    <a:pt x="0" y="297"/>
                  </a:lnTo>
                  <a:lnTo>
                    <a:pt x="1" y="300"/>
                  </a:lnTo>
                  <a:lnTo>
                    <a:pt x="2" y="303"/>
                  </a:lnTo>
                  <a:lnTo>
                    <a:pt x="5" y="306"/>
                  </a:lnTo>
                  <a:lnTo>
                    <a:pt x="8" y="308"/>
                  </a:lnTo>
                  <a:lnTo>
                    <a:pt x="259" y="408"/>
                  </a:lnTo>
                  <a:lnTo>
                    <a:pt x="701" y="0"/>
                  </a:lnTo>
                  <a:lnTo>
                    <a:pt x="8"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563">
              <a:extLst>
                <a:ext uri="{FF2B5EF4-FFF2-40B4-BE49-F238E27FC236}">
                  <a16:creationId xmlns:a16="http://schemas.microsoft.com/office/drawing/2014/main" id="{C6E7DA52-146D-4723-BC22-DEA5BB942AB6}"/>
                </a:ext>
              </a:extLst>
            </p:cNvPr>
            <p:cNvSpPr>
              <a:spLocks/>
            </p:cNvSpPr>
            <p:nvPr/>
          </p:nvSpPr>
          <p:spPr bwMode="auto">
            <a:xfrm>
              <a:off x="6554788" y="800100"/>
              <a:ext cx="180975" cy="257175"/>
            </a:xfrm>
            <a:custGeom>
              <a:avLst/>
              <a:gdLst>
                <a:gd name="T0" fmla="*/ 0 w 456"/>
                <a:gd name="T1" fmla="*/ 424 h 646"/>
                <a:gd name="T2" fmla="*/ 0 w 456"/>
                <a:gd name="T3" fmla="*/ 635 h 646"/>
                <a:gd name="T4" fmla="*/ 0 w 456"/>
                <a:gd name="T5" fmla="*/ 639 h 646"/>
                <a:gd name="T6" fmla="*/ 3 w 456"/>
                <a:gd name="T7" fmla="*/ 642 h 646"/>
                <a:gd name="T8" fmla="*/ 5 w 456"/>
                <a:gd name="T9" fmla="*/ 645 h 646"/>
                <a:gd name="T10" fmla="*/ 9 w 456"/>
                <a:gd name="T11" fmla="*/ 646 h 646"/>
                <a:gd name="T12" fmla="*/ 11 w 456"/>
                <a:gd name="T13" fmla="*/ 646 h 646"/>
                <a:gd name="T14" fmla="*/ 12 w 456"/>
                <a:gd name="T15" fmla="*/ 646 h 646"/>
                <a:gd name="T16" fmla="*/ 16 w 456"/>
                <a:gd name="T17" fmla="*/ 646 h 646"/>
                <a:gd name="T18" fmla="*/ 18 w 456"/>
                <a:gd name="T19" fmla="*/ 645 h 646"/>
                <a:gd name="T20" fmla="*/ 21 w 456"/>
                <a:gd name="T21" fmla="*/ 644 h 646"/>
                <a:gd name="T22" fmla="*/ 22 w 456"/>
                <a:gd name="T23" fmla="*/ 641 h 646"/>
                <a:gd name="T24" fmla="*/ 126 w 456"/>
                <a:gd name="T25" fmla="*/ 469 h 646"/>
                <a:gd name="T26" fmla="*/ 315 w 456"/>
                <a:gd name="T27" fmla="*/ 569 h 646"/>
                <a:gd name="T28" fmla="*/ 317 w 456"/>
                <a:gd name="T29" fmla="*/ 570 h 646"/>
                <a:gd name="T30" fmla="*/ 320 w 456"/>
                <a:gd name="T31" fmla="*/ 572 h 646"/>
                <a:gd name="T32" fmla="*/ 323 w 456"/>
                <a:gd name="T33" fmla="*/ 570 h 646"/>
                <a:gd name="T34" fmla="*/ 325 w 456"/>
                <a:gd name="T35" fmla="*/ 570 h 646"/>
                <a:gd name="T36" fmla="*/ 329 w 456"/>
                <a:gd name="T37" fmla="*/ 567 h 646"/>
                <a:gd name="T38" fmla="*/ 332 w 456"/>
                <a:gd name="T39" fmla="*/ 561 h 646"/>
                <a:gd name="T40" fmla="*/ 456 w 456"/>
                <a:gd name="T41" fmla="*/ 0 h 646"/>
                <a:gd name="T42" fmla="*/ 0 w 456"/>
                <a:gd name="T43" fmla="*/ 42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6" h="646">
                  <a:moveTo>
                    <a:pt x="0" y="424"/>
                  </a:moveTo>
                  <a:lnTo>
                    <a:pt x="0" y="635"/>
                  </a:lnTo>
                  <a:lnTo>
                    <a:pt x="0" y="639"/>
                  </a:lnTo>
                  <a:lnTo>
                    <a:pt x="3" y="642"/>
                  </a:lnTo>
                  <a:lnTo>
                    <a:pt x="5" y="645"/>
                  </a:lnTo>
                  <a:lnTo>
                    <a:pt x="9" y="646"/>
                  </a:lnTo>
                  <a:lnTo>
                    <a:pt x="11" y="646"/>
                  </a:lnTo>
                  <a:lnTo>
                    <a:pt x="12" y="646"/>
                  </a:lnTo>
                  <a:lnTo>
                    <a:pt x="16" y="646"/>
                  </a:lnTo>
                  <a:lnTo>
                    <a:pt x="18" y="645"/>
                  </a:lnTo>
                  <a:lnTo>
                    <a:pt x="21" y="644"/>
                  </a:lnTo>
                  <a:lnTo>
                    <a:pt x="22" y="641"/>
                  </a:lnTo>
                  <a:lnTo>
                    <a:pt x="126" y="469"/>
                  </a:lnTo>
                  <a:lnTo>
                    <a:pt x="315" y="569"/>
                  </a:lnTo>
                  <a:lnTo>
                    <a:pt x="317" y="570"/>
                  </a:lnTo>
                  <a:lnTo>
                    <a:pt x="320" y="572"/>
                  </a:lnTo>
                  <a:lnTo>
                    <a:pt x="323" y="570"/>
                  </a:lnTo>
                  <a:lnTo>
                    <a:pt x="325" y="570"/>
                  </a:lnTo>
                  <a:lnTo>
                    <a:pt x="329" y="567"/>
                  </a:lnTo>
                  <a:lnTo>
                    <a:pt x="332" y="561"/>
                  </a:lnTo>
                  <a:lnTo>
                    <a:pt x="456" y="0"/>
                  </a:lnTo>
                  <a:lnTo>
                    <a:pt x="0" y="4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8" name="TextBox 47">
            <a:extLst>
              <a:ext uri="{FF2B5EF4-FFF2-40B4-BE49-F238E27FC236}">
                <a16:creationId xmlns:a16="http://schemas.microsoft.com/office/drawing/2014/main" id="{468E2C47-3170-4264-A8DB-61C9DD65CB3F}"/>
              </a:ext>
            </a:extLst>
          </p:cNvPr>
          <p:cNvSpPr txBox="1"/>
          <p:nvPr/>
        </p:nvSpPr>
        <p:spPr>
          <a:xfrm>
            <a:off x="304800" y="3095784"/>
            <a:ext cx="3114675" cy="86177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sp>
        <p:nvSpPr>
          <p:cNvPr id="37" name="TextBox 47">
            <a:extLst>
              <a:ext uri="{FF2B5EF4-FFF2-40B4-BE49-F238E27FC236}">
                <a16:creationId xmlns:a16="http://schemas.microsoft.com/office/drawing/2014/main" id="{CEDCE8FF-73B3-4C37-B751-F7E83288982A}"/>
              </a:ext>
            </a:extLst>
          </p:cNvPr>
          <p:cNvSpPr txBox="1"/>
          <p:nvPr/>
        </p:nvSpPr>
        <p:spPr>
          <a:xfrm>
            <a:off x="495386" y="4729065"/>
            <a:ext cx="3610329"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Lorem ipsum dolor sit amet, consectetur adipiscing elit. Pellentesque sit amet feugiat mi. Maecenas volutpat hendrerit odio quis mattis. </a:t>
            </a:r>
          </a:p>
        </p:txBody>
      </p:sp>
      <p:pic>
        <p:nvPicPr>
          <p:cNvPr id="17" name="Picture 16" descr="Map&#10;&#10;Description automatically generated">
            <a:extLst>
              <a:ext uri="{FF2B5EF4-FFF2-40B4-BE49-F238E27FC236}">
                <a16:creationId xmlns:a16="http://schemas.microsoft.com/office/drawing/2014/main" id="{D0C13435-2EDA-432D-0B2A-EBEB0BBE8239}"/>
              </a:ext>
            </a:extLst>
          </p:cNvPr>
          <p:cNvPicPr>
            <a:picLocks noChangeAspect="1"/>
          </p:cNvPicPr>
          <p:nvPr/>
        </p:nvPicPr>
        <p:blipFill rotWithShape="1">
          <a:blip r:embed="rId3">
            <a:extLst>
              <a:ext uri="{28A0092B-C50C-407E-A947-70E740481C1C}">
                <a14:useLocalDpi xmlns:a14="http://schemas.microsoft.com/office/drawing/2010/main" val="0"/>
              </a:ext>
            </a:extLst>
          </a:blip>
          <a:srcRect l="17750" r="28333"/>
          <a:stretch/>
        </p:blipFill>
        <p:spPr>
          <a:xfrm>
            <a:off x="137160" y="1475548"/>
            <a:ext cx="6573520" cy="4545610"/>
          </a:xfrm>
          <a:prstGeom prst="rect">
            <a:avLst/>
          </a:prstGeom>
        </p:spPr>
      </p:pic>
      <p:sp>
        <p:nvSpPr>
          <p:cNvPr id="20" name="Arrow: Striped Right 19">
            <a:extLst>
              <a:ext uri="{FF2B5EF4-FFF2-40B4-BE49-F238E27FC236}">
                <a16:creationId xmlns:a16="http://schemas.microsoft.com/office/drawing/2014/main" id="{AD8109B0-D86E-6A30-DA9C-E8F6FBAB9B07}"/>
              </a:ext>
            </a:extLst>
          </p:cNvPr>
          <p:cNvSpPr/>
          <p:nvPr/>
        </p:nvSpPr>
        <p:spPr>
          <a:xfrm>
            <a:off x="6228080" y="3526671"/>
            <a:ext cx="965200" cy="609600"/>
          </a:xfrm>
          <a:prstGeom prst="stripedRightArrow">
            <a:avLst/>
          </a:prstGeom>
          <a:solidFill>
            <a:schemeClr val="tx1">
              <a:lumMod val="65000"/>
              <a:lumOff val="35000"/>
            </a:schemeClr>
          </a:solidFill>
          <a:ln>
            <a:solidFill>
              <a:schemeClr val="tx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Chart, bar chart&#10;&#10;Description automatically generated">
            <a:extLst>
              <a:ext uri="{FF2B5EF4-FFF2-40B4-BE49-F238E27FC236}">
                <a16:creationId xmlns:a16="http://schemas.microsoft.com/office/drawing/2014/main" id="{0CB69D32-BA3A-5B40-8D15-867EC7A97D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6091" y="2242987"/>
            <a:ext cx="3757622" cy="3429141"/>
          </a:xfrm>
          <a:prstGeom prst="rect">
            <a:avLst/>
          </a:prstGeom>
        </p:spPr>
      </p:pic>
      <p:sp>
        <p:nvSpPr>
          <p:cNvPr id="39" name="TextBox 38">
            <a:extLst>
              <a:ext uri="{FF2B5EF4-FFF2-40B4-BE49-F238E27FC236}">
                <a16:creationId xmlns:a16="http://schemas.microsoft.com/office/drawing/2014/main" id="{2B2401A2-D2CF-54B0-2819-066D2B8085EB}"/>
              </a:ext>
            </a:extLst>
          </p:cNvPr>
          <p:cNvSpPr txBox="1"/>
          <p:nvPr/>
        </p:nvSpPr>
        <p:spPr>
          <a:xfrm>
            <a:off x="1310640" y="1310640"/>
            <a:ext cx="427736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NUMBER OF CUSTOMERS WORLDWIDE</a:t>
            </a:r>
          </a:p>
        </p:txBody>
      </p:sp>
      <p:sp>
        <p:nvSpPr>
          <p:cNvPr id="40" name="TextBox 39">
            <a:extLst>
              <a:ext uri="{FF2B5EF4-FFF2-40B4-BE49-F238E27FC236}">
                <a16:creationId xmlns:a16="http://schemas.microsoft.com/office/drawing/2014/main" id="{A39321FA-A112-38FE-0274-DA57BC039CB5}"/>
              </a:ext>
            </a:extLst>
          </p:cNvPr>
          <p:cNvSpPr txBox="1"/>
          <p:nvPr/>
        </p:nvSpPr>
        <p:spPr>
          <a:xfrm>
            <a:off x="7299629" y="1310640"/>
            <a:ext cx="4277360" cy="646331"/>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 NUMBER OF CUSTOMERS IN TOP 5 COUNTRIES</a:t>
            </a:r>
          </a:p>
        </p:txBody>
      </p:sp>
    </p:spTree>
    <p:extLst>
      <p:ext uri="{BB962C8B-B14F-4D97-AF65-F5344CB8AC3E}">
        <p14:creationId xmlns:p14="http://schemas.microsoft.com/office/powerpoint/2010/main" val="3371080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SPATIAL ANALYSIS</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8</a:t>
            </a:fld>
            <a:endParaRPr lang="en-US" dirty="0"/>
          </a:p>
        </p:txBody>
      </p:sp>
      <p:sp>
        <p:nvSpPr>
          <p:cNvPr id="5" name="Footer Placeholder 2">
            <a:extLst>
              <a:ext uri="{FF2B5EF4-FFF2-40B4-BE49-F238E27FC236}">
                <a16:creationId xmlns:a16="http://schemas.microsoft.com/office/drawing/2014/main" id="{2850A8B5-FBD9-41FA-B54B-FC0267F1EA06}"/>
              </a:ext>
            </a:extLst>
          </p:cNvPr>
          <p:cNvSpPr txBox="1">
            <a:spLocks/>
          </p:cNvSpPr>
          <p:nvPr/>
        </p:nvSpPr>
        <p:spPr>
          <a:xfrm>
            <a:off x="10258558" y="6494912"/>
            <a:ext cx="1561696" cy="276999"/>
          </a:xfrm>
          <a:prstGeom prst="rect">
            <a:avLst/>
          </a:prstGeom>
        </p:spPr>
        <p:txBody>
          <a:bodyPr vert="horz" lIns="91440" tIns="45720" rIns="91440" bIns="45720" rtlCol="0" anchor="ctr">
            <a:spAutoFit/>
          </a:bodyPr>
          <a:lstStyle>
            <a:defPPr>
              <a:defRPr lang="en-US"/>
            </a:defPPr>
            <a:lvl1pPr marL="0" algn="ctr" defTabSz="914400" rtl="0" eaLnBrk="1" latinLnBrk="0" hangingPunct="1">
              <a:defRPr sz="12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Juliana Lee</a:t>
            </a:r>
          </a:p>
        </p:txBody>
      </p:sp>
      <p:pic>
        <p:nvPicPr>
          <p:cNvPr id="6" name="Picture 5">
            <a:extLst>
              <a:ext uri="{FF2B5EF4-FFF2-40B4-BE49-F238E27FC236}">
                <a16:creationId xmlns:a16="http://schemas.microsoft.com/office/drawing/2014/main" id="{199888C2-3764-0252-9666-0122C081A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8891"/>
            <a:ext cx="12192000" cy="47634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0775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6A62FFD-274A-635D-D2D5-DA3B69EAF7F2}"/>
              </a:ext>
            </a:extLst>
          </p:cNvPr>
          <p:cNvPicPr>
            <a:picLocks noChangeAspect="1"/>
          </p:cNvPicPr>
          <p:nvPr/>
        </p:nvPicPr>
        <p:blipFill>
          <a:blip r:embed="rId3">
            <a:clrChange>
              <a:clrFrom>
                <a:srgbClr val="4F1C1B"/>
              </a:clrFrom>
              <a:clrTo>
                <a:srgbClr val="4F1C1B">
                  <a:alpha val="0"/>
                </a:srgbClr>
              </a:clrTo>
            </a:clrChange>
            <a:extLst>
              <a:ext uri="{28A0092B-C50C-407E-A947-70E740481C1C}">
                <a14:useLocalDpi xmlns:a14="http://schemas.microsoft.com/office/drawing/2010/main" val="0"/>
              </a:ext>
            </a:extLst>
          </a:blip>
          <a:stretch>
            <a:fillRect/>
          </a:stretch>
        </p:blipFill>
        <p:spPr>
          <a:xfrm>
            <a:off x="-15240" y="10500"/>
            <a:ext cx="12192000" cy="4449740"/>
          </a:xfrm>
          <a:prstGeom prst="rect">
            <a:avLst/>
          </a:prstGeom>
          <a:gradFill>
            <a:gsLst>
              <a:gs pos="52000">
                <a:srgbClr val="C00000"/>
              </a:gs>
              <a:gs pos="100000">
                <a:schemeClr val="accent1">
                  <a:lumMod val="30000"/>
                  <a:lumOff val="70000"/>
                </a:schemeClr>
              </a:gs>
            </a:gsLst>
            <a:lin ang="5400000" scaled="1"/>
          </a:gradFill>
        </p:spPr>
      </p:pic>
      <p:pic>
        <p:nvPicPr>
          <p:cNvPr id="7" name="Picture 6" descr="A picture containing curtain&#10;&#10;Description automatically generated">
            <a:extLst>
              <a:ext uri="{FF2B5EF4-FFF2-40B4-BE49-F238E27FC236}">
                <a16:creationId xmlns:a16="http://schemas.microsoft.com/office/drawing/2014/main" id="{81DA4819-214D-CE20-4A64-AFE89C1B74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067388"/>
            <a:ext cx="12192000" cy="3442322"/>
          </a:xfrm>
          <a:prstGeom prst="rect">
            <a:avLst/>
          </a:prstGeom>
        </p:spPr>
      </p:pic>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a:xfrm>
            <a:off x="838200" y="475018"/>
            <a:ext cx="10515600" cy="498598"/>
          </a:xfrm>
        </p:spPr>
        <p:txBody>
          <a:bodyPr/>
          <a:lstStyle/>
          <a:p>
            <a:r>
              <a:rPr lang="en-US" b="1" dirty="0">
                <a:solidFill>
                  <a:schemeClr val="bg1"/>
                </a:solidFill>
                <a:effectLst>
                  <a:outerShdw blurRad="38100" dist="38100" dir="2700000" algn="tl">
                    <a:srgbClr val="000000">
                      <a:alpha val="43137"/>
                    </a:srgbClr>
                  </a:outerShdw>
                </a:effectLst>
              </a:rPr>
              <a:t>Customer ANALYSIS</a:t>
            </a:r>
          </a:p>
        </p:txBody>
      </p:sp>
      <p:sp>
        <p:nvSpPr>
          <p:cNvPr id="3" name="Footer Placeholder 2">
            <a:extLst>
              <a:ext uri="{FF2B5EF4-FFF2-40B4-BE49-F238E27FC236}">
                <a16:creationId xmlns:a16="http://schemas.microsoft.com/office/drawing/2014/main" id="{7621D134-7BBF-451B-A631-5F4F57ABCF61}"/>
              </a:ext>
            </a:extLst>
          </p:cNvPr>
          <p:cNvSpPr>
            <a:spLocks noGrp="1"/>
          </p:cNvSpPr>
          <p:nvPr>
            <p:ph type="ftr" sz="quarter" idx="11"/>
          </p:nvPr>
        </p:nvSpPr>
        <p:spPr/>
        <p:txBody>
          <a:bodyPr/>
          <a:lstStyle/>
          <a:p>
            <a:r>
              <a:rPr lang="en-US" dirty="0">
                <a:solidFill>
                  <a:schemeClr val="bg1"/>
                </a:solidFill>
              </a:rPr>
              <a:t>Juliana Lee</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9</a:t>
            </a:fld>
            <a:endParaRPr lang="en-US" dirty="0"/>
          </a:p>
        </p:txBody>
      </p:sp>
      <p:pic>
        <p:nvPicPr>
          <p:cNvPr id="14" name="Picture 13">
            <a:extLst>
              <a:ext uri="{FF2B5EF4-FFF2-40B4-BE49-F238E27FC236}">
                <a16:creationId xmlns:a16="http://schemas.microsoft.com/office/drawing/2014/main" id="{D23212CD-B5C4-9C46-E5DB-0F07BB6D58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7679" y="3435379"/>
            <a:ext cx="6136641" cy="2418277"/>
          </a:xfrm>
          <a:prstGeom prst="rect">
            <a:avLst/>
          </a:prstGeom>
        </p:spPr>
      </p:pic>
      <p:sp>
        <p:nvSpPr>
          <p:cNvPr id="15" name="TextBox 14">
            <a:extLst>
              <a:ext uri="{FF2B5EF4-FFF2-40B4-BE49-F238E27FC236}">
                <a16:creationId xmlns:a16="http://schemas.microsoft.com/office/drawing/2014/main" id="{E71DB532-C374-1B9E-8B21-EF9ABBBA5887}"/>
              </a:ext>
            </a:extLst>
          </p:cNvPr>
          <p:cNvSpPr txBox="1"/>
          <p:nvPr/>
        </p:nvSpPr>
        <p:spPr>
          <a:xfrm>
            <a:off x="7457441" y="3429000"/>
            <a:ext cx="2265680" cy="276999"/>
          </a:xfrm>
          <a:prstGeom prst="rect">
            <a:avLst/>
          </a:prstGeom>
          <a:noFill/>
        </p:spPr>
        <p:txBody>
          <a:bodyPr wrap="square" rtlCol="0">
            <a:spAutoFit/>
          </a:bodyPr>
          <a:lstStyle/>
          <a:p>
            <a:pPr algn="ctr"/>
            <a:r>
              <a:rPr lang="en-US" sz="1200" b="1" dirty="0">
                <a:latin typeface="Calibri" panose="020F0502020204030204" pitchFamily="34" charset="0"/>
                <a:cs typeface="Calibri" panose="020F0502020204030204" pitchFamily="34" charset="0"/>
              </a:rPr>
              <a:t>Amount paid in $</a:t>
            </a:r>
          </a:p>
        </p:txBody>
      </p:sp>
      <p:sp>
        <p:nvSpPr>
          <p:cNvPr id="5" name="TextBox 4">
            <a:extLst>
              <a:ext uri="{FF2B5EF4-FFF2-40B4-BE49-F238E27FC236}">
                <a16:creationId xmlns:a16="http://schemas.microsoft.com/office/drawing/2014/main" id="{2813E008-F604-00B3-523C-8D056966E749}"/>
              </a:ext>
            </a:extLst>
          </p:cNvPr>
          <p:cNvSpPr txBox="1"/>
          <p:nvPr/>
        </p:nvSpPr>
        <p:spPr>
          <a:xfrm>
            <a:off x="1803400" y="1836282"/>
            <a:ext cx="8585200" cy="954107"/>
          </a:xfrm>
          <a:prstGeom prst="rect">
            <a:avLst/>
          </a:prstGeom>
          <a:noFill/>
        </p:spPr>
        <p:txBody>
          <a:bodyPr wrap="square" rtlCol="0">
            <a:spAutoFit/>
          </a:bodyPr>
          <a:lstStyle/>
          <a:p>
            <a:pPr algn="ctr"/>
            <a:r>
              <a:rPr lang="en-US" sz="2800" b="1" dirty="0">
                <a:effectLst>
                  <a:outerShdw blurRad="38100" dist="38100" dir="2700000" algn="tl">
                    <a:srgbClr val="000000">
                      <a:alpha val="43137"/>
                    </a:srgbClr>
                  </a:outerShdw>
                </a:effectLst>
                <a:latin typeface="Broadway" panose="04040905080B02020502" pitchFamily="82" charset="0"/>
                <a:cs typeface="Times New Roman" panose="02020603050405020304" pitchFamily="18" charset="0"/>
              </a:rPr>
              <a:t>PRESENTING: TOP 5 CUSTOMERS </a:t>
            </a:r>
          </a:p>
          <a:p>
            <a:pPr algn="ctr"/>
            <a:r>
              <a:rPr lang="en-US" sz="2800" b="1" dirty="0">
                <a:effectLst>
                  <a:outerShdw blurRad="38100" dist="38100" dir="2700000" algn="tl">
                    <a:srgbClr val="000000">
                      <a:alpha val="43137"/>
                    </a:srgbClr>
                  </a:outerShdw>
                </a:effectLst>
                <a:latin typeface="Broadway" panose="04040905080B02020502" pitchFamily="82" charset="0"/>
                <a:cs typeface="Times New Roman" panose="02020603050405020304" pitchFamily="18" charset="0"/>
              </a:rPr>
              <a:t>WITH HIGH LIFETIME VALUE</a:t>
            </a:r>
          </a:p>
        </p:txBody>
      </p:sp>
    </p:spTree>
    <p:extLst>
      <p:ext uri="{BB962C8B-B14F-4D97-AF65-F5344CB8AC3E}">
        <p14:creationId xmlns:p14="http://schemas.microsoft.com/office/powerpoint/2010/main" val="3522864555"/>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676778_Dashboard, from 24Slides_SL_V1.pptx" id="{295C4539-006B-481B-BB49-AA6696014542}" vid="{08D33979-AB7E-4584-851D-4053B37BB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61A1251-DA89-493A-8204-679220DD13D9}">
  <ds:schemaRefs>
    <ds:schemaRef ds:uri="http://schemas.microsoft.com/sharepoint/v3/contenttype/forms"/>
  </ds:schemaRefs>
</ds:datastoreItem>
</file>

<file path=customXml/itemProps2.xml><?xml version="1.0" encoding="utf-8"?>
<ds:datastoreItem xmlns:ds="http://schemas.openxmlformats.org/officeDocument/2006/customXml" ds:itemID="{D1B0ABC2-BF39-4F70-A7AD-9DFBD1D27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EC375F-F377-4CDC-ADF0-CC8811D177D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Dashboard, from 24Slides</Template>
  <TotalTime>1378</TotalTime>
  <Words>491</Words>
  <Application>Microsoft Office PowerPoint</Application>
  <PresentationFormat>Widescreen</PresentationFormat>
  <Paragraphs>129</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Broadway</vt:lpstr>
      <vt:lpstr>Calibri</vt:lpstr>
      <vt:lpstr>Century Gothic</vt:lpstr>
      <vt:lpstr>Segoe UI Light</vt:lpstr>
      <vt:lpstr>Wingdings</vt:lpstr>
      <vt:lpstr>Office Theme</vt:lpstr>
      <vt:lpstr>Slide 1</vt:lpstr>
      <vt:lpstr>PROJECT OVERVIEW                          </vt:lpstr>
      <vt:lpstr>COMPANY overview</vt:lpstr>
      <vt:lpstr>Film analysis</vt:lpstr>
      <vt:lpstr>Rental duration analysis</vt:lpstr>
      <vt:lpstr>GENRE ANALYSIS</vt:lpstr>
      <vt:lpstr>LOCATION ANALYSIS</vt:lpstr>
      <vt:lpstr>SPATIAL ANALYSIS</vt:lpstr>
      <vt:lpstr>Customer ANALYSIS</vt:lpstr>
      <vt:lpstr>CONCLUSION &amp; RECOMMENDATIONS</vt:lpstr>
      <vt:lpstr>Slide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Juliana Lee</dc:creator>
  <cp:lastModifiedBy>Juliana Lee</cp:lastModifiedBy>
  <cp:revision>1</cp:revision>
  <dcterms:created xsi:type="dcterms:W3CDTF">2022-11-06T14:09:58Z</dcterms:created>
  <dcterms:modified xsi:type="dcterms:W3CDTF">2022-11-15T17:20:22Z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