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comments/modernComment_10C_2CB409DE.xml" ContentType="application/vnd.ms-powerpoint.comments+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comments/modernComment_11C_E68BA259.xml" ContentType="application/vnd.ms-powerpoint.comments+xml"/>
  <Override PartName="/ppt/notesSlides/notesSlide5.xml" ContentType="application/vnd.openxmlformats-officedocument.presentationml.notesSlide+xml"/>
  <Override PartName="/ppt/comments/modernComment_12D_28A63FF8.xml" ContentType="application/vnd.ms-powerpoint.comments+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comments/modernComment_132_5E291C0A.xml" ContentType="application/vnd.ms-powerpoint.comments+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9.xml" ContentType="application/vnd.openxmlformats-officedocument.presentationml.notesSlide+xml"/>
  <Override PartName="/ppt/comments/modernComment_133_66206CF1.xml" ContentType="application/vnd.ms-powerpoint.comments+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0.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1.xml" ContentType="application/vnd.openxmlformats-officedocument.presentationml.notesSlide+xml"/>
  <Override PartName="/ppt/comments/modernComment_11A_69C6AC3D.xml" ContentType="application/vnd.ms-powerpoint.comments+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2.xml" ContentType="application/vnd.openxmlformats-officedocument.presentationml.notesSlide+xml"/>
  <Override PartName="/ppt/comments/modernComment_136_A4A60733.xml" ContentType="application/vnd.ms-powerpoint.comments+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3.xml" ContentType="application/vnd.openxmlformats-officedocument.presentationml.notesSlide+xml"/>
  <Override PartName="/ppt/comments/modernComment_138_BE2F05FE.xml" ContentType="application/vnd.ms-powerpoint.comments+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4.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5.xml" ContentType="application/vnd.openxmlformats-officedocument.presentationml.notesSlide+xml"/>
  <Override PartName="/ppt/comments/modernComment_13A_5853C34F.xml" ContentType="application/vnd.ms-powerpoint.comments+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omments/modernComment_13F_F49E51A6.xml" ContentType="application/vnd.ms-powerpoint.comments+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comments/modernComment_130_2BBFF641.xml" ContentType="application/vnd.ms-powerpoint.comments+xml"/>
  <Override PartName="/ppt/notesSlides/notesSlide29.xml" ContentType="application/vnd.openxmlformats-officedocument.presentationml.notesSlide+xml"/>
  <Override PartName="/ppt/comments/modernComment_135_C19D7B10.xml" ContentType="application/vnd.ms-powerpoint.comments+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30.xml" ContentType="application/vnd.openxmlformats-officedocument.presentationml.notesSlide+xml"/>
  <Override PartName="/ppt/comments/modernComment_137_79DDDA17.xml" ContentType="application/vnd.ms-powerpoint.comments+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94" r:id="rId2"/>
  </p:sldMasterIdLst>
  <p:notesMasterIdLst>
    <p:notesMasterId r:id="rId39"/>
  </p:notesMasterIdLst>
  <p:handoutMasterIdLst>
    <p:handoutMasterId r:id="rId40"/>
  </p:handoutMasterIdLst>
  <p:sldIdLst>
    <p:sldId id="268" r:id="rId3"/>
    <p:sldId id="331" r:id="rId4"/>
    <p:sldId id="323" r:id="rId5"/>
    <p:sldId id="329" r:id="rId6"/>
    <p:sldId id="284" r:id="rId7"/>
    <p:sldId id="301" r:id="rId8"/>
    <p:sldId id="302" r:id="rId9"/>
    <p:sldId id="324" r:id="rId10"/>
    <p:sldId id="303" r:id="rId11"/>
    <p:sldId id="305" r:id="rId12"/>
    <p:sldId id="306" r:id="rId13"/>
    <p:sldId id="307" r:id="rId14"/>
    <p:sldId id="308" r:id="rId15"/>
    <p:sldId id="282" r:id="rId16"/>
    <p:sldId id="310" r:id="rId17"/>
    <p:sldId id="312" r:id="rId18"/>
    <p:sldId id="332" r:id="rId19"/>
    <p:sldId id="314" r:id="rId20"/>
    <p:sldId id="325" r:id="rId21"/>
    <p:sldId id="333" r:id="rId22"/>
    <p:sldId id="328" r:id="rId23"/>
    <p:sldId id="318" r:id="rId24"/>
    <p:sldId id="326" r:id="rId25"/>
    <p:sldId id="319" r:id="rId26"/>
    <p:sldId id="334" r:id="rId27"/>
    <p:sldId id="335" r:id="rId28"/>
    <p:sldId id="336" r:id="rId29"/>
    <p:sldId id="337" r:id="rId30"/>
    <p:sldId id="338" r:id="rId31"/>
    <p:sldId id="339" r:id="rId32"/>
    <p:sldId id="330" r:id="rId33"/>
    <p:sldId id="280" r:id="rId34"/>
    <p:sldId id="316" r:id="rId35"/>
    <p:sldId id="304" r:id="rId36"/>
    <p:sldId id="309" r:id="rId37"/>
    <p:sldId id="311" r:id="rId38"/>
  </p:sldIdLst>
  <p:sldSz cx="12192000" cy="6858000"/>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eur" initials="A" userId="Author" providerId="AD"/>
  <p188:author id="{B47D0AD1-6DE1-CA86-F671-5D8857096476}" name="Jules Verbessem" initials="JV" userId="36b185f6b3cd36ff"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D8DB0"/>
    <a:srgbClr val="2F4D5D"/>
    <a:srgbClr val="DCE7F0"/>
    <a:srgbClr val="005E7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660" autoAdjust="0"/>
    <p:restoredTop sz="60533" autoAdjust="0"/>
  </p:normalViewPr>
  <p:slideViewPr>
    <p:cSldViewPr snapToGrid="0" snapToObjects="1">
      <p:cViewPr varScale="1">
        <p:scale>
          <a:sx n="67" d="100"/>
          <a:sy n="67" d="100"/>
        </p:scale>
        <p:origin x="2118" y="60"/>
      </p:cViewPr>
      <p:guideLst/>
    </p:cSldViewPr>
  </p:slid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158" d="100"/>
          <a:sy n="158" d="100"/>
        </p:scale>
        <p:origin x="4240" y="20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notesMaster" Target="notesMasters/notesMaster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handoutMaster" Target="handoutMasters/handoutMaster1.xml"/><Relationship Id="rId45" Type="http://schemas.microsoft.com/office/2018/10/relationships/authors" Target="author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heme" Target="theme/theme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20" Type="http://schemas.openxmlformats.org/officeDocument/2006/relationships/slide" Target="slides/slide18.xml"/><Relationship Id="rId41" Type="http://schemas.openxmlformats.org/officeDocument/2006/relationships/presProps" Target="presProps.xml"/></Relationships>
</file>

<file path=ppt/comments/modernComment_10C_2CB409DE.xml><?xml version="1.0" encoding="utf-8"?>
<p188:cmLst xmlns:a="http://schemas.openxmlformats.org/drawingml/2006/main" xmlns:r="http://schemas.openxmlformats.org/officeDocument/2006/relationships" xmlns:p188="http://schemas.microsoft.com/office/powerpoint/2018/8/main">
  <p188:cm id="{7DDC1C86-C7DE-AF40-9227-394780AAEB8F}" authorId="{00000000-0000-0000-0000-000000000000}" created="2024-04-30T08:25:53.747">
    <pc:sldMkLst xmlns:pc="http://schemas.microsoft.com/office/powerpoint/2013/main/command">
      <pc:docMk/>
      <pc:sldMk cId="749996510" sldId="268"/>
    </pc:sldMkLst>
    <p188:replyLst>
      <p188:reply id="{7262154F-7503-2947-82B8-835F55C2DE74}" authorId="{00000000-0000-0000-0000-000000000000}" created="2024-04-30T09:44:43.042">
        <p188:txBody>
          <a:bodyPr/>
          <a:lstStyle/>
          <a:p>
            <a:r>
              <a:rPr lang="en-BE"/>
              <a:t>Zeker als je ook een demo inplant die wss +- 5 min. duurt, is time management enorm belangrijk.</a:t>
            </a:r>
          </a:p>
        </p188:txBody>
      </p188:reply>
    </p188:replyLst>
    <p188:txBody>
      <a:bodyPr/>
      <a:lstStyle/>
      <a:p>
        <a:r>
          <a:rPr lang="en-BE"/>
          <a:t>General comment: een presentatie van +- 30 slides voor een presentatie van max 20 minuten gaat heel nipt zijn. Vuistregel is vasthouden aan ong. 1 slide per minuut.</a:t>
        </a:r>
      </a:p>
    </p188:txBody>
    <p188:extLst>
      <p:ext xmlns:p="http://schemas.openxmlformats.org/presentationml/2006/main" uri="{5BB2D875-25FF-4072-B9AC-8F64D62656EB}">
        <p228:taskDetails xmlns:p228="http://schemas.microsoft.com/office/powerpoint/2022/08/main">
          <p228:history/>
        </p228:taskDetails>
      </p:ext>
    </p188:extLst>
  </p188:cm>
</p188:cmLst>
</file>

<file path=ppt/comments/modernComment_11A_69C6AC3D.xml><?xml version="1.0" encoding="utf-8"?>
<p188:cmLst xmlns:a="http://schemas.openxmlformats.org/drawingml/2006/main" xmlns:r="http://schemas.openxmlformats.org/officeDocument/2006/relationships" xmlns:p188="http://schemas.microsoft.com/office/powerpoint/2018/8/main">
  <p188:cm id="{FCA3125B-3670-F949-9E3C-6D2E887C93F9}" authorId="{00000000-0000-0000-0000-000000000000}" status="resolved" created="2024-04-30T09:43:42.107" complete="100000">
    <pc:sldMkLst xmlns:pc="http://schemas.microsoft.com/office/powerpoint/2013/main/command">
      <pc:docMk/>
      <pc:sldMk cId="1774627901" sldId="282"/>
    </pc:sldMkLst>
    <p188:replyLst>
      <p188:reply id="{EEA9EEA1-EB3E-0B4E-937C-28F194755160}" authorId="{00000000-0000-0000-0000-000000000000}" created="2024-04-30T09:48:47.727">
        <p188:txBody>
          <a:bodyPr/>
          <a:lstStyle/>
          <a:p>
            <a:r>
              <a:rPr lang="en-BE"/>
              <a:t>Je wil hier ook zeker duidelijk aangeven dat alle operaties toestaan om een reden/comment toe te voegen, om documentatie mogelijk te maken (want dit is het hoofddoel van je DSL).</a:t>
            </a:r>
          </a:p>
        </p188:txBody>
      </p188:reply>
    </p188:replyLst>
    <p188:txBody>
      <a:bodyPr/>
      <a:lstStyle/>
      <a:p>
        <a:r>
          <a:rPr lang="en-BE"/>
          <a:t>Je gaat niet voldoende tijd hebben om dieper in te gaan op elke specifieke operatie. Ik zou sterk aanraden om een overzicht te geven van de operaties, en dan enkel in te zoomen op de complexere operaties, waar je uitdagingen bent tegengekomen, bepaalde keuzes hebt moeten maken, etc.</a:t>
        </a:r>
      </a:p>
    </p188:txBody>
    <p188:extLst>
      <p:ext xmlns:p="http://schemas.openxmlformats.org/presentationml/2006/main" uri="{5BB2D875-25FF-4072-B9AC-8F64D62656EB}">
        <p228:taskDetails xmlns:p228="http://schemas.microsoft.com/office/powerpoint/2022/08/main">
          <p228:history/>
        </p228:taskDetails>
      </p:ext>
    </p188:extLst>
  </p188:cm>
  <p188:cm id="{B188A1F2-37FA-403D-9DE7-798298DB304F}" authorId="{00000000-0000-0000-0000-000000000000}" status="resolved" created="2024-05-01T09:57:43.022" complete="100000">
    <pc:sldMkLst xmlns:pc="http://schemas.microsoft.com/office/powerpoint/2013/main/command">
      <pc:docMk/>
      <pc:sldMk cId="1774627901" sldId="282"/>
    </pc:sldMkLst>
    <p188:replyLst>
      <p188:reply id="{3F8423BE-98C5-481D-B8C9-A6F670FAAEE2}" authorId="{00000000-0000-0000-0000-000000000000}" created="2024-05-01T09:58:46.847">
        <p188:txBody>
          <a:bodyPr/>
          <a:lstStyle/>
          <a:p>
            <a:r>
              <a:rPr lang="nl-BE"/>
              <a:t>Eventueel zoom je in op een groep van operaties om daar wat meer in detail enkele key decisions te bespreken.
</a:t>
            </a:r>
          </a:p>
        </p188:txBody>
      </p188:reply>
    </p188:replyLst>
    <p188:txBody>
      <a:bodyPr/>
      <a:lstStyle/>
      <a:p>
        <a:r>
          <a:rPr lang="nl-BE"/>
          <a:t>Ik denk niet dat je de tijd gaat hebben om al die operaties in detail te bespreken. Ik denk ook dat dat niet zo nuttig zal zijn. Dat gaat een redelijk repetetieve droge opsomming zijn.
Ik zou vooral focussen op de high-level lijst van types die je aan de kant hebt staan. Kort toelichten wat daaronder valt.
Ipv van de parameters steeds op te lijsten zou ik overwegen om stapsgewijs een eenvoudig voorbeeldje op te bouwen met een aantal voorbeeld operaties. Dan maak je dit veel concreter.</a:t>
        </a:r>
      </a:p>
    </p188:txBody>
    <p188:extLst>
      <p:ext xmlns:p="http://schemas.openxmlformats.org/presentationml/2006/main" uri="{5BB2D875-25FF-4072-B9AC-8F64D62656EB}">
        <p228:taskDetails xmlns:p228="http://schemas.microsoft.com/office/powerpoint/2022/08/main">
          <p228:history/>
        </p228:taskDetails>
      </p:ext>
    </p188:extLst>
  </p188:cm>
</p188:cmLst>
</file>

<file path=ppt/comments/modernComment_11C_E68BA259.xml><?xml version="1.0" encoding="utf-8"?>
<p188:cmLst xmlns:a="http://schemas.openxmlformats.org/drawingml/2006/main" xmlns:r="http://schemas.openxmlformats.org/officeDocument/2006/relationships" xmlns:p188="http://schemas.microsoft.com/office/powerpoint/2018/8/main">
  <p188:cm id="{B9A330BA-3694-FE4C-BBA4-F2C9FDF60F8F}" authorId="{00000000-0000-0000-0000-000000000000}" status="resolved" created="2024-04-30T09:32:01.665" complete="100000">
    <pc:sldMkLst xmlns:pc="http://schemas.microsoft.com/office/powerpoint/2013/main/command">
      <pc:docMk/>
      <pc:sldMk cId="3867910745" sldId="284"/>
    </pc:sldMkLst>
    <p188:txBody>
      <a:bodyPr/>
      <a:lstStyle/>
      <a:p>
        <a:r>
          <a:rPr lang="en-BE"/>
          <a:t>Als je deze slide bespreekt, besteed dan vooral aandacht aan de overkoepelende punten die je hier wil maken. Geef een *korte* uitleg bij de tools (bij voorkeur groepeer je tools die gelijkaardig zijn wanneer je ze aan bod brengt) en spreek vooral over de argumenten die je hier wil aanhalen ivm ondersteuning voor het bijhouden van design decisions / redeneringen. Anders ga je hier te veel tijd verliezen.</a:t>
        </a:r>
      </a:p>
    </p188:txBody>
    <p188:extLst>
      <p:ext xmlns:p="http://schemas.openxmlformats.org/presentationml/2006/main" uri="{5BB2D875-25FF-4072-B9AC-8F64D62656EB}">
        <p228:taskDetails xmlns:p228="http://schemas.microsoft.com/office/powerpoint/2022/08/main">
          <p228:history/>
        </p228:taskDetails>
      </p:ext>
    </p188:extLst>
  </p188:cm>
  <p188:cm id="{0C6C6076-CBF2-402C-A858-4472DD6F31F1}" authorId="{00000000-0000-0000-0000-000000000000}" status="resolved" created="2024-05-01T09:41:05.150" complete="100000">
    <pc:sldMkLst xmlns:pc="http://schemas.microsoft.com/office/powerpoint/2013/main/command">
      <pc:docMk/>
      <pc:sldMk cId="3867910745" sldId="284"/>
    </pc:sldMkLst>
    <p188:replyLst>
      <p188:reply id="{AF03C495-9B53-43CA-9345-B4D065DFF97F}" authorId="{00000000-0000-0000-0000-000000000000}" created="2024-05-01T09:41:36.554">
        <p188:txBody>
          <a:bodyPr/>
          <a:lstStyle/>
          <a:p>
            <a:r>
              <a:rPr lang="nl-BE"/>
              <a:t>Daarna kan je dit dan koppelen aan je observaties bij analyse tools</a:t>
            </a:r>
          </a:p>
        </p188:txBody>
      </p188:reply>
    </p188:replyLst>
    <p188:txBody>
      <a:bodyPr/>
      <a:lstStyle/>
      <a:p>
        <a:r>
          <a:rPr lang="nl-BE"/>
          <a:t>Je geeft in het begin context voor threat modeling. Hier bespreek je documentatie, traceability, rationale. Dat komt nu plots uit het niets.
Ipv de focussen op de threat modeling fases die minder belangrijk zijn, zou ik eerder de aandacht vestigen op het belang van die informatie en hoe die bij het modeleren in de traditionele approach verloren gaat.</a:t>
        </a:r>
      </a:p>
    </p188:txBody>
    <p188:extLst>
      <p:ext xmlns:p="http://schemas.openxmlformats.org/presentationml/2006/main" uri="{5BB2D875-25FF-4072-B9AC-8F64D62656EB}">
        <p228:taskDetails xmlns:p228="http://schemas.microsoft.com/office/powerpoint/2022/08/main">
          <p228:history/>
        </p228:taskDetails>
      </p:ext>
    </p188:extLst>
  </p188:cm>
</p188:cmLst>
</file>

<file path=ppt/comments/modernComment_12D_28A63FF8.xml><?xml version="1.0" encoding="utf-8"?>
<p188:cmLst xmlns:a="http://schemas.openxmlformats.org/drawingml/2006/main" xmlns:r="http://schemas.openxmlformats.org/officeDocument/2006/relationships" xmlns:p188="http://schemas.microsoft.com/office/powerpoint/2018/8/main">
  <p188:cm id="{79EFD65B-7C49-D740-8D1B-3AD768A94C1D}" authorId="{00000000-0000-0000-0000-000000000000}" status="resolved" created="2024-04-30T09:32:36.652" complete="100000">
    <ac:txMkLst xmlns:ac="http://schemas.microsoft.com/office/drawing/2013/main/command">
      <pc:docMk xmlns:pc="http://schemas.microsoft.com/office/powerpoint/2013/main/command"/>
      <pc:sldMk xmlns:pc="http://schemas.microsoft.com/office/powerpoint/2013/main/command" cId="681983992" sldId="301"/>
      <ac:spMk id="2" creationId="{67B0AEBA-A65E-0B44-132A-33F355BAA728}"/>
      <ac:txMk cp="53">
        <ac:context len="85" hash="1450217463"/>
      </ac:txMk>
    </ac:txMkLst>
    <p188:pos x="2648463" y="2450779"/>
    <p188:txBody>
      <a:bodyPr/>
      <a:lstStyle/>
      <a:p>
        <a:r>
          <a:rPr lang="en-BE"/>
          <a:t>Ik denk dat het hier vooral gaat over gevolgen van het probleem, eerder dan ‘subproblemen’. Ik zou dit anders verwoorden.</a:t>
        </a:r>
      </a:p>
    </p188:txBody>
    <p188:extLst>
      <p:ext xmlns:p="http://schemas.openxmlformats.org/presentationml/2006/main" uri="{5BB2D875-25FF-4072-B9AC-8F64D62656EB}">
        <p228:taskDetails xmlns:p228="http://schemas.microsoft.com/office/powerpoint/2022/08/main">
          <p228:history/>
        </p228:taskDetails>
      </p:ext>
    </p188:extLst>
  </p188:cm>
  <p188:cm id="{8C55A457-82A5-7D4F-A962-4979F3451A9F}" authorId="{00000000-0000-0000-0000-000000000000}" status="resolved" created="2024-04-30T09:33:16.385" complete="100000">
    <ac:txMkLst xmlns:ac="http://schemas.microsoft.com/office/drawing/2013/main/command">
      <pc:docMk xmlns:pc="http://schemas.microsoft.com/office/powerpoint/2013/main/command"/>
      <pc:sldMk xmlns:pc="http://schemas.microsoft.com/office/powerpoint/2013/main/command" cId="681983992" sldId="301"/>
      <ac:spMk id="2" creationId="{67B0AEBA-A65E-0B44-132A-33F355BAA728}"/>
      <ac:txMk cp="0" len="52">
        <ac:context len="85" hash="1450217463"/>
      </ac:txMk>
    </ac:txMkLst>
    <p188:pos x="8407579" y="605937"/>
    <p188:txBody>
      <a:bodyPr/>
      <a:lstStyle/>
      <a:p>
        <a:r>
          <a:rPr lang="en-BE"/>
          <a:t>Er zit weinig structuur in deze bulletpoints, ik zou hier je verhaallijn duidelijker maken. Momenteel staan er verschillende punten die je wil maken nogal door elkaar.</a:t>
        </a:r>
      </a:p>
    </p188:txBody>
    <p188:extLst>
      <p:ext xmlns:p="http://schemas.openxmlformats.org/presentationml/2006/main" uri="{5BB2D875-25FF-4072-B9AC-8F64D62656EB}">
        <p228:taskDetails xmlns:p228="http://schemas.microsoft.com/office/powerpoint/2022/08/main">
          <p228:history/>
        </p228:taskDetails>
      </p:ext>
    </p188:extLst>
  </p188:cm>
  <p188:cm id="{BE5FD7B4-67B9-4A19-A9CD-9EE0B8A25B47}" authorId="{00000000-0000-0000-0000-000000000000}" status="resolved" created="2024-05-01T09:42:16.411" complete="100000">
    <ac:txMkLst xmlns:ac="http://schemas.microsoft.com/office/drawing/2013/main/command">
      <pc:docMk xmlns:pc="http://schemas.microsoft.com/office/powerpoint/2013/main/command"/>
      <pc:sldMk xmlns:pc="http://schemas.microsoft.com/office/powerpoint/2013/main/command" cId="681983992" sldId="301"/>
      <ac:spMk id="2" creationId="{67B0AEBA-A65E-0B44-132A-33F355BAA728}"/>
      <ac:txMk cp="53">
        <ac:context len="85" hash="1450217463"/>
      </ac:txMk>
    </ac:txMkLst>
    <p188:pos x="4158046" y="1665934"/>
    <p188:replyLst>
      <p188:reply id="{84E17BCD-04AA-4130-B84B-CE24AA604B58}" authorId="{00000000-0000-0000-0000-000000000000}" created="2024-05-01T09:42:45.980">
        <p188:txBody>
          <a:bodyPr/>
          <a:lstStyle/>
          <a:p>
            <a:r>
              <a:rPr lang="nl-BE"/>
              <a:t>Zelfde voor ADRs; je gaat dat moeten uitleggen of duidelijk maken dat die documentatie niet gemaakt wordt of niet gemaakt kan worden</a:t>
            </a:r>
          </a:p>
        </p188:txBody>
      </p188:reply>
    </p188:replyLst>
    <p188:txBody>
      <a:bodyPr/>
      <a:lstStyle/>
      <a:p>
        <a:r>
          <a:rPr lang="nl-BE"/>
          <a:t>Model as you go lijkt me geen probleemstelling; dat is een approach om het probleem op te lossen</a:t>
        </a:r>
      </a:p>
    </p188:txBody>
    <p188:extLst>
      <p:ext xmlns:p="http://schemas.openxmlformats.org/presentationml/2006/main" uri="{5BB2D875-25FF-4072-B9AC-8F64D62656EB}">
        <p228:taskDetails xmlns:p228="http://schemas.microsoft.com/office/powerpoint/2022/08/main">
          <p228:history/>
        </p228:taskDetails>
      </p:ext>
    </p188:extLst>
  </p188:cm>
  <p188:cm id="{34343915-D6DC-475A-8D68-74FC502096EB}" authorId="{00000000-0000-0000-0000-000000000000}" status="resolved" created="2024-05-01T09:43:06.683" complete="100000">
    <ac:deMkLst xmlns:ac="http://schemas.microsoft.com/office/drawing/2013/main/command">
      <pc:docMk xmlns:pc="http://schemas.microsoft.com/office/powerpoint/2013/main/command"/>
      <pc:sldMk xmlns:pc="http://schemas.microsoft.com/office/powerpoint/2013/main/command" cId="681983992" sldId="301"/>
      <ac:spMk id="2" creationId="{67B0AEBA-A65E-0B44-132A-33F355BAA728}"/>
    </ac:deMkLst>
    <p188:txBody>
      <a:bodyPr/>
      <a:lstStyle/>
      <a:p>
        <a:r>
          <a:rPr lang="nl-BE"/>
          <a:t>Het is niet zozeer de tool maar de ondersteuning voor dat soor informatie in de tools</a:t>
        </a:r>
      </a:p>
    </p188:txBody>
    <p188:extLst>
      <p:ext xmlns:p="http://schemas.openxmlformats.org/presentationml/2006/main" uri="{5BB2D875-25FF-4072-B9AC-8F64D62656EB}">
        <p228:taskDetails xmlns:p228="http://schemas.microsoft.com/office/powerpoint/2022/08/main">
          <p228:history/>
        </p228:taskDetails>
      </p:ext>
    </p188:extLst>
  </p188:cm>
</p188:cmLst>
</file>

<file path=ppt/comments/modernComment_130_2BBFF641.xml><?xml version="1.0" encoding="utf-8"?>
<p188:cmLst xmlns:a="http://schemas.openxmlformats.org/drawingml/2006/main" xmlns:r="http://schemas.openxmlformats.org/officeDocument/2006/relationships" xmlns:p188="http://schemas.microsoft.com/office/powerpoint/2018/8/main">
  <p188:cm id="{7E2C6717-9D81-44EF-8C76-F5006D52BFFC}" authorId="{00000000-0000-0000-0000-000000000000}" status="resolved" created="2024-05-01T09:53:10.305" complete="100000">
    <pc:sldMkLst xmlns:pc="http://schemas.microsoft.com/office/powerpoint/2013/main/command">
      <pc:docMk/>
      <pc:sldMk cId="734000705" sldId="304"/>
    </pc:sldMkLst>
    <p188:txBody>
      <a:bodyPr/>
      <a:lstStyle/>
      <a:p>
        <a:r>
          <a:rPr lang="nl-BE"/>
          <a:t>Wel duildelijk stellen dat dat extra richtlijnen zijn; maar niet echt essentiele requirements
De vraag is zelfs of die zo belangrijk zijn dat je die heer mee moet bespreken; dat is mss meer iets om op backup slide te hebben.</a:t>
        </a:r>
      </a:p>
    </p188:txBody>
    <p188:extLst>
      <p:ext xmlns:p="http://schemas.openxmlformats.org/presentationml/2006/main" uri="{5BB2D875-25FF-4072-B9AC-8F64D62656EB}">
        <p228:taskDetails xmlns:p228="http://schemas.microsoft.com/office/powerpoint/2022/08/main">
          <p228:history/>
        </p228:taskDetails>
      </p:ext>
    </p188:extLst>
  </p188:cm>
</p188:cmLst>
</file>

<file path=ppt/comments/modernComment_132_5E291C0A.xml><?xml version="1.0" encoding="utf-8"?>
<p188:cmLst xmlns:a="http://schemas.openxmlformats.org/drawingml/2006/main" xmlns:r="http://schemas.openxmlformats.org/officeDocument/2006/relationships" xmlns:p188="http://schemas.microsoft.com/office/powerpoint/2018/8/main">
  <p188:cm id="{CA4EA704-DB55-4C2B-BB95-6F87601EC082}" authorId="{00000000-0000-0000-0000-000000000000}" status="resolved" created="2024-05-01T09:46:24.676" complete="100000">
    <ac:txMkLst xmlns:ac="http://schemas.microsoft.com/office/drawing/2013/main/command">
      <pc:docMk xmlns:pc="http://schemas.microsoft.com/office/powerpoint/2013/main/command"/>
      <pc:sldMk xmlns:pc="http://schemas.microsoft.com/office/powerpoint/2013/main/command" cId="1579752458" sldId="306"/>
      <ac:spMk id="7" creationId="{3F5A5CFB-501D-8388-FA3A-3A831789CD48}"/>
      <ac:txMk cp="25">
        <ac:context len="100" hash="1458677147"/>
      </ac:txMk>
    </ac:txMkLst>
    <p188:pos x="4551585" y="682086"/>
    <p188:txBody>
      <a:bodyPr/>
      <a:lstStyle/>
      <a:p>
        <a:r>
          <a:rPr lang="nl-BE"/>
          <a:t>Dit is een voorbeeld; geen doelstelling</a:t>
        </a:r>
      </a:p>
    </p188:txBody>
    <p188:extLst>
      <p:ext xmlns:p="http://schemas.openxmlformats.org/presentationml/2006/main" uri="{5BB2D875-25FF-4072-B9AC-8F64D62656EB}">
        <p228:taskDetails xmlns:p228="http://schemas.microsoft.com/office/powerpoint/2022/08/main">
          <p228:history/>
        </p228:taskDetails>
      </p:ext>
    </p188:extLst>
  </p188:cm>
  <p188:cm id="{8CC05ED6-1C61-41F0-848F-C8CDB2FC9F11}" authorId="{00000000-0000-0000-0000-000000000000}" status="resolved" created="2024-05-01T09:49:07.858" complete="100000">
    <ac:deMkLst xmlns:ac="http://schemas.microsoft.com/office/drawing/2013/main/command">
      <pc:docMk xmlns:pc="http://schemas.microsoft.com/office/powerpoint/2013/main/command"/>
      <pc:sldMk xmlns:pc="http://schemas.microsoft.com/office/powerpoint/2013/main/command" cId="1579752458" sldId="306"/>
      <ac:spMk id="7" creationId="{3F5A5CFB-501D-8388-FA3A-3A831789CD48}"/>
    </ac:deMkLst>
    <p188:txBody>
      <a:bodyPr/>
      <a:lstStyle/>
      <a:p>
        <a:r>
          <a:rPr lang="nl-BE"/>
          <a:t>Ik heb de indruk dat deze bullets verschillende concepten mengen; geldig dfd is reqauired, flow is een voorbeeld; minder flexibel is eerder een afweging/beperking omwille van geldig DFD requirement.
Ik zou hier meer structuur in proberen brengen.</a:t>
        </a:r>
      </a:p>
    </p188:txBody>
    <p188:extLst>
      <p:ext xmlns:p="http://schemas.openxmlformats.org/presentationml/2006/main" uri="{5BB2D875-25FF-4072-B9AC-8F64D62656EB}">
        <p228:taskDetails xmlns:p228="http://schemas.microsoft.com/office/powerpoint/2022/08/main">
          <p228:history/>
        </p228:taskDetails>
      </p:ext>
    </p188:extLst>
  </p188:cm>
</p188:cmLst>
</file>

<file path=ppt/comments/modernComment_133_66206CF1.xml><?xml version="1.0" encoding="utf-8"?>
<p188:cmLst xmlns:a="http://schemas.openxmlformats.org/drawingml/2006/main" xmlns:r="http://schemas.openxmlformats.org/officeDocument/2006/relationships" xmlns:p188="http://schemas.microsoft.com/office/powerpoint/2018/8/main">
  <p188:cm id="{2991FADB-88B5-4895-9422-F39504F3BC8D}" authorId="{00000000-0000-0000-0000-000000000000}" status="resolved" created="2024-05-01T09:49:41.567" complete="100000">
    <ac:deMkLst xmlns:ac="http://schemas.microsoft.com/office/drawing/2013/main/command">
      <pc:docMk xmlns:pc="http://schemas.microsoft.com/office/powerpoint/2013/main/command"/>
      <pc:sldMk xmlns:pc="http://schemas.microsoft.com/office/powerpoint/2013/main/command" cId="1713401073" sldId="307"/>
      <ac:spMk id="2" creationId="{45157227-D155-88D5-FC8E-1B31FF3B87D6}"/>
    </ac:deMkLst>
    <p188:txBody>
      <a:bodyPr/>
      <a:lstStyle/>
      <a:p>
        <a:r>
          <a:rPr lang="nl-BE"/>
          <a:t>Als dit de essentie van de taal is, moeten we daar mss mee beginnen?</a:t>
        </a:r>
      </a:p>
    </p188:txBody>
    <p188:extLst>
      <p:ext xmlns:p="http://schemas.openxmlformats.org/presentationml/2006/main" uri="{5BB2D875-25FF-4072-B9AC-8F64D62656EB}">
        <p228:taskDetails xmlns:p228="http://schemas.microsoft.com/office/powerpoint/2022/08/main">
          <p228:history/>
        </p228:taskDetails>
      </p:ext>
    </p188:extLst>
  </p188:cm>
  <p188:cm id="{783C2F8A-5961-4283-8D33-3C7B41C8EBE3}" authorId="{00000000-0000-0000-0000-000000000000}" status="resolved" created="2024-05-01T09:50:30.947" complete="100000">
    <ac:txMkLst xmlns:ac="http://schemas.microsoft.com/office/drawing/2013/main/command">
      <pc:docMk xmlns:pc="http://schemas.microsoft.com/office/powerpoint/2013/main/command"/>
      <pc:sldMk xmlns:pc="http://schemas.microsoft.com/office/powerpoint/2013/main/command" cId="1713401073" sldId="307"/>
      <ac:spMk id="2" creationId="{45157227-D155-88D5-FC8E-1B31FF3B87D6}"/>
      <ac:txMk cp="21" len="35">
        <ac:context len="107" hash="3625056116"/>
      </ac:txMk>
    </ac:txMkLst>
    <p188:pos x="5822871" y="680157"/>
    <p188:txBody>
      <a:bodyPr/>
      <a:lstStyle/>
      <a:p>
        <a:r>
          <a:rPr lang="nl-BE"/>
          <a:t>Het is de redenering achter een beslissing/aanpassing. Dat dat overeenkomt met een event is specifiek aan jouw oplossing.</a:t>
        </a:r>
      </a:p>
    </p188:txBody>
    <p188:extLst>
      <p:ext xmlns:p="http://schemas.openxmlformats.org/presentationml/2006/main" uri="{5BB2D875-25FF-4072-B9AC-8F64D62656EB}">
        <p228:taskDetails xmlns:p228="http://schemas.microsoft.com/office/powerpoint/2022/08/main">
          <p228:history/>
        </p228:taskDetails>
      </p:ext>
    </p188:extLst>
  </p188:cm>
  <p188:cm id="{DFEF1121-FA1E-43E7-A70A-3F68CBCF4EA4}" authorId="{00000000-0000-0000-0000-000000000000}" status="resolved" created="2024-05-01T09:50:51.346" complete="100000">
    <ac:txMkLst xmlns:ac="http://schemas.microsoft.com/office/drawing/2013/main/command">
      <pc:docMk xmlns:pc="http://schemas.microsoft.com/office/powerpoint/2013/main/command"/>
      <pc:sldMk xmlns:pc="http://schemas.microsoft.com/office/powerpoint/2013/main/command" cId="1713401073" sldId="307"/>
      <ac:spMk id="2" creationId="{45157227-D155-88D5-FC8E-1B31FF3B87D6}"/>
      <ac:txMk cp="70" len="14">
        <ac:context len="107" hash="3625056116"/>
      </ac:txMk>
    </ac:txMkLst>
    <p188:pos x="6274284" y="1177868"/>
    <p188:txBody>
      <a:bodyPr/>
      <a:lstStyle/>
      <a:p>
        <a:r>
          <a:rPr lang="nl-BE"/>
          <a:t>Is het dsl statement geen documentatie ipv dat dit eraan gekoppeld wordt?</a:t>
        </a:r>
      </a:p>
    </p188:txBody>
    <p188:extLst>
      <p:ext xmlns:p="http://schemas.openxmlformats.org/presentationml/2006/main" uri="{5BB2D875-25FF-4072-B9AC-8F64D62656EB}">
        <p228:taskDetails xmlns:p228="http://schemas.microsoft.com/office/powerpoint/2022/08/main">
          <p228:history/>
        </p228:taskDetails>
      </p:ext>
    </p188:extLst>
  </p188:cm>
  <p188:cm id="{3786520A-7FC2-4406-A2D6-81E0F5DFBABD}" authorId="{00000000-0000-0000-0000-000000000000}" status="resolved" created="2024-05-01T09:51:20.234" complete="100000">
    <ac:txMkLst xmlns:ac="http://schemas.microsoft.com/office/drawing/2013/main/command">
      <pc:docMk xmlns:pc="http://schemas.microsoft.com/office/powerpoint/2013/main/command"/>
      <pc:sldMk xmlns:pc="http://schemas.microsoft.com/office/powerpoint/2013/main/command" cId="1713401073" sldId="307"/>
      <ac:spMk id="2" creationId="{45157227-D155-88D5-FC8E-1B31FF3B87D6}"/>
      <ac:txMk cp="96" len="9">
        <ac:context len="107" hash="3625056116"/>
      </ac:txMk>
    </ac:txMkLst>
    <p188:pos x="1887478" y="1664005"/>
    <p188:txBody>
      <a:bodyPr/>
      <a:lstStyle/>
      <a:p>
        <a:r>
          <a:rPr lang="nl-BE"/>
          <a:t>Ga je wel moeten toelichten want dat is nogal vaag; groeperen; van wat? Waarom?</a:t>
        </a:r>
      </a:p>
    </p188:txBody>
    <p188:extLst>
      <p:ext xmlns:p="http://schemas.openxmlformats.org/presentationml/2006/main" uri="{5BB2D875-25FF-4072-B9AC-8F64D62656EB}">
        <p228:taskDetails xmlns:p228="http://schemas.microsoft.com/office/powerpoint/2022/08/main">
          <p228:history/>
        </p228:taskDetails>
      </p:ext>
    </p188:extLst>
  </p188:cm>
</p188:cmLst>
</file>

<file path=ppt/comments/modernComment_135_C19D7B10.xml><?xml version="1.0" encoding="utf-8"?>
<p188:cmLst xmlns:a="http://schemas.openxmlformats.org/drawingml/2006/main" xmlns:r="http://schemas.openxmlformats.org/officeDocument/2006/relationships" xmlns:p188="http://schemas.microsoft.com/office/powerpoint/2018/8/main">
  <p188:cm id="{E0C2BB81-043E-9948-BC48-56A2BB937436}" authorId="{00000000-0000-0000-0000-000000000000}" status="resolved" created="2024-04-30T09:45:30.677" complete="100000">
    <pc:sldMkLst xmlns:pc="http://schemas.microsoft.com/office/powerpoint/2013/main/command">
      <pc:docMk/>
      <pc:sldMk cId="3248323344" sldId="309"/>
    </pc:sldMkLst>
    <p188:txBody>
      <a:bodyPr/>
      <a:lstStyle/>
      <a:p>
        <a:r>
          <a:rPr lang="en-BE"/>
          <a:t>Deze slide heeft weinig meerwaarde. Ik denk dat het toevoegen van een element een redelijk eenvoudige/vanzelfsprekende operatie is.</a:t>
        </a:r>
      </a:p>
    </p188:txBody>
    <p188:extLst>
      <p:ext xmlns:p="http://schemas.openxmlformats.org/presentationml/2006/main" uri="{5BB2D875-25FF-4072-B9AC-8F64D62656EB}">
        <p228:taskDetails xmlns:p228="http://schemas.microsoft.com/office/powerpoint/2022/08/main">
          <p228:history/>
        </p228:taskDetails>
      </p:ext>
    </p188:extLst>
  </p188:cm>
</p188:cmLst>
</file>

<file path=ppt/comments/modernComment_136_A4A60733.xml><?xml version="1.0" encoding="utf-8"?>
<p188:cmLst xmlns:a="http://schemas.openxmlformats.org/drawingml/2006/main" xmlns:r="http://schemas.openxmlformats.org/officeDocument/2006/relationships" xmlns:p188="http://schemas.microsoft.com/office/powerpoint/2018/8/main">
  <p188:cm id="{D3C60A1A-6B23-1C40-9219-5A8091F95A3B}" authorId="{00000000-0000-0000-0000-000000000000}" status="resolved" created="2024-04-30T09:45:51.852" complete="100000">
    <pc:sldMkLst xmlns:pc="http://schemas.microsoft.com/office/powerpoint/2013/main/command">
      <pc:docMk/>
      <pc:sldMk cId="2762344243" sldId="310"/>
    </pc:sldMkLst>
    <p188:txBody>
      <a:bodyPr/>
      <a:lstStyle/>
      <a:p>
        <a:r>
          <a:rPr lang="en-BE"/>
          <a:t>Hier kan je eventueel wel kort inzoomen op het verwijderen van elementen waar nog flows toekomen/vertrekken.</a:t>
        </a:r>
      </a:p>
    </p188:txBody>
    <p188:extLst>
      <p:ext xmlns:p="http://schemas.openxmlformats.org/presentationml/2006/main" uri="{5BB2D875-25FF-4072-B9AC-8F64D62656EB}">
        <p228:taskDetails xmlns:p228="http://schemas.microsoft.com/office/powerpoint/2022/08/main">
          <p228:history/>
        </p228:taskDetails>
      </p:ext>
    </p188:extLst>
  </p188:cm>
</p188:cmLst>
</file>

<file path=ppt/comments/modernComment_137_79DDDA17.xml><?xml version="1.0" encoding="utf-8"?>
<p188:cmLst xmlns:a="http://schemas.openxmlformats.org/drawingml/2006/main" xmlns:r="http://schemas.openxmlformats.org/officeDocument/2006/relationships" xmlns:p188="http://schemas.microsoft.com/office/powerpoint/2018/8/main">
  <p188:cm id="{CCA0DEA2-48A0-CB41-94DA-5CAE987109B1}" authorId="{00000000-0000-0000-0000-000000000000}" created="2024-04-30T09:46:16.708">
    <pc:sldMkLst xmlns:pc="http://schemas.microsoft.com/office/powerpoint/2013/main/command">
      <pc:docMk/>
      <pc:sldMk cId="2044582423" sldId="311"/>
    </pc:sldMkLst>
    <p188:txBody>
      <a:bodyPr/>
      <a:lstStyle/>
      <a:p>
        <a:r>
          <a:rPr lang="en-BE"/>
          <a:t>Deze lijkt me ook redelijk vanzelfsprekend/straightforward. Mogelijks interessant om dit zeer kort te houden of weg te laten.</a:t>
        </a:r>
      </a:p>
    </p188:txBody>
    <p188:extLst>
      <p:ext xmlns:p="http://schemas.openxmlformats.org/presentationml/2006/main" uri="{5BB2D875-25FF-4072-B9AC-8F64D62656EB}">
        <p228:taskDetails xmlns:p228="http://schemas.microsoft.com/office/powerpoint/2022/08/main">
          <p228:history/>
        </p228:taskDetails>
      </p:ext>
    </p188:extLst>
  </p188:cm>
</p188:cmLst>
</file>

<file path=ppt/comments/modernComment_138_BE2F05FE.xml><?xml version="1.0" encoding="utf-8"?>
<p188:cmLst xmlns:a="http://schemas.openxmlformats.org/drawingml/2006/main" xmlns:r="http://schemas.openxmlformats.org/officeDocument/2006/relationships" xmlns:p188="http://schemas.microsoft.com/office/powerpoint/2018/8/main">
  <p188:cm id="{EBB3E15C-646F-6444-A9FD-E014E2E74EBD}" authorId="{00000000-0000-0000-0000-000000000000}" status="resolved" created="2024-04-30T09:46:46.588" complete="100000">
    <pc:sldMkLst xmlns:pc="http://schemas.microsoft.com/office/powerpoint/2013/main/command">
      <pc:docMk/>
      <pc:sldMk cId="3190752766" sldId="312"/>
    </pc:sldMkLst>
    <p188:txBody>
      <a:bodyPr/>
      <a:lstStyle/>
      <a:p>
        <a:r>
          <a:rPr lang="en-BE"/>
          <a:t>Deze is het meest complex, dus hier zou ik voldoende aandacht besteden om dit duidelijk uit te leggen en waarom je bepaalde keuzes gemaakt hebt.</a:t>
        </a:r>
      </a:p>
    </p188:txBody>
    <p188:extLst>
      <p:ext xmlns:p="http://schemas.openxmlformats.org/presentationml/2006/main" uri="{5BB2D875-25FF-4072-B9AC-8F64D62656EB}">
        <p228:taskDetails xmlns:p228="http://schemas.microsoft.com/office/powerpoint/2022/08/main">
          <p228:history/>
        </p228:taskDetails>
      </p:ext>
    </p188:extLst>
  </p188:cm>
</p188:cmLst>
</file>

<file path=ppt/comments/modernComment_13A_5853C34F.xml><?xml version="1.0" encoding="utf-8"?>
<p188:cmLst xmlns:a="http://schemas.openxmlformats.org/drawingml/2006/main" xmlns:r="http://schemas.openxmlformats.org/officeDocument/2006/relationships" xmlns:p188="http://schemas.microsoft.com/office/powerpoint/2018/8/main">
  <p188:cm id="{E2CCBABA-3060-0042-BAD2-30A2492C82AE}" authorId="{00000000-0000-0000-0000-000000000000}" status="resolved" created="2024-04-30T09:48:12.182" complete="100000">
    <pc:sldMkLst xmlns:pc="http://schemas.microsoft.com/office/powerpoint/2013/main/command">
      <pc:docMk/>
      <pc:sldMk cId="1481884495" sldId="314"/>
    </pc:sldMkLst>
    <p188:txBody>
      <a:bodyPr/>
      <a:lstStyle/>
      <a:p>
        <a:r>
          <a:rPr lang="en-BE"/>
          <a:t>Dit is een belangrijke, omdat het de main feature is om je probleemstelling mee op te lossen. Focus hier dus vooral op de documentatie-capability.</a:t>
        </a:r>
      </a:p>
    </p188:txBody>
    <p188:extLst>
      <p:ext xmlns:p="http://schemas.openxmlformats.org/presentationml/2006/main" uri="{5BB2D875-25FF-4072-B9AC-8F64D62656EB}">
        <p228:taskDetails xmlns:p228="http://schemas.microsoft.com/office/powerpoint/2022/08/main">
          <p228:history/>
        </p228:taskDetails>
      </p:ext>
    </p188:extLst>
  </p188:cm>
</p188:cmLst>
</file>

<file path=ppt/comments/modernComment_13F_F49E51A6.xml><?xml version="1.0" encoding="utf-8"?>
<p188:cmLst xmlns:a="http://schemas.openxmlformats.org/drawingml/2006/main" xmlns:r="http://schemas.openxmlformats.org/officeDocument/2006/relationships" xmlns:p188="http://schemas.microsoft.com/office/powerpoint/2018/8/main">
  <p188:cm id="{67077642-5AC0-4670-87D0-1F5D0E391C08}" authorId="{00000000-0000-0000-0000-000000000000}" status="resolved" created="2024-05-01T10:00:33.857" complete="100000">
    <pc:sldMkLst xmlns:pc="http://schemas.microsoft.com/office/powerpoint/2013/main/command">
      <pc:docMk/>
      <pc:sldMk cId="4104016294" sldId="319"/>
    </pc:sldMkLst>
    <p188:txBody>
      <a:bodyPr/>
      <a:lstStyle/>
      <a:p>
        <a:r>
          <a:rPr lang="nl-BE"/>
          <a:t>Wat is het gewenste dfd?</a:t>
        </a:r>
      </a:p>
    </p188:txBody>
    <p188:extLst>
      <p:ext xmlns:p="http://schemas.openxmlformats.org/presentationml/2006/main" uri="{5BB2D875-25FF-4072-B9AC-8F64D62656EB}">
        <p228:taskDetails xmlns:p228="http://schemas.microsoft.com/office/powerpoint/2022/08/main">
          <p228:history/>
        </p228:taskDetails>
      </p:ext>
    </p188:extLst>
  </p188:cm>
</p188:cmLst>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CB68C76-8B12-4F17-BB41-D98813195696}" type="doc">
      <dgm:prSet loTypeId="urn:microsoft.com/office/officeart/2005/8/layout/cycle3" loCatId="cycle" qsTypeId="urn:microsoft.com/office/officeart/2005/8/quickstyle/simple1" qsCatId="simple" csTypeId="urn:microsoft.com/office/officeart/2005/8/colors/accent1_2" csCatId="accent1" phldr="1"/>
      <dgm:spPr/>
      <dgm:t>
        <a:bodyPr/>
        <a:lstStyle/>
        <a:p>
          <a:endParaRPr lang="nl-BE"/>
        </a:p>
      </dgm:t>
    </dgm:pt>
    <dgm:pt modelId="{159CC348-104B-41F6-B48B-DD5108CDF447}">
      <dgm:prSet phldrT="[Tekst]"/>
      <dgm:spPr>
        <a:solidFill>
          <a:srgbClr val="1D8DB0"/>
        </a:solidFill>
        <a:ln>
          <a:solidFill>
            <a:srgbClr val="DCE7F0"/>
          </a:solidFill>
        </a:ln>
      </dgm:spPr>
      <dgm:t>
        <a:bodyPr/>
        <a:lstStyle/>
        <a:p>
          <a:r>
            <a:rPr lang="nl-BE" dirty="0">
              <a:solidFill>
                <a:schemeClr val="bg1"/>
              </a:solidFill>
            </a:rPr>
            <a:t>Modelleren</a:t>
          </a:r>
        </a:p>
      </dgm:t>
    </dgm:pt>
    <dgm:pt modelId="{DDF80E25-62E5-4F88-BC16-EE2FA6562D3E}" type="parTrans" cxnId="{5C5E267C-8262-4758-9560-F4692F79EF54}">
      <dgm:prSet/>
      <dgm:spPr/>
      <dgm:t>
        <a:bodyPr/>
        <a:lstStyle/>
        <a:p>
          <a:endParaRPr lang="nl-BE"/>
        </a:p>
      </dgm:t>
    </dgm:pt>
    <dgm:pt modelId="{CD938FD5-DB5A-4690-B72E-10E7ADB2EE42}" type="sibTrans" cxnId="{5C5E267C-8262-4758-9560-F4692F79EF54}">
      <dgm:prSet/>
      <dgm:spPr/>
      <dgm:t>
        <a:bodyPr/>
        <a:lstStyle/>
        <a:p>
          <a:endParaRPr lang="nl-BE"/>
        </a:p>
      </dgm:t>
    </dgm:pt>
    <dgm:pt modelId="{85AC2ADA-FB98-4299-B146-835FA99249BC}">
      <dgm:prSet phldrT="[Tekst]"/>
      <dgm:spPr/>
      <dgm:t>
        <a:bodyPr/>
        <a:lstStyle/>
        <a:p>
          <a:r>
            <a:rPr lang="nl-BE" dirty="0" err="1"/>
            <a:t>Threats</a:t>
          </a:r>
          <a:r>
            <a:rPr lang="nl-BE" dirty="0"/>
            <a:t> eliciteren</a:t>
          </a:r>
        </a:p>
      </dgm:t>
    </dgm:pt>
    <dgm:pt modelId="{FA10D81C-5D9D-465F-A9A6-17CE26A0A706}" type="parTrans" cxnId="{BBF67FA5-955C-4015-A094-9B5B5B42514F}">
      <dgm:prSet/>
      <dgm:spPr/>
      <dgm:t>
        <a:bodyPr/>
        <a:lstStyle/>
        <a:p>
          <a:endParaRPr lang="nl-BE"/>
        </a:p>
      </dgm:t>
    </dgm:pt>
    <dgm:pt modelId="{B75035EE-9E40-421D-8253-12CE4000655B}" type="sibTrans" cxnId="{BBF67FA5-955C-4015-A094-9B5B5B42514F}">
      <dgm:prSet/>
      <dgm:spPr/>
      <dgm:t>
        <a:bodyPr/>
        <a:lstStyle/>
        <a:p>
          <a:endParaRPr lang="nl-BE"/>
        </a:p>
      </dgm:t>
    </dgm:pt>
    <dgm:pt modelId="{F8C870CE-4A29-4901-B9F5-CD1F0B0DF554}">
      <dgm:prSet phldrT="[Tekst]"/>
      <dgm:spPr/>
      <dgm:t>
        <a:bodyPr/>
        <a:lstStyle/>
        <a:p>
          <a:r>
            <a:rPr lang="nl-BE" dirty="0" err="1"/>
            <a:t>Threats</a:t>
          </a:r>
          <a:r>
            <a:rPr lang="nl-BE" dirty="0"/>
            <a:t> mitigeren</a:t>
          </a:r>
        </a:p>
      </dgm:t>
    </dgm:pt>
    <dgm:pt modelId="{67EC8ED8-2FB1-4A59-99A3-E321C35DAFD5}" type="parTrans" cxnId="{7B6A5B01-DD35-445A-B200-D138538FE67F}">
      <dgm:prSet/>
      <dgm:spPr/>
      <dgm:t>
        <a:bodyPr/>
        <a:lstStyle/>
        <a:p>
          <a:endParaRPr lang="nl-BE"/>
        </a:p>
      </dgm:t>
    </dgm:pt>
    <dgm:pt modelId="{E5DA081B-98D8-487E-982B-B4D41758D9CC}" type="sibTrans" cxnId="{7B6A5B01-DD35-445A-B200-D138538FE67F}">
      <dgm:prSet/>
      <dgm:spPr/>
      <dgm:t>
        <a:bodyPr/>
        <a:lstStyle/>
        <a:p>
          <a:endParaRPr lang="nl-BE"/>
        </a:p>
      </dgm:t>
    </dgm:pt>
    <dgm:pt modelId="{AB43B3A8-05C7-4E88-9FFE-FE459A125A3B}" type="pres">
      <dgm:prSet presAssocID="{5CB68C76-8B12-4F17-BB41-D98813195696}" presName="Name0" presStyleCnt="0">
        <dgm:presLayoutVars>
          <dgm:dir/>
          <dgm:resizeHandles val="exact"/>
        </dgm:presLayoutVars>
      </dgm:prSet>
      <dgm:spPr/>
    </dgm:pt>
    <dgm:pt modelId="{B4763FC4-A73C-4943-BD53-B2AA5B3DF2EC}" type="pres">
      <dgm:prSet presAssocID="{5CB68C76-8B12-4F17-BB41-D98813195696}" presName="cycle" presStyleCnt="0"/>
      <dgm:spPr/>
    </dgm:pt>
    <dgm:pt modelId="{E418AC88-F257-476B-9D17-EF5A84677A34}" type="pres">
      <dgm:prSet presAssocID="{159CC348-104B-41F6-B48B-DD5108CDF447}" presName="nodeFirstNode" presStyleLbl="node1" presStyleIdx="0" presStyleCnt="3">
        <dgm:presLayoutVars>
          <dgm:bulletEnabled val="1"/>
        </dgm:presLayoutVars>
      </dgm:prSet>
      <dgm:spPr/>
    </dgm:pt>
    <dgm:pt modelId="{E3568868-B708-4D7A-B5AA-F0F39EE6049D}" type="pres">
      <dgm:prSet presAssocID="{CD938FD5-DB5A-4690-B72E-10E7ADB2EE42}" presName="sibTransFirstNode" presStyleLbl="bgShp" presStyleIdx="0" presStyleCnt="1"/>
      <dgm:spPr/>
    </dgm:pt>
    <dgm:pt modelId="{F48DF21C-D808-4211-A2FF-E9587AC2ABFE}" type="pres">
      <dgm:prSet presAssocID="{85AC2ADA-FB98-4299-B146-835FA99249BC}" presName="nodeFollowingNodes" presStyleLbl="node1" presStyleIdx="1" presStyleCnt="3" custRadScaleRad="89532" custRadScaleInc="-29706">
        <dgm:presLayoutVars>
          <dgm:bulletEnabled val="1"/>
        </dgm:presLayoutVars>
      </dgm:prSet>
      <dgm:spPr/>
    </dgm:pt>
    <dgm:pt modelId="{10919E65-1B07-41C1-9588-3400376473DA}" type="pres">
      <dgm:prSet presAssocID="{F8C870CE-4A29-4901-B9F5-CD1F0B0DF554}" presName="nodeFollowingNodes" presStyleLbl="node1" presStyleIdx="2" presStyleCnt="3" custRadScaleRad="87935" custRadScaleInc="29640">
        <dgm:presLayoutVars>
          <dgm:bulletEnabled val="1"/>
        </dgm:presLayoutVars>
      </dgm:prSet>
      <dgm:spPr/>
    </dgm:pt>
  </dgm:ptLst>
  <dgm:cxnLst>
    <dgm:cxn modelId="{7B6A5B01-DD35-445A-B200-D138538FE67F}" srcId="{5CB68C76-8B12-4F17-BB41-D98813195696}" destId="{F8C870CE-4A29-4901-B9F5-CD1F0B0DF554}" srcOrd="2" destOrd="0" parTransId="{67EC8ED8-2FB1-4A59-99A3-E321C35DAFD5}" sibTransId="{E5DA081B-98D8-487E-982B-B4D41758D9CC}"/>
    <dgm:cxn modelId="{283B733B-ECF5-4102-92B9-73B2E4429DED}" type="presOf" srcId="{F8C870CE-4A29-4901-B9F5-CD1F0B0DF554}" destId="{10919E65-1B07-41C1-9588-3400376473DA}" srcOrd="0" destOrd="0" presId="urn:microsoft.com/office/officeart/2005/8/layout/cycle3"/>
    <dgm:cxn modelId="{0E721744-07FD-4991-BE4C-4649E4AED4E4}" type="presOf" srcId="{CD938FD5-DB5A-4690-B72E-10E7ADB2EE42}" destId="{E3568868-B708-4D7A-B5AA-F0F39EE6049D}" srcOrd="0" destOrd="0" presId="urn:microsoft.com/office/officeart/2005/8/layout/cycle3"/>
    <dgm:cxn modelId="{5C5E267C-8262-4758-9560-F4692F79EF54}" srcId="{5CB68C76-8B12-4F17-BB41-D98813195696}" destId="{159CC348-104B-41F6-B48B-DD5108CDF447}" srcOrd="0" destOrd="0" parTransId="{DDF80E25-62E5-4F88-BC16-EE2FA6562D3E}" sibTransId="{CD938FD5-DB5A-4690-B72E-10E7ADB2EE42}"/>
    <dgm:cxn modelId="{71967E8A-AE32-483D-A4B5-B7300A29E329}" type="presOf" srcId="{85AC2ADA-FB98-4299-B146-835FA99249BC}" destId="{F48DF21C-D808-4211-A2FF-E9587AC2ABFE}" srcOrd="0" destOrd="0" presId="urn:microsoft.com/office/officeart/2005/8/layout/cycle3"/>
    <dgm:cxn modelId="{BF9A0B90-C699-4563-9B40-123BD4487FDD}" type="presOf" srcId="{159CC348-104B-41F6-B48B-DD5108CDF447}" destId="{E418AC88-F257-476B-9D17-EF5A84677A34}" srcOrd="0" destOrd="0" presId="urn:microsoft.com/office/officeart/2005/8/layout/cycle3"/>
    <dgm:cxn modelId="{BBF67FA5-955C-4015-A094-9B5B5B42514F}" srcId="{5CB68C76-8B12-4F17-BB41-D98813195696}" destId="{85AC2ADA-FB98-4299-B146-835FA99249BC}" srcOrd="1" destOrd="0" parTransId="{FA10D81C-5D9D-465F-A9A6-17CE26A0A706}" sibTransId="{B75035EE-9E40-421D-8253-12CE4000655B}"/>
    <dgm:cxn modelId="{FDCD2DE5-0631-47CC-80A4-7541605FE93A}" type="presOf" srcId="{5CB68C76-8B12-4F17-BB41-D98813195696}" destId="{AB43B3A8-05C7-4E88-9FFE-FE459A125A3B}" srcOrd="0" destOrd="0" presId="urn:microsoft.com/office/officeart/2005/8/layout/cycle3"/>
    <dgm:cxn modelId="{33446A4D-922E-44C0-BD15-19F8C220BBC8}" type="presParOf" srcId="{AB43B3A8-05C7-4E88-9FFE-FE459A125A3B}" destId="{B4763FC4-A73C-4943-BD53-B2AA5B3DF2EC}" srcOrd="0" destOrd="0" presId="urn:microsoft.com/office/officeart/2005/8/layout/cycle3"/>
    <dgm:cxn modelId="{717DBB0C-F91C-4534-82E3-C5DDF5C967D8}" type="presParOf" srcId="{B4763FC4-A73C-4943-BD53-B2AA5B3DF2EC}" destId="{E418AC88-F257-476B-9D17-EF5A84677A34}" srcOrd="0" destOrd="0" presId="urn:microsoft.com/office/officeart/2005/8/layout/cycle3"/>
    <dgm:cxn modelId="{A07BCB33-0CC3-4E78-9C90-370A923D4128}" type="presParOf" srcId="{B4763FC4-A73C-4943-BD53-B2AA5B3DF2EC}" destId="{E3568868-B708-4D7A-B5AA-F0F39EE6049D}" srcOrd="1" destOrd="0" presId="urn:microsoft.com/office/officeart/2005/8/layout/cycle3"/>
    <dgm:cxn modelId="{40C7FD56-C64B-4CDA-B5AA-B3C406BC634B}" type="presParOf" srcId="{B4763FC4-A73C-4943-BD53-B2AA5B3DF2EC}" destId="{F48DF21C-D808-4211-A2FF-E9587AC2ABFE}" srcOrd="2" destOrd="0" presId="urn:microsoft.com/office/officeart/2005/8/layout/cycle3"/>
    <dgm:cxn modelId="{98A696CB-DD63-4D10-BFE8-7EBDFBAB4283}" type="presParOf" srcId="{B4763FC4-A73C-4943-BD53-B2AA5B3DF2EC}" destId="{10919E65-1B07-41C1-9588-3400376473DA}" srcOrd="3" destOrd="0" presId="urn:microsoft.com/office/officeart/2005/8/layout/cycle3"/>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10.xml><?xml version="1.0" encoding="utf-8"?>
<dgm:dataModel xmlns:dgm="http://schemas.openxmlformats.org/drawingml/2006/diagram" xmlns:a="http://schemas.openxmlformats.org/drawingml/2006/main">
  <dgm:ptLst>
    <dgm:pt modelId="{4E327010-A83D-499F-88AB-9F57DED94B58}"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nl-BE"/>
        </a:p>
      </dgm:t>
    </dgm:pt>
    <dgm:pt modelId="{5DE54BC4-DA27-42E0-9FE9-BA357B838515}">
      <dgm:prSet/>
      <dgm:spPr/>
      <dgm:t>
        <a:bodyPr/>
        <a:lstStyle/>
        <a:p>
          <a:r>
            <a:rPr lang="nl-NL" baseline="0" dirty="0"/>
            <a:t>Creëren</a:t>
          </a:r>
          <a:endParaRPr lang="nl-BE" dirty="0"/>
        </a:p>
      </dgm:t>
    </dgm:pt>
    <dgm:pt modelId="{4658B3F7-E2B5-45F4-87E5-10478DBF34CC}" type="parTrans" cxnId="{8423E978-27CC-4BE3-A210-FEBDB38ED71A}">
      <dgm:prSet/>
      <dgm:spPr/>
      <dgm:t>
        <a:bodyPr/>
        <a:lstStyle/>
        <a:p>
          <a:endParaRPr lang="nl-BE"/>
        </a:p>
      </dgm:t>
    </dgm:pt>
    <dgm:pt modelId="{8E386BAF-8D62-46BF-87FD-8BE48F79C52C}" type="sibTrans" cxnId="{8423E978-27CC-4BE3-A210-FEBDB38ED71A}">
      <dgm:prSet/>
      <dgm:spPr/>
      <dgm:t>
        <a:bodyPr/>
        <a:lstStyle/>
        <a:p>
          <a:endParaRPr lang="nl-BE"/>
        </a:p>
      </dgm:t>
    </dgm:pt>
    <dgm:pt modelId="{3C63394C-A548-4398-89A0-E17FCC5D1066}">
      <dgm:prSet/>
      <dgm:spPr/>
      <dgm:t>
        <a:bodyPr/>
        <a:lstStyle/>
        <a:p>
          <a:r>
            <a:rPr lang="nl-BE" dirty="0"/>
            <a:t>Splitsen</a:t>
          </a:r>
        </a:p>
      </dgm:t>
    </dgm:pt>
    <dgm:pt modelId="{C2F70DE5-638E-4D51-9ECB-30A9D1B40FF1}" type="parTrans" cxnId="{705AEE49-8ED2-4EA0-B0B5-1AF31F4C2014}">
      <dgm:prSet/>
      <dgm:spPr/>
      <dgm:t>
        <a:bodyPr/>
        <a:lstStyle/>
        <a:p>
          <a:endParaRPr lang="nl-BE"/>
        </a:p>
      </dgm:t>
    </dgm:pt>
    <dgm:pt modelId="{5C339C98-DA7F-4E6B-BF1B-1104D42C9D17}" type="sibTrans" cxnId="{705AEE49-8ED2-4EA0-B0B5-1AF31F4C2014}">
      <dgm:prSet/>
      <dgm:spPr/>
      <dgm:t>
        <a:bodyPr/>
        <a:lstStyle/>
        <a:p>
          <a:endParaRPr lang="nl-BE"/>
        </a:p>
      </dgm:t>
    </dgm:pt>
    <dgm:pt modelId="{DFDD8A01-8042-49F3-BCEC-279EE5357450}">
      <dgm:prSet/>
      <dgm:spPr/>
      <dgm:t>
        <a:bodyPr/>
        <a:lstStyle/>
        <a:p>
          <a:r>
            <a:rPr lang="nl-BE" baseline="0" dirty="0"/>
            <a:t>Samenvoegen</a:t>
          </a:r>
          <a:endParaRPr lang="nl-BE" dirty="0"/>
        </a:p>
      </dgm:t>
    </dgm:pt>
    <dgm:pt modelId="{EE9EF8C7-AC34-4D4E-8484-1C5044E3C3FA}" type="parTrans" cxnId="{9CA7F6D9-7503-458D-9B30-2B731163A2CC}">
      <dgm:prSet/>
      <dgm:spPr/>
      <dgm:t>
        <a:bodyPr/>
        <a:lstStyle/>
        <a:p>
          <a:endParaRPr lang="nl-BE"/>
        </a:p>
      </dgm:t>
    </dgm:pt>
    <dgm:pt modelId="{AE9A5EAA-7669-4066-8210-51C4FA706420}" type="sibTrans" cxnId="{9CA7F6D9-7503-458D-9B30-2B731163A2CC}">
      <dgm:prSet/>
      <dgm:spPr/>
      <dgm:t>
        <a:bodyPr/>
        <a:lstStyle/>
        <a:p>
          <a:endParaRPr lang="nl-BE"/>
        </a:p>
      </dgm:t>
    </dgm:pt>
    <dgm:pt modelId="{DD9BDF1E-58BB-4EA5-9634-89F1EBDB4BCE}">
      <dgm:prSet/>
      <dgm:spPr>
        <a:solidFill>
          <a:srgbClr val="2F4D5D"/>
        </a:solidFill>
      </dgm:spPr>
      <dgm:t>
        <a:bodyPr/>
        <a:lstStyle/>
        <a:p>
          <a:r>
            <a:rPr lang="nl-BE" baseline="0" dirty="0"/>
            <a:t>Groeperen</a:t>
          </a:r>
          <a:endParaRPr lang="nl-BE" dirty="0"/>
        </a:p>
      </dgm:t>
    </dgm:pt>
    <dgm:pt modelId="{0A9077E3-657A-47DC-9D37-D1A2810253FF}" type="parTrans" cxnId="{0DB97D86-164C-44BB-938A-69D4934C6708}">
      <dgm:prSet/>
      <dgm:spPr/>
      <dgm:t>
        <a:bodyPr/>
        <a:lstStyle/>
        <a:p>
          <a:endParaRPr lang="nl-BE"/>
        </a:p>
      </dgm:t>
    </dgm:pt>
    <dgm:pt modelId="{AC722A24-DE9F-4A55-AD38-37BD839DB888}" type="sibTrans" cxnId="{0DB97D86-164C-44BB-938A-69D4934C6708}">
      <dgm:prSet/>
      <dgm:spPr/>
      <dgm:t>
        <a:bodyPr/>
        <a:lstStyle/>
        <a:p>
          <a:endParaRPr lang="nl-BE"/>
        </a:p>
      </dgm:t>
    </dgm:pt>
    <dgm:pt modelId="{FA47401B-F425-4FDB-B28D-20D1A9A0ECE4}">
      <dgm:prSet/>
      <dgm:spPr/>
      <dgm:t>
        <a:bodyPr/>
        <a:lstStyle/>
        <a:p>
          <a:r>
            <a:rPr lang="nl-NL" baseline="0" dirty="0"/>
            <a:t>Attribuut manipulatie</a:t>
          </a:r>
          <a:endParaRPr lang="nl-BE" dirty="0"/>
        </a:p>
      </dgm:t>
    </dgm:pt>
    <dgm:pt modelId="{2F5024B2-8108-474E-AA86-503144D8A71F}" type="parTrans" cxnId="{2DA3742F-3115-4CC4-AEEA-B06F5550D458}">
      <dgm:prSet/>
      <dgm:spPr/>
      <dgm:t>
        <a:bodyPr/>
        <a:lstStyle/>
        <a:p>
          <a:endParaRPr lang="nl-BE"/>
        </a:p>
      </dgm:t>
    </dgm:pt>
    <dgm:pt modelId="{FB946D2D-A6E7-43EF-930F-E7B27D016C5B}" type="sibTrans" cxnId="{2DA3742F-3115-4CC4-AEEA-B06F5550D458}">
      <dgm:prSet/>
      <dgm:spPr/>
      <dgm:t>
        <a:bodyPr/>
        <a:lstStyle/>
        <a:p>
          <a:endParaRPr lang="nl-BE"/>
        </a:p>
      </dgm:t>
    </dgm:pt>
    <dgm:pt modelId="{208FDF76-F288-45DF-B9FC-A4D6BE48DA32}">
      <dgm:prSet/>
      <dgm:spPr/>
      <dgm:t>
        <a:bodyPr/>
        <a:lstStyle/>
        <a:p>
          <a:r>
            <a:rPr lang="nl-NL" baseline="0"/>
            <a:t>Verwijderen</a:t>
          </a:r>
          <a:endParaRPr lang="nl-BE" dirty="0"/>
        </a:p>
      </dgm:t>
    </dgm:pt>
    <dgm:pt modelId="{8BA714FE-136C-46B0-93CE-F883C55F0BD0}" type="parTrans" cxnId="{2AB54314-058F-4EE1-8D90-AE660B04C333}">
      <dgm:prSet/>
      <dgm:spPr/>
      <dgm:t>
        <a:bodyPr/>
        <a:lstStyle/>
        <a:p>
          <a:endParaRPr lang="nl-BE"/>
        </a:p>
      </dgm:t>
    </dgm:pt>
    <dgm:pt modelId="{D2D2B901-7746-4E6D-ADCA-A94320AD5B1B}" type="sibTrans" cxnId="{2AB54314-058F-4EE1-8D90-AE660B04C333}">
      <dgm:prSet/>
      <dgm:spPr/>
      <dgm:t>
        <a:bodyPr/>
        <a:lstStyle/>
        <a:p>
          <a:endParaRPr lang="nl-BE"/>
        </a:p>
      </dgm:t>
    </dgm:pt>
    <dgm:pt modelId="{207452BB-E07F-4AB6-951A-C174545423D5}" type="pres">
      <dgm:prSet presAssocID="{4E327010-A83D-499F-88AB-9F57DED94B58}" presName="Name0" presStyleCnt="0">
        <dgm:presLayoutVars>
          <dgm:chMax val="7"/>
          <dgm:chPref val="7"/>
          <dgm:dir/>
        </dgm:presLayoutVars>
      </dgm:prSet>
      <dgm:spPr/>
    </dgm:pt>
    <dgm:pt modelId="{ED1E734E-9E80-4F95-B1E3-89488591F7B2}" type="pres">
      <dgm:prSet presAssocID="{4E327010-A83D-499F-88AB-9F57DED94B58}" presName="Name1" presStyleCnt="0"/>
      <dgm:spPr/>
    </dgm:pt>
    <dgm:pt modelId="{6440A90A-45D5-4AA3-A7C6-F53672846588}" type="pres">
      <dgm:prSet presAssocID="{4E327010-A83D-499F-88AB-9F57DED94B58}" presName="cycle" presStyleCnt="0"/>
      <dgm:spPr/>
    </dgm:pt>
    <dgm:pt modelId="{D5BB40AA-542B-48C7-B10D-DB0A1913F766}" type="pres">
      <dgm:prSet presAssocID="{4E327010-A83D-499F-88AB-9F57DED94B58}" presName="srcNode" presStyleLbl="node1" presStyleIdx="0" presStyleCnt="6"/>
      <dgm:spPr/>
    </dgm:pt>
    <dgm:pt modelId="{6D72250A-1E14-4A2C-B2A7-2EA4D1618BFB}" type="pres">
      <dgm:prSet presAssocID="{4E327010-A83D-499F-88AB-9F57DED94B58}" presName="conn" presStyleLbl="parChTrans1D2" presStyleIdx="0" presStyleCnt="1"/>
      <dgm:spPr/>
    </dgm:pt>
    <dgm:pt modelId="{80D3DF36-923E-4276-9B89-143568906BE7}" type="pres">
      <dgm:prSet presAssocID="{4E327010-A83D-499F-88AB-9F57DED94B58}" presName="extraNode" presStyleLbl="node1" presStyleIdx="0" presStyleCnt="6"/>
      <dgm:spPr/>
    </dgm:pt>
    <dgm:pt modelId="{9C269AEB-CB39-4CFF-A378-2D509E3FC671}" type="pres">
      <dgm:prSet presAssocID="{4E327010-A83D-499F-88AB-9F57DED94B58}" presName="dstNode" presStyleLbl="node1" presStyleIdx="0" presStyleCnt="6"/>
      <dgm:spPr/>
    </dgm:pt>
    <dgm:pt modelId="{D5A3ED7D-6214-4056-8405-301ED28A2621}" type="pres">
      <dgm:prSet presAssocID="{5DE54BC4-DA27-42E0-9FE9-BA357B838515}" presName="text_1" presStyleLbl="node1" presStyleIdx="0" presStyleCnt="6">
        <dgm:presLayoutVars>
          <dgm:bulletEnabled val="1"/>
        </dgm:presLayoutVars>
      </dgm:prSet>
      <dgm:spPr/>
    </dgm:pt>
    <dgm:pt modelId="{F54FDA0F-2493-4F5A-97E8-C142EA943C77}" type="pres">
      <dgm:prSet presAssocID="{5DE54BC4-DA27-42E0-9FE9-BA357B838515}" presName="accent_1" presStyleCnt="0"/>
      <dgm:spPr/>
    </dgm:pt>
    <dgm:pt modelId="{2A2B03B7-10AE-4B07-801D-59C5DD107344}" type="pres">
      <dgm:prSet presAssocID="{5DE54BC4-DA27-42E0-9FE9-BA357B838515}" presName="accentRepeatNode" presStyleLbl="solidFgAcc1" presStyleIdx="0" presStyleCnt="6"/>
      <dgm:spPr/>
    </dgm:pt>
    <dgm:pt modelId="{C51E2357-3730-408A-8EED-606C9503A7C7}" type="pres">
      <dgm:prSet presAssocID="{FA47401B-F425-4FDB-B28D-20D1A9A0ECE4}" presName="text_2" presStyleLbl="node1" presStyleIdx="1" presStyleCnt="6">
        <dgm:presLayoutVars>
          <dgm:bulletEnabled val="1"/>
        </dgm:presLayoutVars>
      </dgm:prSet>
      <dgm:spPr/>
    </dgm:pt>
    <dgm:pt modelId="{FD5C571F-FC2C-4F2B-80C2-392E3EA9C81A}" type="pres">
      <dgm:prSet presAssocID="{FA47401B-F425-4FDB-B28D-20D1A9A0ECE4}" presName="accent_2" presStyleCnt="0"/>
      <dgm:spPr/>
    </dgm:pt>
    <dgm:pt modelId="{52ED2DC3-4FA2-4A1F-989F-994EA8D379D0}" type="pres">
      <dgm:prSet presAssocID="{FA47401B-F425-4FDB-B28D-20D1A9A0ECE4}" presName="accentRepeatNode" presStyleLbl="solidFgAcc1" presStyleIdx="1" presStyleCnt="6"/>
      <dgm:spPr/>
    </dgm:pt>
    <dgm:pt modelId="{BCC0C854-8BFB-4ED9-AEE3-52D7F95F42BD}" type="pres">
      <dgm:prSet presAssocID="{208FDF76-F288-45DF-B9FC-A4D6BE48DA32}" presName="text_3" presStyleLbl="node1" presStyleIdx="2" presStyleCnt="6">
        <dgm:presLayoutVars>
          <dgm:bulletEnabled val="1"/>
        </dgm:presLayoutVars>
      </dgm:prSet>
      <dgm:spPr/>
    </dgm:pt>
    <dgm:pt modelId="{F8A9D562-E1E9-407C-A9EF-B045C9631DC1}" type="pres">
      <dgm:prSet presAssocID="{208FDF76-F288-45DF-B9FC-A4D6BE48DA32}" presName="accent_3" presStyleCnt="0"/>
      <dgm:spPr/>
    </dgm:pt>
    <dgm:pt modelId="{E327C853-2AD2-4D00-905A-BEA805840E18}" type="pres">
      <dgm:prSet presAssocID="{208FDF76-F288-45DF-B9FC-A4D6BE48DA32}" presName="accentRepeatNode" presStyleLbl="solidFgAcc1" presStyleIdx="2" presStyleCnt="6"/>
      <dgm:spPr/>
    </dgm:pt>
    <dgm:pt modelId="{3FEB195D-DA83-4CED-978C-9ECCBBDE60C7}" type="pres">
      <dgm:prSet presAssocID="{3C63394C-A548-4398-89A0-E17FCC5D1066}" presName="text_4" presStyleLbl="node1" presStyleIdx="3" presStyleCnt="6">
        <dgm:presLayoutVars>
          <dgm:bulletEnabled val="1"/>
        </dgm:presLayoutVars>
      </dgm:prSet>
      <dgm:spPr/>
    </dgm:pt>
    <dgm:pt modelId="{D8A10FAB-75C2-45D5-A92F-CCCC82AA91BF}" type="pres">
      <dgm:prSet presAssocID="{3C63394C-A548-4398-89A0-E17FCC5D1066}" presName="accent_4" presStyleCnt="0"/>
      <dgm:spPr/>
    </dgm:pt>
    <dgm:pt modelId="{7FFFF2C7-3E9B-4ABA-B133-63FA08143A22}" type="pres">
      <dgm:prSet presAssocID="{3C63394C-A548-4398-89A0-E17FCC5D1066}" presName="accentRepeatNode" presStyleLbl="solidFgAcc1" presStyleIdx="3" presStyleCnt="6"/>
      <dgm:spPr/>
    </dgm:pt>
    <dgm:pt modelId="{32DC3E34-A68F-426D-9668-CFBBDB738E29}" type="pres">
      <dgm:prSet presAssocID="{DFDD8A01-8042-49F3-BCEC-279EE5357450}" presName="text_5" presStyleLbl="node1" presStyleIdx="4" presStyleCnt="6">
        <dgm:presLayoutVars>
          <dgm:bulletEnabled val="1"/>
        </dgm:presLayoutVars>
      </dgm:prSet>
      <dgm:spPr/>
    </dgm:pt>
    <dgm:pt modelId="{F346884D-BE22-42E6-A92B-3C48678DC227}" type="pres">
      <dgm:prSet presAssocID="{DFDD8A01-8042-49F3-BCEC-279EE5357450}" presName="accent_5" presStyleCnt="0"/>
      <dgm:spPr/>
    </dgm:pt>
    <dgm:pt modelId="{4B6DE749-8E70-4294-A292-97DF1BB9EDC2}" type="pres">
      <dgm:prSet presAssocID="{DFDD8A01-8042-49F3-BCEC-279EE5357450}" presName="accentRepeatNode" presStyleLbl="solidFgAcc1" presStyleIdx="4" presStyleCnt="6"/>
      <dgm:spPr/>
    </dgm:pt>
    <dgm:pt modelId="{223D4083-D727-4ECB-BE5B-DDEC313D4972}" type="pres">
      <dgm:prSet presAssocID="{DD9BDF1E-58BB-4EA5-9634-89F1EBDB4BCE}" presName="text_6" presStyleLbl="node1" presStyleIdx="5" presStyleCnt="6">
        <dgm:presLayoutVars>
          <dgm:bulletEnabled val="1"/>
        </dgm:presLayoutVars>
      </dgm:prSet>
      <dgm:spPr/>
    </dgm:pt>
    <dgm:pt modelId="{4A541E46-C748-4CA2-8DF7-0E3962CC6565}" type="pres">
      <dgm:prSet presAssocID="{DD9BDF1E-58BB-4EA5-9634-89F1EBDB4BCE}" presName="accent_6" presStyleCnt="0"/>
      <dgm:spPr/>
    </dgm:pt>
    <dgm:pt modelId="{81DB6912-79E1-482A-ABEF-FA8BB3BE9A70}" type="pres">
      <dgm:prSet presAssocID="{DD9BDF1E-58BB-4EA5-9634-89F1EBDB4BCE}" presName="accentRepeatNode" presStyleLbl="solidFgAcc1" presStyleIdx="5" presStyleCnt="6"/>
      <dgm:spPr/>
    </dgm:pt>
  </dgm:ptLst>
  <dgm:cxnLst>
    <dgm:cxn modelId="{2AB54314-058F-4EE1-8D90-AE660B04C333}" srcId="{4E327010-A83D-499F-88AB-9F57DED94B58}" destId="{208FDF76-F288-45DF-B9FC-A4D6BE48DA32}" srcOrd="2" destOrd="0" parTransId="{8BA714FE-136C-46B0-93CE-F883C55F0BD0}" sibTransId="{D2D2B901-7746-4E6D-ADCA-A94320AD5B1B}"/>
    <dgm:cxn modelId="{B6033519-C656-463A-8D44-5E488E234716}" type="presOf" srcId="{3C63394C-A548-4398-89A0-E17FCC5D1066}" destId="{3FEB195D-DA83-4CED-978C-9ECCBBDE60C7}" srcOrd="0" destOrd="0" presId="urn:microsoft.com/office/officeart/2008/layout/VerticalCurvedList"/>
    <dgm:cxn modelId="{2DA3742F-3115-4CC4-AEEA-B06F5550D458}" srcId="{4E327010-A83D-499F-88AB-9F57DED94B58}" destId="{FA47401B-F425-4FDB-B28D-20D1A9A0ECE4}" srcOrd="1" destOrd="0" parTransId="{2F5024B2-8108-474E-AA86-503144D8A71F}" sibTransId="{FB946D2D-A6E7-43EF-930F-E7B27D016C5B}"/>
    <dgm:cxn modelId="{FBD38332-C756-47EC-B84B-725D1ECDEB03}" type="presOf" srcId="{DFDD8A01-8042-49F3-BCEC-279EE5357450}" destId="{32DC3E34-A68F-426D-9668-CFBBDB738E29}" srcOrd="0" destOrd="0" presId="urn:microsoft.com/office/officeart/2008/layout/VerticalCurvedList"/>
    <dgm:cxn modelId="{2EC5D767-69ED-4EDF-A7EF-30426EE10352}" type="presOf" srcId="{208FDF76-F288-45DF-B9FC-A4D6BE48DA32}" destId="{BCC0C854-8BFB-4ED9-AEE3-52D7F95F42BD}" srcOrd="0" destOrd="0" presId="urn:microsoft.com/office/officeart/2008/layout/VerticalCurvedList"/>
    <dgm:cxn modelId="{705AEE49-8ED2-4EA0-B0B5-1AF31F4C2014}" srcId="{4E327010-A83D-499F-88AB-9F57DED94B58}" destId="{3C63394C-A548-4398-89A0-E17FCC5D1066}" srcOrd="3" destOrd="0" parTransId="{C2F70DE5-638E-4D51-9ECB-30A9D1B40FF1}" sibTransId="{5C339C98-DA7F-4E6B-BF1B-1104D42C9D17}"/>
    <dgm:cxn modelId="{55719F6B-6FC8-4C44-94BD-3DBAB6745A19}" type="presOf" srcId="{5DE54BC4-DA27-42E0-9FE9-BA357B838515}" destId="{D5A3ED7D-6214-4056-8405-301ED28A2621}" srcOrd="0" destOrd="0" presId="urn:microsoft.com/office/officeart/2008/layout/VerticalCurvedList"/>
    <dgm:cxn modelId="{990A284F-FB0B-4EF3-9EDD-6124D377ED31}" type="presOf" srcId="{DD9BDF1E-58BB-4EA5-9634-89F1EBDB4BCE}" destId="{223D4083-D727-4ECB-BE5B-DDEC313D4972}" srcOrd="0" destOrd="0" presId="urn:microsoft.com/office/officeart/2008/layout/VerticalCurvedList"/>
    <dgm:cxn modelId="{8423E978-27CC-4BE3-A210-FEBDB38ED71A}" srcId="{4E327010-A83D-499F-88AB-9F57DED94B58}" destId="{5DE54BC4-DA27-42E0-9FE9-BA357B838515}" srcOrd="0" destOrd="0" parTransId="{4658B3F7-E2B5-45F4-87E5-10478DBF34CC}" sibTransId="{8E386BAF-8D62-46BF-87FD-8BE48F79C52C}"/>
    <dgm:cxn modelId="{C52D0482-0840-4A87-AD34-CD72D22C2377}" type="presOf" srcId="{FA47401B-F425-4FDB-B28D-20D1A9A0ECE4}" destId="{C51E2357-3730-408A-8EED-606C9503A7C7}" srcOrd="0" destOrd="0" presId="urn:microsoft.com/office/officeart/2008/layout/VerticalCurvedList"/>
    <dgm:cxn modelId="{0DB97D86-164C-44BB-938A-69D4934C6708}" srcId="{4E327010-A83D-499F-88AB-9F57DED94B58}" destId="{DD9BDF1E-58BB-4EA5-9634-89F1EBDB4BCE}" srcOrd="5" destOrd="0" parTransId="{0A9077E3-657A-47DC-9D37-D1A2810253FF}" sibTransId="{AC722A24-DE9F-4A55-AD38-37BD839DB888}"/>
    <dgm:cxn modelId="{4B435696-DC47-4426-B79B-B6652F21E347}" type="presOf" srcId="{8E386BAF-8D62-46BF-87FD-8BE48F79C52C}" destId="{6D72250A-1E14-4A2C-B2A7-2EA4D1618BFB}" srcOrd="0" destOrd="0" presId="urn:microsoft.com/office/officeart/2008/layout/VerticalCurvedList"/>
    <dgm:cxn modelId="{7C6DFB99-E6FB-4340-9897-80CB58B5695D}" type="presOf" srcId="{4E327010-A83D-499F-88AB-9F57DED94B58}" destId="{207452BB-E07F-4AB6-951A-C174545423D5}" srcOrd="0" destOrd="0" presId="urn:microsoft.com/office/officeart/2008/layout/VerticalCurvedList"/>
    <dgm:cxn modelId="{9CA7F6D9-7503-458D-9B30-2B731163A2CC}" srcId="{4E327010-A83D-499F-88AB-9F57DED94B58}" destId="{DFDD8A01-8042-49F3-BCEC-279EE5357450}" srcOrd="4" destOrd="0" parTransId="{EE9EF8C7-AC34-4D4E-8484-1C5044E3C3FA}" sibTransId="{AE9A5EAA-7669-4066-8210-51C4FA706420}"/>
    <dgm:cxn modelId="{2DBF5E04-F026-4306-9F4A-F2F56D991AC2}" type="presParOf" srcId="{207452BB-E07F-4AB6-951A-C174545423D5}" destId="{ED1E734E-9E80-4F95-B1E3-89488591F7B2}" srcOrd="0" destOrd="0" presId="urn:microsoft.com/office/officeart/2008/layout/VerticalCurvedList"/>
    <dgm:cxn modelId="{EBF8D3FF-B1C1-4EDC-8CE8-EFD073947574}" type="presParOf" srcId="{ED1E734E-9E80-4F95-B1E3-89488591F7B2}" destId="{6440A90A-45D5-4AA3-A7C6-F53672846588}" srcOrd="0" destOrd="0" presId="urn:microsoft.com/office/officeart/2008/layout/VerticalCurvedList"/>
    <dgm:cxn modelId="{E0390DC6-FB63-44BB-B214-39863C4D0622}" type="presParOf" srcId="{6440A90A-45D5-4AA3-A7C6-F53672846588}" destId="{D5BB40AA-542B-48C7-B10D-DB0A1913F766}" srcOrd="0" destOrd="0" presId="urn:microsoft.com/office/officeart/2008/layout/VerticalCurvedList"/>
    <dgm:cxn modelId="{B5C8CEFD-3D21-426F-9E60-D93994F520F0}" type="presParOf" srcId="{6440A90A-45D5-4AA3-A7C6-F53672846588}" destId="{6D72250A-1E14-4A2C-B2A7-2EA4D1618BFB}" srcOrd="1" destOrd="0" presId="urn:microsoft.com/office/officeart/2008/layout/VerticalCurvedList"/>
    <dgm:cxn modelId="{ED8B6FBA-63F4-4665-A58B-391F47496851}" type="presParOf" srcId="{6440A90A-45D5-4AA3-A7C6-F53672846588}" destId="{80D3DF36-923E-4276-9B89-143568906BE7}" srcOrd="2" destOrd="0" presId="urn:microsoft.com/office/officeart/2008/layout/VerticalCurvedList"/>
    <dgm:cxn modelId="{8138790C-9D83-47BC-999A-6D94EDD33F57}" type="presParOf" srcId="{6440A90A-45D5-4AA3-A7C6-F53672846588}" destId="{9C269AEB-CB39-4CFF-A378-2D509E3FC671}" srcOrd="3" destOrd="0" presId="urn:microsoft.com/office/officeart/2008/layout/VerticalCurvedList"/>
    <dgm:cxn modelId="{0D07F6F3-7947-41D8-8A72-52B8729A0C2D}" type="presParOf" srcId="{ED1E734E-9E80-4F95-B1E3-89488591F7B2}" destId="{D5A3ED7D-6214-4056-8405-301ED28A2621}" srcOrd="1" destOrd="0" presId="urn:microsoft.com/office/officeart/2008/layout/VerticalCurvedList"/>
    <dgm:cxn modelId="{4C342B1C-B77A-41A7-ABF1-C2A84B09FEA6}" type="presParOf" srcId="{ED1E734E-9E80-4F95-B1E3-89488591F7B2}" destId="{F54FDA0F-2493-4F5A-97E8-C142EA943C77}" srcOrd="2" destOrd="0" presId="urn:microsoft.com/office/officeart/2008/layout/VerticalCurvedList"/>
    <dgm:cxn modelId="{624BD043-4933-4A50-83C0-5BF1F6EEA0AB}" type="presParOf" srcId="{F54FDA0F-2493-4F5A-97E8-C142EA943C77}" destId="{2A2B03B7-10AE-4B07-801D-59C5DD107344}" srcOrd="0" destOrd="0" presId="urn:microsoft.com/office/officeart/2008/layout/VerticalCurvedList"/>
    <dgm:cxn modelId="{AC4A6E03-A196-4569-BF5F-16A7A2D7B6A0}" type="presParOf" srcId="{ED1E734E-9E80-4F95-B1E3-89488591F7B2}" destId="{C51E2357-3730-408A-8EED-606C9503A7C7}" srcOrd="3" destOrd="0" presId="urn:microsoft.com/office/officeart/2008/layout/VerticalCurvedList"/>
    <dgm:cxn modelId="{B96355BB-2A66-4AE4-B193-790D0377C337}" type="presParOf" srcId="{ED1E734E-9E80-4F95-B1E3-89488591F7B2}" destId="{FD5C571F-FC2C-4F2B-80C2-392E3EA9C81A}" srcOrd="4" destOrd="0" presId="urn:microsoft.com/office/officeart/2008/layout/VerticalCurvedList"/>
    <dgm:cxn modelId="{88C776CB-658A-4196-994D-DA79AC748D2E}" type="presParOf" srcId="{FD5C571F-FC2C-4F2B-80C2-392E3EA9C81A}" destId="{52ED2DC3-4FA2-4A1F-989F-994EA8D379D0}" srcOrd="0" destOrd="0" presId="urn:microsoft.com/office/officeart/2008/layout/VerticalCurvedList"/>
    <dgm:cxn modelId="{74E5EB96-E665-44E9-9670-E0AC80541FC0}" type="presParOf" srcId="{ED1E734E-9E80-4F95-B1E3-89488591F7B2}" destId="{BCC0C854-8BFB-4ED9-AEE3-52D7F95F42BD}" srcOrd="5" destOrd="0" presId="urn:microsoft.com/office/officeart/2008/layout/VerticalCurvedList"/>
    <dgm:cxn modelId="{D8BA168B-4D26-4154-9758-E280FCDCD096}" type="presParOf" srcId="{ED1E734E-9E80-4F95-B1E3-89488591F7B2}" destId="{F8A9D562-E1E9-407C-A9EF-B045C9631DC1}" srcOrd="6" destOrd="0" presId="urn:microsoft.com/office/officeart/2008/layout/VerticalCurvedList"/>
    <dgm:cxn modelId="{7E579B49-8628-4D8B-96F5-FBCC590F8235}" type="presParOf" srcId="{F8A9D562-E1E9-407C-A9EF-B045C9631DC1}" destId="{E327C853-2AD2-4D00-905A-BEA805840E18}" srcOrd="0" destOrd="0" presId="urn:microsoft.com/office/officeart/2008/layout/VerticalCurvedList"/>
    <dgm:cxn modelId="{E24E0819-A4CA-4B75-AF45-6BD97EBEFC4A}" type="presParOf" srcId="{ED1E734E-9E80-4F95-B1E3-89488591F7B2}" destId="{3FEB195D-DA83-4CED-978C-9ECCBBDE60C7}" srcOrd="7" destOrd="0" presId="urn:microsoft.com/office/officeart/2008/layout/VerticalCurvedList"/>
    <dgm:cxn modelId="{1364E778-B485-425B-8048-B550BDB48F3D}" type="presParOf" srcId="{ED1E734E-9E80-4F95-B1E3-89488591F7B2}" destId="{D8A10FAB-75C2-45D5-A92F-CCCC82AA91BF}" srcOrd="8" destOrd="0" presId="urn:microsoft.com/office/officeart/2008/layout/VerticalCurvedList"/>
    <dgm:cxn modelId="{7C14D56C-F768-479D-A019-DDF7877FF7AC}" type="presParOf" srcId="{D8A10FAB-75C2-45D5-A92F-CCCC82AA91BF}" destId="{7FFFF2C7-3E9B-4ABA-B133-63FA08143A22}" srcOrd="0" destOrd="0" presId="urn:microsoft.com/office/officeart/2008/layout/VerticalCurvedList"/>
    <dgm:cxn modelId="{0DEDA311-A9F8-463D-83D8-208FEDBB6C2E}" type="presParOf" srcId="{ED1E734E-9E80-4F95-B1E3-89488591F7B2}" destId="{32DC3E34-A68F-426D-9668-CFBBDB738E29}" srcOrd="9" destOrd="0" presId="urn:microsoft.com/office/officeart/2008/layout/VerticalCurvedList"/>
    <dgm:cxn modelId="{B623E2A1-48C1-426C-9D95-995B0B1D050C}" type="presParOf" srcId="{ED1E734E-9E80-4F95-B1E3-89488591F7B2}" destId="{F346884D-BE22-42E6-A92B-3C48678DC227}" srcOrd="10" destOrd="0" presId="urn:microsoft.com/office/officeart/2008/layout/VerticalCurvedList"/>
    <dgm:cxn modelId="{E587DFB1-F825-4769-928F-C8E17031D558}" type="presParOf" srcId="{F346884D-BE22-42E6-A92B-3C48678DC227}" destId="{4B6DE749-8E70-4294-A292-97DF1BB9EDC2}" srcOrd="0" destOrd="0" presId="urn:microsoft.com/office/officeart/2008/layout/VerticalCurvedList"/>
    <dgm:cxn modelId="{357E7B2F-23CF-4E36-83DE-C5380E013C2A}" type="presParOf" srcId="{ED1E734E-9E80-4F95-B1E3-89488591F7B2}" destId="{223D4083-D727-4ECB-BE5B-DDEC313D4972}" srcOrd="11" destOrd="0" presId="urn:microsoft.com/office/officeart/2008/layout/VerticalCurvedList"/>
    <dgm:cxn modelId="{B75F2A01-8DDA-4EEE-B7A7-62E688171C8E}" type="presParOf" srcId="{ED1E734E-9E80-4F95-B1E3-89488591F7B2}" destId="{4A541E46-C748-4CA2-8DF7-0E3962CC6565}" srcOrd="12" destOrd="0" presId="urn:microsoft.com/office/officeart/2008/layout/VerticalCurvedList"/>
    <dgm:cxn modelId="{54771DC8-72D7-4371-9242-68F78B0452F4}" type="presParOf" srcId="{4A541E46-C748-4CA2-8DF7-0E3962CC6565}" destId="{81DB6912-79E1-482A-ABEF-FA8BB3BE9A70}" srcOrd="0" destOrd="0" presId="urn:microsoft.com/office/officeart/2008/layout/VerticalCurv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DDB5D7BC-DAF4-4D5F-8C10-A84DCB4F91F7}"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nl-BE"/>
        </a:p>
      </dgm:t>
    </dgm:pt>
    <dgm:pt modelId="{FD395722-28D1-4CD3-A26E-4101F45D3F3E}">
      <dgm:prSet phldrT="[Tekst]"/>
      <dgm:spPr>
        <a:solidFill>
          <a:srgbClr val="1D8DB0"/>
        </a:solidFill>
      </dgm:spPr>
      <dgm:t>
        <a:bodyPr/>
        <a:lstStyle/>
        <a:p>
          <a:r>
            <a:rPr lang="nl-BE" dirty="0"/>
            <a:t>Functionaliteit</a:t>
          </a:r>
        </a:p>
      </dgm:t>
    </dgm:pt>
    <dgm:pt modelId="{C93D7817-F0BF-436A-928B-9B09DF278AB5}" type="parTrans" cxnId="{AA348711-4929-4DD4-998B-186A0E1D6F8B}">
      <dgm:prSet/>
      <dgm:spPr/>
      <dgm:t>
        <a:bodyPr/>
        <a:lstStyle/>
        <a:p>
          <a:endParaRPr lang="nl-BE"/>
        </a:p>
      </dgm:t>
    </dgm:pt>
    <dgm:pt modelId="{0346BD37-AE63-40F1-9CC6-8407DFFC8C33}" type="sibTrans" cxnId="{AA348711-4929-4DD4-998B-186A0E1D6F8B}">
      <dgm:prSet/>
      <dgm:spPr/>
      <dgm:t>
        <a:bodyPr/>
        <a:lstStyle/>
        <a:p>
          <a:endParaRPr lang="nl-BE"/>
        </a:p>
      </dgm:t>
    </dgm:pt>
    <dgm:pt modelId="{8842E517-34D0-4098-BDE6-3E635BDFA161}">
      <dgm:prSet phldrT="[Tekst]"/>
      <dgm:spPr>
        <a:solidFill>
          <a:srgbClr val="1D8DB0"/>
        </a:solidFill>
      </dgm:spPr>
      <dgm:t>
        <a:bodyPr/>
        <a:lstStyle/>
        <a:p>
          <a:r>
            <a:rPr lang="nl-BE" dirty="0"/>
            <a:t>Geldigheid</a:t>
          </a:r>
        </a:p>
      </dgm:t>
    </dgm:pt>
    <dgm:pt modelId="{3587C517-2DF4-4719-8FB3-F94DB470F420}" type="parTrans" cxnId="{6EB0FBBC-C75F-4F71-9C3E-7D6C4FCF49F7}">
      <dgm:prSet/>
      <dgm:spPr/>
      <dgm:t>
        <a:bodyPr/>
        <a:lstStyle/>
        <a:p>
          <a:endParaRPr lang="nl-BE"/>
        </a:p>
      </dgm:t>
    </dgm:pt>
    <dgm:pt modelId="{0E44CC6B-7109-4491-8FF8-934C5E375138}" type="sibTrans" cxnId="{6EB0FBBC-C75F-4F71-9C3E-7D6C4FCF49F7}">
      <dgm:prSet/>
      <dgm:spPr/>
      <dgm:t>
        <a:bodyPr/>
        <a:lstStyle/>
        <a:p>
          <a:endParaRPr lang="nl-BE"/>
        </a:p>
      </dgm:t>
    </dgm:pt>
    <dgm:pt modelId="{01047CA0-BA7E-4CAF-B8AB-13AF5354CB39}">
      <dgm:prSet/>
      <dgm:spPr/>
      <dgm:t>
        <a:bodyPr/>
        <a:lstStyle/>
        <a:p>
          <a:r>
            <a:rPr lang="nl-BE" dirty="0" err="1"/>
            <a:t>Operationeelheid</a:t>
          </a:r>
          <a:endParaRPr lang="nl-BE" dirty="0"/>
        </a:p>
      </dgm:t>
    </dgm:pt>
    <dgm:pt modelId="{81FABB51-1575-4224-ABBD-1DB0D13AC06F}" type="parTrans" cxnId="{DD2B3607-5D05-4280-A606-A5E748442399}">
      <dgm:prSet/>
      <dgm:spPr/>
      <dgm:t>
        <a:bodyPr/>
        <a:lstStyle/>
        <a:p>
          <a:endParaRPr lang="nl-BE"/>
        </a:p>
      </dgm:t>
    </dgm:pt>
    <dgm:pt modelId="{B5B36C37-6B6B-4BF6-A2E4-0B4F2200E002}" type="sibTrans" cxnId="{DD2B3607-5D05-4280-A606-A5E748442399}">
      <dgm:prSet/>
      <dgm:spPr/>
      <dgm:t>
        <a:bodyPr/>
        <a:lstStyle/>
        <a:p>
          <a:endParaRPr lang="nl-BE"/>
        </a:p>
      </dgm:t>
    </dgm:pt>
    <dgm:pt modelId="{CDF1F3EA-619C-455C-9CD2-1C051D75C973}">
      <dgm:prSet phldrT="[Tekst]"/>
      <dgm:spPr>
        <a:solidFill>
          <a:srgbClr val="2F4D5D"/>
        </a:solidFill>
      </dgm:spPr>
      <dgm:t>
        <a:bodyPr/>
        <a:lstStyle/>
        <a:p>
          <a:r>
            <a:rPr lang="nl-BE" dirty="0"/>
            <a:t>Documentatie</a:t>
          </a:r>
        </a:p>
      </dgm:t>
    </dgm:pt>
    <dgm:pt modelId="{044AF4D8-632C-434F-A85C-E2BBF716AC4F}" type="parTrans" cxnId="{931BA8CF-3587-4708-8BF7-5C6E9452278D}">
      <dgm:prSet/>
      <dgm:spPr/>
      <dgm:t>
        <a:bodyPr/>
        <a:lstStyle/>
        <a:p>
          <a:endParaRPr lang="nl-BE"/>
        </a:p>
      </dgm:t>
    </dgm:pt>
    <dgm:pt modelId="{BEC114FF-3B8D-4E1E-A707-A503D70778AE}" type="sibTrans" cxnId="{931BA8CF-3587-4708-8BF7-5C6E9452278D}">
      <dgm:prSet/>
      <dgm:spPr/>
      <dgm:t>
        <a:bodyPr/>
        <a:lstStyle/>
        <a:p>
          <a:endParaRPr lang="nl-BE"/>
        </a:p>
      </dgm:t>
    </dgm:pt>
    <dgm:pt modelId="{CB6B4819-4633-4D62-80DC-5F36F93261F4}" type="pres">
      <dgm:prSet presAssocID="{DDB5D7BC-DAF4-4D5F-8C10-A84DCB4F91F7}" presName="diagram" presStyleCnt="0">
        <dgm:presLayoutVars>
          <dgm:dir/>
          <dgm:resizeHandles val="exact"/>
        </dgm:presLayoutVars>
      </dgm:prSet>
      <dgm:spPr/>
    </dgm:pt>
    <dgm:pt modelId="{FBD84ECB-B0A9-4141-88DE-835875B7ABE4}" type="pres">
      <dgm:prSet presAssocID="{CDF1F3EA-619C-455C-9CD2-1C051D75C973}" presName="node" presStyleLbl="node1" presStyleIdx="0" presStyleCnt="4">
        <dgm:presLayoutVars>
          <dgm:bulletEnabled val="1"/>
        </dgm:presLayoutVars>
      </dgm:prSet>
      <dgm:spPr/>
    </dgm:pt>
    <dgm:pt modelId="{AD13C6A2-35EB-4B59-B7DC-748DEFA30B51}" type="pres">
      <dgm:prSet presAssocID="{BEC114FF-3B8D-4E1E-A707-A503D70778AE}" presName="sibTrans" presStyleCnt="0"/>
      <dgm:spPr/>
    </dgm:pt>
    <dgm:pt modelId="{9561F03B-7061-4C7B-AB2B-57216F4342CC}" type="pres">
      <dgm:prSet presAssocID="{FD395722-28D1-4CD3-A26E-4101F45D3F3E}" presName="node" presStyleLbl="node1" presStyleIdx="1" presStyleCnt="4">
        <dgm:presLayoutVars>
          <dgm:bulletEnabled val="1"/>
        </dgm:presLayoutVars>
      </dgm:prSet>
      <dgm:spPr/>
    </dgm:pt>
    <dgm:pt modelId="{09DCDE1A-D46D-4BBC-BE2D-451E8581FA45}" type="pres">
      <dgm:prSet presAssocID="{0346BD37-AE63-40F1-9CC6-8407DFFC8C33}" presName="sibTrans" presStyleCnt="0"/>
      <dgm:spPr/>
    </dgm:pt>
    <dgm:pt modelId="{2C05F855-53DC-4C64-A229-FB8B2642B1A0}" type="pres">
      <dgm:prSet presAssocID="{8842E517-34D0-4098-BDE6-3E635BDFA161}" presName="node" presStyleLbl="node1" presStyleIdx="2" presStyleCnt="4">
        <dgm:presLayoutVars>
          <dgm:bulletEnabled val="1"/>
        </dgm:presLayoutVars>
      </dgm:prSet>
      <dgm:spPr/>
    </dgm:pt>
    <dgm:pt modelId="{98B9A205-4A46-40AE-9022-F4B256209782}" type="pres">
      <dgm:prSet presAssocID="{0E44CC6B-7109-4491-8FF8-934C5E375138}" presName="sibTrans" presStyleCnt="0"/>
      <dgm:spPr/>
    </dgm:pt>
    <dgm:pt modelId="{2DA95E3A-D6A6-4056-B135-7739D82011C7}" type="pres">
      <dgm:prSet presAssocID="{01047CA0-BA7E-4CAF-B8AB-13AF5354CB39}" presName="node" presStyleLbl="node1" presStyleIdx="3" presStyleCnt="4">
        <dgm:presLayoutVars>
          <dgm:bulletEnabled val="1"/>
        </dgm:presLayoutVars>
      </dgm:prSet>
      <dgm:spPr/>
    </dgm:pt>
  </dgm:ptLst>
  <dgm:cxnLst>
    <dgm:cxn modelId="{8343BA05-F081-44E8-B2D1-9023F3958288}" type="presOf" srcId="{CDF1F3EA-619C-455C-9CD2-1C051D75C973}" destId="{FBD84ECB-B0A9-4141-88DE-835875B7ABE4}" srcOrd="0" destOrd="0" presId="urn:microsoft.com/office/officeart/2005/8/layout/default"/>
    <dgm:cxn modelId="{DD2B3607-5D05-4280-A606-A5E748442399}" srcId="{DDB5D7BC-DAF4-4D5F-8C10-A84DCB4F91F7}" destId="{01047CA0-BA7E-4CAF-B8AB-13AF5354CB39}" srcOrd="3" destOrd="0" parTransId="{81FABB51-1575-4224-ABBD-1DB0D13AC06F}" sibTransId="{B5B36C37-6B6B-4BF6-A2E4-0B4F2200E002}"/>
    <dgm:cxn modelId="{AA348711-4929-4DD4-998B-186A0E1D6F8B}" srcId="{DDB5D7BC-DAF4-4D5F-8C10-A84DCB4F91F7}" destId="{FD395722-28D1-4CD3-A26E-4101F45D3F3E}" srcOrd="1" destOrd="0" parTransId="{C93D7817-F0BF-436A-928B-9B09DF278AB5}" sibTransId="{0346BD37-AE63-40F1-9CC6-8407DFFC8C33}"/>
    <dgm:cxn modelId="{A8CCAC2D-22AB-4E05-A068-D44DF0F22969}" type="presOf" srcId="{8842E517-34D0-4098-BDE6-3E635BDFA161}" destId="{2C05F855-53DC-4C64-A229-FB8B2642B1A0}" srcOrd="0" destOrd="0" presId="urn:microsoft.com/office/officeart/2005/8/layout/default"/>
    <dgm:cxn modelId="{7388507C-9586-4DE6-9E1C-43F78A846D55}" type="presOf" srcId="{FD395722-28D1-4CD3-A26E-4101F45D3F3E}" destId="{9561F03B-7061-4C7B-AB2B-57216F4342CC}" srcOrd="0" destOrd="0" presId="urn:microsoft.com/office/officeart/2005/8/layout/default"/>
    <dgm:cxn modelId="{6EB0FBBC-C75F-4F71-9C3E-7D6C4FCF49F7}" srcId="{DDB5D7BC-DAF4-4D5F-8C10-A84DCB4F91F7}" destId="{8842E517-34D0-4098-BDE6-3E635BDFA161}" srcOrd="2" destOrd="0" parTransId="{3587C517-2DF4-4719-8FB3-F94DB470F420}" sibTransId="{0E44CC6B-7109-4491-8FF8-934C5E375138}"/>
    <dgm:cxn modelId="{931BA8CF-3587-4708-8BF7-5C6E9452278D}" srcId="{DDB5D7BC-DAF4-4D5F-8C10-A84DCB4F91F7}" destId="{CDF1F3EA-619C-455C-9CD2-1C051D75C973}" srcOrd="0" destOrd="0" parTransId="{044AF4D8-632C-434F-A85C-E2BBF716AC4F}" sibTransId="{BEC114FF-3B8D-4E1E-A707-A503D70778AE}"/>
    <dgm:cxn modelId="{D7E092DE-935C-408F-A7C7-94845E7AA718}" type="presOf" srcId="{01047CA0-BA7E-4CAF-B8AB-13AF5354CB39}" destId="{2DA95E3A-D6A6-4056-B135-7739D82011C7}" srcOrd="0" destOrd="0" presId="urn:microsoft.com/office/officeart/2005/8/layout/default"/>
    <dgm:cxn modelId="{59848BE1-FC73-4E13-A0A6-57C16E5013E1}" type="presOf" srcId="{DDB5D7BC-DAF4-4D5F-8C10-A84DCB4F91F7}" destId="{CB6B4819-4633-4D62-80DC-5F36F93261F4}" srcOrd="0" destOrd="0" presId="urn:microsoft.com/office/officeart/2005/8/layout/default"/>
    <dgm:cxn modelId="{478C9104-73F3-4E37-B5E5-0F45F0842EEF}" type="presParOf" srcId="{CB6B4819-4633-4D62-80DC-5F36F93261F4}" destId="{FBD84ECB-B0A9-4141-88DE-835875B7ABE4}" srcOrd="0" destOrd="0" presId="urn:microsoft.com/office/officeart/2005/8/layout/default"/>
    <dgm:cxn modelId="{9D989D29-AC44-4781-9EC0-26B31A07AB1F}" type="presParOf" srcId="{CB6B4819-4633-4D62-80DC-5F36F93261F4}" destId="{AD13C6A2-35EB-4B59-B7DC-748DEFA30B51}" srcOrd="1" destOrd="0" presId="urn:microsoft.com/office/officeart/2005/8/layout/default"/>
    <dgm:cxn modelId="{FC6BC6BC-5861-4ACF-A00B-BF03DA6EC56B}" type="presParOf" srcId="{CB6B4819-4633-4D62-80DC-5F36F93261F4}" destId="{9561F03B-7061-4C7B-AB2B-57216F4342CC}" srcOrd="2" destOrd="0" presId="urn:microsoft.com/office/officeart/2005/8/layout/default"/>
    <dgm:cxn modelId="{46817567-CE1A-437B-B39C-3072AC472E1C}" type="presParOf" srcId="{CB6B4819-4633-4D62-80DC-5F36F93261F4}" destId="{09DCDE1A-D46D-4BBC-BE2D-451E8581FA45}" srcOrd="3" destOrd="0" presId="urn:microsoft.com/office/officeart/2005/8/layout/default"/>
    <dgm:cxn modelId="{616958FD-6732-489B-87E5-1224703D05F6}" type="presParOf" srcId="{CB6B4819-4633-4D62-80DC-5F36F93261F4}" destId="{2C05F855-53DC-4C64-A229-FB8B2642B1A0}" srcOrd="4" destOrd="0" presId="urn:microsoft.com/office/officeart/2005/8/layout/default"/>
    <dgm:cxn modelId="{4D3A16EB-D66F-4566-B0FC-2191EFF6A085}" type="presParOf" srcId="{CB6B4819-4633-4D62-80DC-5F36F93261F4}" destId="{98B9A205-4A46-40AE-9022-F4B256209782}" srcOrd="5" destOrd="0" presId="urn:microsoft.com/office/officeart/2005/8/layout/default"/>
    <dgm:cxn modelId="{59EA0589-F475-4D43-A3E2-DDA2AC24A7A1}" type="presParOf" srcId="{CB6B4819-4633-4D62-80DC-5F36F93261F4}" destId="{2DA95E3A-D6A6-4056-B135-7739D82011C7}" srcOrd="6" destOrd="0" presId="urn:microsoft.com/office/officeart/2005/8/layout/defaul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DDB5D7BC-DAF4-4D5F-8C10-A84DCB4F91F7}"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nl-BE"/>
        </a:p>
      </dgm:t>
    </dgm:pt>
    <dgm:pt modelId="{FD395722-28D1-4CD3-A26E-4101F45D3F3E}">
      <dgm:prSet phldrT="[Tekst]"/>
      <dgm:spPr>
        <a:solidFill>
          <a:schemeClr val="tx1"/>
        </a:solidFill>
      </dgm:spPr>
      <dgm:t>
        <a:bodyPr/>
        <a:lstStyle/>
        <a:p>
          <a:r>
            <a:rPr lang="nl-BE" dirty="0"/>
            <a:t>Functionaliteit</a:t>
          </a:r>
        </a:p>
      </dgm:t>
    </dgm:pt>
    <dgm:pt modelId="{C93D7817-F0BF-436A-928B-9B09DF278AB5}" type="parTrans" cxnId="{AA348711-4929-4DD4-998B-186A0E1D6F8B}">
      <dgm:prSet/>
      <dgm:spPr/>
      <dgm:t>
        <a:bodyPr/>
        <a:lstStyle/>
        <a:p>
          <a:endParaRPr lang="nl-BE"/>
        </a:p>
      </dgm:t>
    </dgm:pt>
    <dgm:pt modelId="{0346BD37-AE63-40F1-9CC6-8407DFFC8C33}" type="sibTrans" cxnId="{AA348711-4929-4DD4-998B-186A0E1D6F8B}">
      <dgm:prSet/>
      <dgm:spPr/>
      <dgm:t>
        <a:bodyPr/>
        <a:lstStyle/>
        <a:p>
          <a:endParaRPr lang="nl-BE"/>
        </a:p>
      </dgm:t>
    </dgm:pt>
    <dgm:pt modelId="{8842E517-34D0-4098-BDE6-3E635BDFA161}">
      <dgm:prSet phldrT="[Tekst]"/>
      <dgm:spPr>
        <a:solidFill>
          <a:schemeClr val="tx1"/>
        </a:solidFill>
      </dgm:spPr>
      <dgm:t>
        <a:bodyPr/>
        <a:lstStyle/>
        <a:p>
          <a:r>
            <a:rPr lang="nl-BE" dirty="0"/>
            <a:t>Geldigheid</a:t>
          </a:r>
        </a:p>
      </dgm:t>
    </dgm:pt>
    <dgm:pt modelId="{3587C517-2DF4-4719-8FB3-F94DB470F420}" type="parTrans" cxnId="{6EB0FBBC-C75F-4F71-9C3E-7D6C4FCF49F7}">
      <dgm:prSet/>
      <dgm:spPr/>
      <dgm:t>
        <a:bodyPr/>
        <a:lstStyle/>
        <a:p>
          <a:endParaRPr lang="nl-BE"/>
        </a:p>
      </dgm:t>
    </dgm:pt>
    <dgm:pt modelId="{0E44CC6B-7109-4491-8FF8-934C5E375138}" type="sibTrans" cxnId="{6EB0FBBC-C75F-4F71-9C3E-7D6C4FCF49F7}">
      <dgm:prSet/>
      <dgm:spPr/>
      <dgm:t>
        <a:bodyPr/>
        <a:lstStyle/>
        <a:p>
          <a:endParaRPr lang="nl-BE"/>
        </a:p>
      </dgm:t>
    </dgm:pt>
    <dgm:pt modelId="{01047CA0-BA7E-4CAF-B8AB-13AF5354CB39}">
      <dgm:prSet/>
      <dgm:spPr>
        <a:solidFill>
          <a:schemeClr val="tx1"/>
        </a:solidFill>
      </dgm:spPr>
      <dgm:t>
        <a:bodyPr/>
        <a:lstStyle/>
        <a:p>
          <a:r>
            <a:rPr lang="nl-BE" dirty="0" err="1"/>
            <a:t>Operationeelheid</a:t>
          </a:r>
          <a:endParaRPr lang="nl-BE" dirty="0"/>
        </a:p>
      </dgm:t>
    </dgm:pt>
    <dgm:pt modelId="{81FABB51-1575-4224-ABBD-1DB0D13AC06F}" type="parTrans" cxnId="{DD2B3607-5D05-4280-A606-A5E748442399}">
      <dgm:prSet/>
      <dgm:spPr/>
      <dgm:t>
        <a:bodyPr/>
        <a:lstStyle/>
        <a:p>
          <a:endParaRPr lang="nl-BE"/>
        </a:p>
      </dgm:t>
    </dgm:pt>
    <dgm:pt modelId="{B5B36C37-6B6B-4BF6-A2E4-0B4F2200E002}" type="sibTrans" cxnId="{DD2B3607-5D05-4280-A606-A5E748442399}">
      <dgm:prSet/>
      <dgm:spPr/>
      <dgm:t>
        <a:bodyPr/>
        <a:lstStyle/>
        <a:p>
          <a:endParaRPr lang="nl-BE"/>
        </a:p>
      </dgm:t>
    </dgm:pt>
    <dgm:pt modelId="{CDF1F3EA-619C-455C-9CD2-1C051D75C973}">
      <dgm:prSet phldrT="[Tekst]"/>
      <dgm:spPr>
        <a:solidFill>
          <a:srgbClr val="1D8DB0"/>
        </a:solidFill>
      </dgm:spPr>
      <dgm:t>
        <a:bodyPr/>
        <a:lstStyle/>
        <a:p>
          <a:r>
            <a:rPr lang="nl-BE"/>
            <a:t>Documentatie</a:t>
          </a:r>
          <a:endParaRPr lang="nl-BE" dirty="0"/>
        </a:p>
      </dgm:t>
    </dgm:pt>
    <dgm:pt modelId="{044AF4D8-632C-434F-A85C-E2BBF716AC4F}" type="parTrans" cxnId="{931BA8CF-3587-4708-8BF7-5C6E9452278D}">
      <dgm:prSet/>
      <dgm:spPr/>
      <dgm:t>
        <a:bodyPr/>
        <a:lstStyle/>
        <a:p>
          <a:endParaRPr lang="nl-BE"/>
        </a:p>
      </dgm:t>
    </dgm:pt>
    <dgm:pt modelId="{BEC114FF-3B8D-4E1E-A707-A503D70778AE}" type="sibTrans" cxnId="{931BA8CF-3587-4708-8BF7-5C6E9452278D}">
      <dgm:prSet/>
      <dgm:spPr/>
      <dgm:t>
        <a:bodyPr/>
        <a:lstStyle/>
        <a:p>
          <a:endParaRPr lang="nl-BE"/>
        </a:p>
      </dgm:t>
    </dgm:pt>
    <dgm:pt modelId="{CB6B4819-4633-4D62-80DC-5F36F93261F4}" type="pres">
      <dgm:prSet presAssocID="{DDB5D7BC-DAF4-4D5F-8C10-A84DCB4F91F7}" presName="diagram" presStyleCnt="0">
        <dgm:presLayoutVars>
          <dgm:dir/>
          <dgm:resizeHandles val="exact"/>
        </dgm:presLayoutVars>
      </dgm:prSet>
      <dgm:spPr/>
    </dgm:pt>
    <dgm:pt modelId="{FBD84ECB-B0A9-4141-88DE-835875B7ABE4}" type="pres">
      <dgm:prSet presAssocID="{CDF1F3EA-619C-455C-9CD2-1C051D75C973}" presName="node" presStyleLbl="node1" presStyleIdx="0" presStyleCnt="4">
        <dgm:presLayoutVars>
          <dgm:bulletEnabled val="1"/>
        </dgm:presLayoutVars>
      </dgm:prSet>
      <dgm:spPr/>
    </dgm:pt>
    <dgm:pt modelId="{AD13C6A2-35EB-4B59-B7DC-748DEFA30B51}" type="pres">
      <dgm:prSet presAssocID="{BEC114FF-3B8D-4E1E-A707-A503D70778AE}" presName="sibTrans" presStyleCnt="0"/>
      <dgm:spPr/>
    </dgm:pt>
    <dgm:pt modelId="{9561F03B-7061-4C7B-AB2B-57216F4342CC}" type="pres">
      <dgm:prSet presAssocID="{FD395722-28D1-4CD3-A26E-4101F45D3F3E}" presName="node" presStyleLbl="node1" presStyleIdx="1" presStyleCnt="4">
        <dgm:presLayoutVars>
          <dgm:bulletEnabled val="1"/>
        </dgm:presLayoutVars>
      </dgm:prSet>
      <dgm:spPr/>
    </dgm:pt>
    <dgm:pt modelId="{09DCDE1A-D46D-4BBC-BE2D-451E8581FA45}" type="pres">
      <dgm:prSet presAssocID="{0346BD37-AE63-40F1-9CC6-8407DFFC8C33}" presName="sibTrans" presStyleCnt="0"/>
      <dgm:spPr/>
    </dgm:pt>
    <dgm:pt modelId="{2C05F855-53DC-4C64-A229-FB8B2642B1A0}" type="pres">
      <dgm:prSet presAssocID="{8842E517-34D0-4098-BDE6-3E635BDFA161}" presName="node" presStyleLbl="node1" presStyleIdx="2" presStyleCnt="4">
        <dgm:presLayoutVars>
          <dgm:bulletEnabled val="1"/>
        </dgm:presLayoutVars>
      </dgm:prSet>
      <dgm:spPr/>
    </dgm:pt>
    <dgm:pt modelId="{98B9A205-4A46-40AE-9022-F4B256209782}" type="pres">
      <dgm:prSet presAssocID="{0E44CC6B-7109-4491-8FF8-934C5E375138}" presName="sibTrans" presStyleCnt="0"/>
      <dgm:spPr/>
    </dgm:pt>
    <dgm:pt modelId="{2DA95E3A-D6A6-4056-B135-7739D82011C7}" type="pres">
      <dgm:prSet presAssocID="{01047CA0-BA7E-4CAF-B8AB-13AF5354CB39}" presName="node" presStyleLbl="node1" presStyleIdx="3" presStyleCnt="4">
        <dgm:presLayoutVars>
          <dgm:bulletEnabled val="1"/>
        </dgm:presLayoutVars>
      </dgm:prSet>
      <dgm:spPr/>
    </dgm:pt>
  </dgm:ptLst>
  <dgm:cxnLst>
    <dgm:cxn modelId="{8343BA05-F081-44E8-B2D1-9023F3958288}" type="presOf" srcId="{CDF1F3EA-619C-455C-9CD2-1C051D75C973}" destId="{FBD84ECB-B0A9-4141-88DE-835875B7ABE4}" srcOrd="0" destOrd="0" presId="urn:microsoft.com/office/officeart/2005/8/layout/default"/>
    <dgm:cxn modelId="{DD2B3607-5D05-4280-A606-A5E748442399}" srcId="{DDB5D7BC-DAF4-4D5F-8C10-A84DCB4F91F7}" destId="{01047CA0-BA7E-4CAF-B8AB-13AF5354CB39}" srcOrd="3" destOrd="0" parTransId="{81FABB51-1575-4224-ABBD-1DB0D13AC06F}" sibTransId="{B5B36C37-6B6B-4BF6-A2E4-0B4F2200E002}"/>
    <dgm:cxn modelId="{AA348711-4929-4DD4-998B-186A0E1D6F8B}" srcId="{DDB5D7BC-DAF4-4D5F-8C10-A84DCB4F91F7}" destId="{FD395722-28D1-4CD3-A26E-4101F45D3F3E}" srcOrd="1" destOrd="0" parTransId="{C93D7817-F0BF-436A-928B-9B09DF278AB5}" sibTransId="{0346BD37-AE63-40F1-9CC6-8407DFFC8C33}"/>
    <dgm:cxn modelId="{A8CCAC2D-22AB-4E05-A068-D44DF0F22969}" type="presOf" srcId="{8842E517-34D0-4098-BDE6-3E635BDFA161}" destId="{2C05F855-53DC-4C64-A229-FB8B2642B1A0}" srcOrd="0" destOrd="0" presId="urn:microsoft.com/office/officeart/2005/8/layout/default"/>
    <dgm:cxn modelId="{7388507C-9586-4DE6-9E1C-43F78A846D55}" type="presOf" srcId="{FD395722-28D1-4CD3-A26E-4101F45D3F3E}" destId="{9561F03B-7061-4C7B-AB2B-57216F4342CC}" srcOrd="0" destOrd="0" presId="urn:microsoft.com/office/officeart/2005/8/layout/default"/>
    <dgm:cxn modelId="{6EB0FBBC-C75F-4F71-9C3E-7D6C4FCF49F7}" srcId="{DDB5D7BC-DAF4-4D5F-8C10-A84DCB4F91F7}" destId="{8842E517-34D0-4098-BDE6-3E635BDFA161}" srcOrd="2" destOrd="0" parTransId="{3587C517-2DF4-4719-8FB3-F94DB470F420}" sibTransId="{0E44CC6B-7109-4491-8FF8-934C5E375138}"/>
    <dgm:cxn modelId="{931BA8CF-3587-4708-8BF7-5C6E9452278D}" srcId="{DDB5D7BC-DAF4-4D5F-8C10-A84DCB4F91F7}" destId="{CDF1F3EA-619C-455C-9CD2-1C051D75C973}" srcOrd="0" destOrd="0" parTransId="{044AF4D8-632C-434F-A85C-E2BBF716AC4F}" sibTransId="{BEC114FF-3B8D-4E1E-A707-A503D70778AE}"/>
    <dgm:cxn modelId="{D7E092DE-935C-408F-A7C7-94845E7AA718}" type="presOf" srcId="{01047CA0-BA7E-4CAF-B8AB-13AF5354CB39}" destId="{2DA95E3A-D6A6-4056-B135-7739D82011C7}" srcOrd="0" destOrd="0" presId="urn:microsoft.com/office/officeart/2005/8/layout/default"/>
    <dgm:cxn modelId="{59848BE1-FC73-4E13-A0A6-57C16E5013E1}" type="presOf" srcId="{DDB5D7BC-DAF4-4D5F-8C10-A84DCB4F91F7}" destId="{CB6B4819-4633-4D62-80DC-5F36F93261F4}" srcOrd="0" destOrd="0" presId="urn:microsoft.com/office/officeart/2005/8/layout/default"/>
    <dgm:cxn modelId="{478C9104-73F3-4E37-B5E5-0F45F0842EEF}" type="presParOf" srcId="{CB6B4819-4633-4D62-80DC-5F36F93261F4}" destId="{FBD84ECB-B0A9-4141-88DE-835875B7ABE4}" srcOrd="0" destOrd="0" presId="urn:microsoft.com/office/officeart/2005/8/layout/default"/>
    <dgm:cxn modelId="{9D989D29-AC44-4781-9EC0-26B31A07AB1F}" type="presParOf" srcId="{CB6B4819-4633-4D62-80DC-5F36F93261F4}" destId="{AD13C6A2-35EB-4B59-B7DC-748DEFA30B51}" srcOrd="1" destOrd="0" presId="urn:microsoft.com/office/officeart/2005/8/layout/default"/>
    <dgm:cxn modelId="{FC6BC6BC-5861-4ACF-A00B-BF03DA6EC56B}" type="presParOf" srcId="{CB6B4819-4633-4D62-80DC-5F36F93261F4}" destId="{9561F03B-7061-4C7B-AB2B-57216F4342CC}" srcOrd="2" destOrd="0" presId="urn:microsoft.com/office/officeart/2005/8/layout/default"/>
    <dgm:cxn modelId="{46817567-CE1A-437B-B39C-3072AC472E1C}" type="presParOf" srcId="{CB6B4819-4633-4D62-80DC-5F36F93261F4}" destId="{09DCDE1A-D46D-4BBC-BE2D-451E8581FA45}" srcOrd="3" destOrd="0" presId="urn:microsoft.com/office/officeart/2005/8/layout/default"/>
    <dgm:cxn modelId="{616958FD-6732-489B-87E5-1224703D05F6}" type="presParOf" srcId="{CB6B4819-4633-4D62-80DC-5F36F93261F4}" destId="{2C05F855-53DC-4C64-A229-FB8B2642B1A0}" srcOrd="4" destOrd="0" presId="urn:microsoft.com/office/officeart/2005/8/layout/default"/>
    <dgm:cxn modelId="{4D3A16EB-D66F-4566-B0FC-2191EFF6A085}" type="presParOf" srcId="{CB6B4819-4633-4D62-80DC-5F36F93261F4}" destId="{98B9A205-4A46-40AE-9022-F4B256209782}" srcOrd="5" destOrd="0" presId="urn:microsoft.com/office/officeart/2005/8/layout/default"/>
    <dgm:cxn modelId="{59EA0589-F475-4D43-A3E2-DDA2AC24A7A1}" type="presParOf" srcId="{CB6B4819-4633-4D62-80DC-5F36F93261F4}" destId="{2DA95E3A-D6A6-4056-B135-7739D82011C7}" srcOrd="6"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4E327010-A83D-499F-88AB-9F57DED94B58}"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nl-BE"/>
        </a:p>
      </dgm:t>
    </dgm:pt>
    <dgm:pt modelId="{5DE54BC4-DA27-42E0-9FE9-BA357B838515}">
      <dgm:prSet/>
      <dgm:spPr>
        <a:solidFill>
          <a:srgbClr val="2F4D5D"/>
        </a:solidFill>
      </dgm:spPr>
      <dgm:t>
        <a:bodyPr/>
        <a:lstStyle/>
        <a:p>
          <a:r>
            <a:rPr lang="nl-NL" baseline="0" dirty="0"/>
            <a:t>Creëren</a:t>
          </a:r>
          <a:endParaRPr lang="nl-BE" dirty="0"/>
        </a:p>
      </dgm:t>
    </dgm:pt>
    <dgm:pt modelId="{4658B3F7-E2B5-45F4-87E5-10478DBF34CC}" type="parTrans" cxnId="{8423E978-27CC-4BE3-A210-FEBDB38ED71A}">
      <dgm:prSet/>
      <dgm:spPr/>
      <dgm:t>
        <a:bodyPr/>
        <a:lstStyle/>
        <a:p>
          <a:endParaRPr lang="nl-BE"/>
        </a:p>
      </dgm:t>
    </dgm:pt>
    <dgm:pt modelId="{8E386BAF-8D62-46BF-87FD-8BE48F79C52C}" type="sibTrans" cxnId="{8423E978-27CC-4BE3-A210-FEBDB38ED71A}">
      <dgm:prSet/>
      <dgm:spPr/>
      <dgm:t>
        <a:bodyPr/>
        <a:lstStyle/>
        <a:p>
          <a:endParaRPr lang="nl-BE"/>
        </a:p>
      </dgm:t>
    </dgm:pt>
    <dgm:pt modelId="{3C63394C-A548-4398-89A0-E17FCC5D1066}">
      <dgm:prSet/>
      <dgm:spPr/>
      <dgm:t>
        <a:bodyPr/>
        <a:lstStyle/>
        <a:p>
          <a:r>
            <a:rPr lang="nl-BE" dirty="0"/>
            <a:t>Splitsen</a:t>
          </a:r>
        </a:p>
      </dgm:t>
    </dgm:pt>
    <dgm:pt modelId="{C2F70DE5-638E-4D51-9ECB-30A9D1B40FF1}" type="parTrans" cxnId="{705AEE49-8ED2-4EA0-B0B5-1AF31F4C2014}">
      <dgm:prSet/>
      <dgm:spPr/>
      <dgm:t>
        <a:bodyPr/>
        <a:lstStyle/>
        <a:p>
          <a:endParaRPr lang="nl-BE"/>
        </a:p>
      </dgm:t>
    </dgm:pt>
    <dgm:pt modelId="{5C339C98-DA7F-4E6B-BF1B-1104D42C9D17}" type="sibTrans" cxnId="{705AEE49-8ED2-4EA0-B0B5-1AF31F4C2014}">
      <dgm:prSet/>
      <dgm:spPr/>
      <dgm:t>
        <a:bodyPr/>
        <a:lstStyle/>
        <a:p>
          <a:endParaRPr lang="nl-BE"/>
        </a:p>
      </dgm:t>
    </dgm:pt>
    <dgm:pt modelId="{DFDD8A01-8042-49F3-BCEC-279EE5357450}">
      <dgm:prSet/>
      <dgm:spPr/>
      <dgm:t>
        <a:bodyPr/>
        <a:lstStyle/>
        <a:p>
          <a:r>
            <a:rPr lang="nl-BE" baseline="0" dirty="0"/>
            <a:t>Samenvoegen</a:t>
          </a:r>
          <a:endParaRPr lang="nl-BE" dirty="0"/>
        </a:p>
      </dgm:t>
    </dgm:pt>
    <dgm:pt modelId="{EE9EF8C7-AC34-4D4E-8484-1C5044E3C3FA}" type="parTrans" cxnId="{9CA7F6D9-7503-458D-9B30-2B731163A2CC}">
      <dgm:prSet/>
      <dgm:spPr/>
      <dgm:t>
        <a:bodyPr/>
        <a:lstStyle/>
        <a:p>
          <a:endParaRPr lang="nl-BE"/>
        </a:p>
      </dgm:t>
    </dgm:pt>
    <dgm:pt modelId="{AE9A5EAA-7669-4066-8210-51C4FA706420}" type="sibTrans" cxnId="{9CA7F6D9-7503-458D-9B30-2B731163A2CC}">
      <dgm:prSet/>
      <dgm:spPr/>
      <dgm:t>
        <a:bodyPr/>
        <a:lstStyle/>
        <a:p>
          <a:endParaRPr lang="nl-BE"/>
        </a:p>
      </dgm:t>
    </dgm:pt>
    <dgm:pt modelId="{DD9BDF1E-58BB-4EA5-9634-89F1EBDB4BCE}">
      <dgm:prSet/>
      <dgm:spPr/>
      <dgm:t>
        <a:bodyPr/>
        <a:lstStyle/>
        <a:p>
          <a:r>
            <a:rPr lang="nl-BE" baseline="0" dirty="0"/>
            <a:t>Groeperen</a:t>
          </a:r>
          <a:endParaRPr lang="nl-BE" dirty="0"/>
        </a:p>
      </dgm:t>
    </dgm:pt>
    <dgm:pt modelId="{0A9077E3-657A-47DC-9D37-D1A2810253FF}" type="parTrans" cxnId="{0DB97D86-164C-44BB-938A-69D4934C6708}">
      <dgm:prSet/>
      <dgm:spPr/>
      <dgm:t>
        <a:bodyPr/>
        <a:lstStyle/>
        <a:p>
          <a:endParaRPr lang="nl-BE"/>
        </a:p>
      </dgm:t>
    </dgm:pt>
    <dgm:pt modelId="{AC722A24-DE9F-4A55-AD38-37BD839DB888}" type="sibTrans" cxnId="{0DB97D86-164C-44BB-938A-69D4934C6708}">
      <dgm:prSet/>
      <dgm:spPr/>
      <dgm:t>
        <a:bodyPr/>
        <a:lstStyle/>
        <a:p>
          <a:endParaRPr lang="nl-BE"/>
        </a:p>
      </dgm:t>
    </dgm:pt>
    <dgm:pt modelId="{FA47401B-F425-4FDB-B28D-20D1A9A0ECE4}">
      <dgm:prSet/>
      <dgm:spPr/>
      <dgm:t>
        <a:bodyPr/>
        <a:lstStyle/>
        <a:p>
          <a:r>
            <a:rPr lang="nl-NL" baseline="0" dirty="0"/>
            <a:t>Verwijderen</a:t>
          </a:r>
          <a:endParaRPr lang="nl-BE" dirty="0"/>
        </a:p>
      </dgm:t>
    </dgm:pt>
    <dgm:pt modelId="{2F5024B2-8108-474E-AA86-503144D8A71F}" type="parTrans" cxnId="{2DA3742F-3115-4CC4-AEEA-B06F5550D458}">
      <dgm:prSet/>
      <dgm:spPr/>
      <dgm:t>
        <a:bodyPr/>
        <a:lstStyle/>
        <a:p>
          <a:endParaRPr lang="nl-BE"/>
        </a:p>
      </dgm:t>
    </dgm:pt>
    <dgm:pt modelId="{FB946D2D-A6E7-43EF-930F-E7B27D016C5B}" type="sibTrans" cxnId="{2DA3742F-3115-4CC4-AEEA-B06F5550D458}">
      <dgm:prSet/>
      <dgm:spPr/>
      <dgm:t>
        <a:bodyPr/>
        <a:lstStyle/>
        <a:p>
          <a:endParaRPr lang="nl-BE"/>
        </a:p>
      </dgm:t>
    </dgm:pt>
    <dgm:pt modelId="{8A8D59FB-FC1B-416C-B6E6-A1437B27D4DA}">
      <dgm:prSet/>
      <dgm:spPr/>
      <dgm:t>
        <a:bodyPr/>
        <a:lstStyle/>
        <a:p>
          <a:r>
            <a:rPr lang="nl-NL" baseline="0"/>
            <a:t>Attribuut manipulatie</a:t>
          </a:r>
          <a:endParaRPr lang="nl-BE" dirty="0"/>
        </a:p>
      </dgm:t>
    </dgm:pt>
    <dgm:pt modelId="{7774FE0B-71DB-47C3-A663-4292E86D0474}" type="parTrans" cxnId="{99B82652-14C0-4BC5-A75A-9543282281F0}">
      <dgm:prSet/>
      <dgm:spPr/>
      <dgm:t>
        <a:bodyPr/>
        <a:lstStyle/>
        <a:p>
          <a:endParaRPr lang="nl-BE"/>
        </a:p>
      </dgm:t>
    </dgm:pt>
    <dgm:pt modelId="{FCB6BB23-D6E2-42C6-8DDC-6F4021262995}" type="sibTrans" cxnId="{99B82652-14C0-4BC5-A75A-9543282281F0}">
      <dgm:prSet/>
      <dgm:spPr/>
      <dgm:t>
        <a:bodyPr/>
        <a:lstStyle/>
        <a:p>
          <a:endParaRPr lang="nl-BE"/>
        </a:p>
      </dgm:t>
    </dgm:pt>
    <dgm:pt modelId="{207452BB-E07F-4AB6-951A-C174545423D5}" type="pres">
      <dgm:prSet presAssocID="{4E327010-A83D-499F-88AB-9F57DED94B58}" presName="Name0" presStyleCnt="0">
        <dgm:presLayoutVars>
          <dgm:chMax val="7"/>
          <dgm:chPref val="7"/>
          <dgm:dir/>
        </dgm:presLayoutVars>
      </dgm:prSet>
      <dgm:spPr/>
    </dgm:pt>
    <dgm:pt modelId="{ED1E734E-9E80-4F95-B1E3-89488591F7B2}" type="pres">
      <dgm:prSet presAssocID="{4E327010-A83D-499F-88AB-9F57DED94B58}" presName="Name1" presStyleCnt="0"/>
      <dgm:spPr/>
    </dgm:pt>
    <dgm:pt modelId="{6440A90A-45D5-4AA3-A7C6-F53672846588}" type="pres">
      <dgm:prSet presAssocID="{4E327010-A83D-499F-88AB-9F57DED94B58}" presName="cycle" presStyleCnt="0"/>
      <dgm:spPr/>
    </dgm:pt>
    <dgm:pt modelId="{D5BB40AA-542B-48C7-B10D-DB0A1913F766}" type="pres">
      <dgm:prSet presAssocID="{4E327010-A83D-499F-88AB-9F57DED94B58}" presName="srcNode" presStyleLbl="node1" presStyleIdx="0" presStyleCnt="6"/>
      <dgm:spPr/>
    </dgm:pt>
    <dgm:pt modelId="{6D72250A-1E14-4A2C-B2A7-2EA4D1618BFB}" type="pres">
      <dgm:prSet presAssocID="{4E327010-A83D-499F-88AB-9F57DED94B58}" presName="conn" presStyleLbl="parChTrans1D2" presStyleIdx="0" presStyleCnt="1"/>
      <dgm:spPr/>
    </dgm:pt>
    <dgm:pt modelId="{80D3DF36-923E-4276-9B89-143568906BE7}" type="pres">
      <dgm:prSet presAssocID="{4E327010-A83D-499F-88AB-9F57DED94B58}" presName="extraNode" presStyleLbl="node1" presStyleIdx="0" presStyleCnt="6"/>
      <dgm:spPr/>
    </dgm:pt>
    <dgm:pt modelId="{9C269AEB-CB39-4CFF-A378-2D509E3FC671}" type="pres">
      <dgm:prSet presAssocID="{4E327010-A83D-499F-88AB-9F57DED94B58}" presName="dstNode" presStyleLbl="node1" presStyleIdx="0" presStyleCnt="6"/>
      <dgm:spPr/>
    </dgm:pt>
    <dgm:pt modelId="{D5A3ED7D-6214-4056-8405-301ED28A2621}" type="pres">
      <dgm:prSet presAssocID="{5DE54BC4-DA27-42E0-9FE9-BA357B838515}" presName="text_1" presStyleLbl="node1" presStyleIdx="0" presStyleCnt="6">
        <dgm:presLayoutVars>
          <dgm:bulletEnabled val="1"/>
        </dgm:presLayoutVars>
      </dgm:prSet>
      <dgm:spPr/>
    </dgm:pt>
    <dgm:pt modelId="{F54FDA0F-2493-4F5A-97E8-C142EA943C77}" type="pres">
      <dgm:prSet presAssocID="{5DE54BC4-DA27-42E0-9FE9-BA357B838515}" presName="accent_1" presStyleCnt="0"/>
      <dgm:spPr/>
    </dgm:pt>
    <dgm:pt modelId="{2A2B03B7-10AE-4B07-801D-59C5DD107344}" type="pres">
      <dgm:prSet presAssocID="{5DE54BC4-DA27-42E0-9FE9-BA357B838515}" presName="accentRepeatNode" presStyleLbl="solidFgAcc1" presStyleIdx="0" presStyleCnt="6"/>
      <dgm:spPr/>
    </dgm:pt>
    <dgm:pt modelId="{C51E2357-3730-408A-8EED-606C9503A7C7}" type="pres">
      <dgm:prSet presAssocID="{FA47401B-F425-4FDB-B28D-20D1A9A0ECE4}" presName="text_2" presStyleLbl="node1" presStyleIdx="1" presStyleCnt="6">
        <dgm:presLayoutVars>
          <dgm:bulletEnabled val="1"/>
        </dgm:presLayoutVars>
      </dgm:prSet>
      <dgm:spPr/>
    </dgm:pt>
    <dgm:pt modelId="{FD5C571F-FC2C-4F2B-80C2-392E3EA9C81A}" type="pres">
      <dgm:prSet presAssocID="{FA47401B-F425-4FDB-B28D-20D1A9A0ECE4}" presName="accent_2" presStyleCnt="0"/>
      <dgm:spPr/>
    </dgm:pt>
    <dgm:pt modelId="{52ED2DC3-4FA2-4A1F-989F-994EA8D379D0}" type="pres">
      <dgm:prSet presAssocID="{FA47401B-F425-4FDB-B28D-20D1A9A0ECE4}" presName="accentRepeatNode" presStyleLbl="solidFgAcc1" presStyleIdx="1" presStyleCnt="6"/>
      <dgm:spPr/>
    </dgm:pt>
    <dgm:pt modelId="{DE61C4BE-8F26-468F-BBD2-99898B6C266E}" type="pres">
      <dgm:prSet presAssocID="{8A8D59FB-FC1B-416C-B6E6-A1437B27D4DA}" presName="text_3" presStyleLbl="node1" presStyleIdx="2" presStyleCnt="6">
        <dgm:presLayoutVars>
          <dgm:bulletEnabled val="1"/>
        </dgm:presLayoutVars>
      </dgm:prSet>
      <dgm:spPr/>
    </dgm:pt>
    <dgm:pt modelId="{A0048DEC-F698-47DA-92A5-60467932F36B}" type="pres">
      <dgm:prSet presAssocID="{8A8D59FB-FC1B-416C-B6E6-A1437B27D4DA}" presName="accent_3" presStyleCnt="0"/>
      <dgm:spPr/>
    </dgm:pt>
    <dgm:pt modelId="{954C9262-2A08-4791-B790-C2E8EB48CEC5}" type="pres">
      <dgm:prSet presAssocID="{8A8D59FB-FC1B-416C-B6E6-A1437B27D4DA}" presName="accentRepeatNode" presStyleLbl="solidFgAcc1" presStyleIdx="2" presStyleCnt="6"/>
      <dgm:spPr/>
    </dgm:pt>
    <dgm:pt modelId="{73F72F94-83A1-4EF3-883B-4CFA6317AF1E}" type="pres">
      <dgm:prSet presAssocID="{3C63394C-A548-4398-89A0-E17FCC5D1066}" presName="text_4" presStyleLbl="node1" presStyleIdx="3" presStyleCnt="6">
        <dgm:presLayoutVars>
          <dgm:bulletEnabled val="1"/>
        </dgm:presLayoutVars>
      </dgm:prSet>
      <dgm:spPr/>
    </dgm:pt>
    <dgm:pt modelId="{131C7DC4-8D33-4A7B-939E-5F4FD903EF36}" type="pres">
      <dgm:prSet presAssocID="{3C63394C-A548-4398-89A0-E17FCC5D1066}" presName="accent_4" presStyleCnt="0"/>
      <dgm:spPr/>
    </dgm:pt>
    <dgm:pt modelId="{7FFFF2C7-3E9B-4ABA-B133-63FA08143A22}" type="pres">
      <dgm:prSet presAssocID="{3C63394C-A548-4398-89A0-E17FCC5D1066}" presName="accentRepeatNode" presStyleLbl="solidFgAcc1" presStyleIdx="3" presStyleCnt="6"/>
      <dgm:spPr/>
    </dgm:pt>
    <dgm:pt modelId="{27CC2492-4DD3-406B-80FF-27E771020154}" type="pres">
      <dgm:prSet presAssocID="{DFDD8A01-8042-49F3-BCEC-279EE5357450}" presName="text_5" presStyleLbl="node1" presStyleIdx="4" presStyleCnt="6">
        <dgm:presLayoutVars>
          <dgm:bulletEnabled val="1"/>
        </dgm:presLayoutVars>
      </dgm:prSet>
      <dgm:spPr/>
    </dgm:pt>
    <dgm:pt modelId="{228AF4EE-2BA8-432A-BDA0-2CF9082AD865}" type="pres">
      <dgm:prSet presAssocID="{DFDD8A01-8042-49F3-BCEC-279EE5357450}" presName="accent_5" presStyleCnt="0"/>
      <dgm:spPr/>
    </dgm:pt>
    <dgm:pt modelId="{4B6DE749-8E70-4294-A292-97DF1BB9EDC2}" type="pres">
      <dgm:prSet presAssocID="{DFDD8A01-8042-49F3-BCEC-279EE5357450}" presName="accentRepeatNode" presStyleLbl="solidFgAcc1" presStyleIdx="4" presStyleCnt="6"/>
      <dgm:spPr/>
    </dgm:pt>
    <dgm:pt modelId="{CED530CD-E133-4797-BCE4-17ABB76E3A47}" type="pres">
      <dgm:prSet presAssocID="{DD9BDF1E-58BB-4EA5-9634-89F1EBDB4BCE}" presName="text_6" presStyleLbl="node1" presStyleIdx="5" presStyleCnt="6">
        <dgm:presLayoutVars>
          <dgm:bulletEnabled val="1"/>
        </dgm:presLayoutVars>
      </dgm:prSet>
      <dgm:spPr/>
    </dgm:pt>
    <dgm:pt modelId="{39FC3358-559D-4362-BBA4-13BA9C80C6FC}" type="pres">
      <dgm:prSet presAssocID="{DD9BDF1E-58BB-4EA5-9634-89F1EBDB4BCE}" presName="accent_6" presStyleCnt="0"/>
      <dgm:spPr/>
    </dgm:pt>
    <dgm:pt modelId="{81DB6912-79E1-482A-ABEF-FA8BB3BE9A70}" type="pres">
      <dgm:prSet presAssocID="{DD9BDF1E-58BB-4EA5-9634-89F1EBDB4BCE}" presName="accentRepeatNode" presStyleLbl="solidFgAcc1" presStyleIdx="5" presStyleCnt="6"/>
      <dgm:spPr/>
    </dgm:pt>
  </dgm:ptLst>
  <dgm:cxnLst>
    <dgm:cxn modelId="{77967403-2E4B-40B6-B1D6-14740CF071F1}" type="presOf" srcId="{DFDD8A01-8042-49F3-BCEC-279EE5357450}" destId="{27CC2492-4DD3-406B-80FF-27E771020154}" srcOrd="0" destOrd="0" presId="urn:microsoft.com/office/officeart/2008/layout/VerticalCurvedList"/>
    <dgm:cxn modelId="{2DA3742F-3115-4CC4-AEEA-B06F5550D458}" srcId="{4E327010-A83D-499F-88AB-9F57DED94B58}" destId="{FA47401B-F425-4FDB-B28D-20D1A9A0ECE4}" srcOrd="1" destOrd="0" parTransId="{2F5024B2-8108-474E-AA86-503144D8A71F}" sibTransId="{FB946D2D-A6E7-43EF-930F-E7B27D016C5B}"/>
    <dgm:cxn modelId="{705AEE49-8ED2-4EA0-B0B5-1AF31F4C2014}" srcId="{4E327010-A83D-499F-88AB-9F57DED94B58}" destId="{3C63394C-A548-4398-89A0-E17FCC5D1066}" srcOrd="3" destOrd="0" parTransId="{C2F70DE5-638E-4D51-9ECB-30A9D1B40FF1}" sibTransId="{5C339C98-DA7F-4E6B-BF1B-1104D42C9D17}"/>
    <dgm:cxn modelId="{55719F6B-6FC8-4C44-94BD-3DBAB6745A19}" type="presOf" srcId="{5DE54BC4-DA27-42E0-9FE9-BA357B838515}" destId="{D5A3ED7D-6214-4056-8405-301ED28A2621}" srcOrd="0" destOrd="0" presId="urn:microsoft.com/office/officeart/2008/layout/VerticalCurvedList"/>
    <dgm:cxn modelId="{99B82652-14C0-4BC5-A75A-9543282281F0}" srcId="{4E327010-A83D-499F-88AB-9F57DED94B58}" destId="{8A8D59FB-FC1B-416C-B6E6-A1437B27D4DA}" srcOrd="2" destOrd="0" parTransId="{7774FE0B-71DB-47C3-A663-4292E86D0474}" sibTransId="{FCB6BB23-D6E2-42C6-8DDC-6F4021262995}"/>
    <dgm:cxn modelId="{8423E978-27CC-4BE3-A210-FEBDB38ED71A}" srcId="{4E327010-A83D-499F-88AB-9F57DED94B58}" destId="{5DE54BC4-DA27-42E0-9FE9-BA357B838515}" srcOrd="0" destOrd="0" parTransId="{4658B3F7-E2B5-45F4-87E5-10478DBF34CC}" sibTransId="{8E386BAF-8D62-46BF-87FD-8BE48F79C52C}"/>
    <dgm:cxn modelId="{C52D0482-0840-4A87-AD34-CD72D22C2377}" type="presOf" srcId="{FA47401B-F425-4FDB-B28D-20D1A9A0ECE4}" destId="{C51E2357-3730-408A-8EED-606C9503A7C7}" srcOrd="0" destOrd="0" presId="urn:microsoft.com/office/officeart/2008/layout/VerticalCurvedList"/>
    <dgm:cxn modelId="{0DB97D86-164C-44BB-938A-69D4934C6708}" srcId="{4E327010-A83D-499F-88AB-9F57DED94B58}" destId="{DD9BDF1E-58BB-4EA5-9634-89F1EBDB4BCE}" srcOrd="5" destOrd="0" parTransId="{0A9077E3-657A-47DC-9D37-D1A2810253FF}" sibTransId="{AC722A24-DE9F-4A55-AD38-37BD839DB888}"/>
    <dgm:cxn modelId="{4B435696-DC47-4426-B79B-B6652F21E347}" type="presOf" srcId="{8E386BAF-8D62-46BF-87FD-8BE48F79C52C}" destId="{6D72250A-1E14-4A2C-B2A7-2EA4D1618BFB}" srcOrd="0" destOrd="0" presId="urn:microsoft.com/office/officeart/2008/layout/VerticalCurvedList"/>
    <dgm:cxn modelId="{7C6DFB99-E6FB-4340-9897-80CB58B5695D}" type="presOf" srcId="{4E327010-A83D-499F-88AB-9F57DED94B58}" destId="{207452BB-E07F-4AB6-951A-C174545423D5}" srcOrd="0" destOrd="0" presId="urn:microsoft.com/office/officeart/2008/layout/VerticalCurvedList"/>
    <dgm:cxn modelId="{9CA7F6D9-7503-458D-9B30-2B731163A2CC}" srcId="{4E327010-A83D-499F-88AB-9F57DED94B58}" destId="{DFDD8A01-8042-49F3-BCEC-279EE5357450}" srcOrd="4" destOrd="0" parTransId="{EE9EF8C7-AC34-4D4E-8484-1C5044E3C3FA}" sibTransId="{AE9A5EAA-7669-4066-8210-51C4FA706420}"/>
    <dgm:cxn modelId="{FEB412DD-67E1-49C5-8753-EBCAFE14E8F7}" type="presOf" srcId="{DD9BDF1E-58BB-4EA5-9634-89F1EBDB4BCE}" destId="{CED530CD-E133-4797-BCE4-17ABB76E3A47}" srcOrd="0" destOrd="0" presId="urn:microsoft.com/office/officeart/2008/layout/VerticalCurvedList"/>
    <dgm:cxn modelId="{B57A67F3-27CF-47DD-BD49-D830E68D70D1}" type="presOf" srcId="{3C63394C-A548-4398-89A0-E17FCC5D1066}" destId="{73F72F94-83A1-4EF3-883B-4CFA6317AF1E}" srcOrd="0" destOrd="0" presId="urn:microsoft.com/office/officeart/2008/layout/VerticalCurvedList"/>
    <dgm:cxn modelId="{2DE8C9FB-EE08-4C4C-A96C-8DB334A0FE40}" type="presOf" srcId="{8A8D59FB-FC1B-416C-B6E6-A1437B27D4DA}" destId="{DE61C4BE-8F26-468F-BBD2-99898B6C266E}" srcOrd="0" destOrd="0" presId="urn:microsoft.com/office/officeart/2008/layout/VerticalCurvedList"/>
    <dgm:cxn modelId="{2DBF5E04-F026-4306-9F4A-F2F56D991AC2}" type="presParOf" srcId="{207452BB-E07F-4AB6-951A-C174545423D5}" destId="{ED1E734E-9E80-4F95-B1E3-89488591F7B2}" srcOrd="0" destOrd="0" presId="urn:microsoft.com/office/officeart/2008/layout/VerticalCurvedList"/>
    <dgm:cxn modelId="{EBF8D3FF-B1C1-4EDC-8CE8-EFD073947574}" type="presParOf" srcId="{ED1E734E-9E80-4F95-B1E3-89488591F7B2}" destId="{6440A90A-45D5-4AA3-A7C6-F53672846588}" srcOrd="0" destOrd="0" presId="urn:microsoft.com/office/officeart/2008/layout/VerticalCurvedList"/>
    <dgm:cxn modelId="{E0390DC6-FB63-44BB-B214-39863C4D0622}" type="presParOf" srcId="{6440A90A-45D5-4AA3-A7C6-F53672846588}" destId="{D5BB40AA-542B-48C7-B10D-DB0A1913F766}" srcOrd="0" destOrd="0" presId="urn:microsoft.com/office/officeart/2008/layout/VerticalCurvedList"/>
    <dgm:cxn modelId="{B5C8CEFD-3D21-426F-9E60-D93994F520F0}" type="presParOf" srcId="{6440A90A-45D5-4AA3-A7C6-F53672846588}" destId="{6D72250A-1E14-4A2C-B2A7-2EA4D1618BFB}" srcOrd="1" destOrd="0" presId="urn:microsoft.com/office/officeart/2008/layout/VerticalCurvedList"/>
    <dgm:cxn modelId="{ED8B6FBA-63F4-4665-A58B-391F47496851}" type="presParOf" srcId="{6440A90A-45D5-4AA3-A7C6-F53672846588}" destId="{80D3DF36-923E-4276-9B89-143568906BE7}" srcOrd="2" destOrd="0" presId="urn:microsoft.com/office/officeart/2008/layout/VerticalCurvedList"/>
    <dgm:cxn modelId="{8138790C-9D83-47BC-999A-6D94EDD33F57}" type="presParOf" srcId="{6440A90A-45D5-4AA3-A7C6-F53672846588}" destId="{9C269AEB-CB39-4CFF-A378-2D509E3FC671}" srcOrd="3" destOrd="0" presId="urn:microsoft.com/office/officeart/2008/layout/VerticalCurvedList"/>
    <dgm:cxn modelId="{0D07F6F3-7947-41D8-8A72-52B8729A0C2D}" type="presParOf" srcId="{ED1E734E-9E80-4F95-B1E3-89488591F7B2}" destId="{D5A3ED7D-6214-4056-8405-301ED28A2621}" srcOrd="1" destOrd="0" presId="urn:microsoft.com/office/officeart/2008/layout/VerticalCurvedList"/>
    <dgm:cxn modelId="{4C342B1C-B77A-41A7-ABF1-C2A84B09FEA6}" type="presParOf" srcId="{ED1E734E-9E80-4F95-B1E3-89488591F7B2}" destId="{F54FDA0F-2493-4F5A-97E8-C142EA943C77}" srcOrd="2" destOrd="0" presId="urn:microsoft.com/office/officeart/2008/layout/VerticalCurvedList"/>
    <dgm:cxn modelId="{624BD043-4933-4A50-83C0-5BF1F6EEA0AB}" type="presParOf" srcId="{F54FDA0F-2493-4F5A-97E8-C142EA943C77}" destId="{2A2B03B7-10AE-4B07-801D-59C5DD107344}" srcOrd="0" destOrd="0" presId="urn:microsoft.com/office/officeart/2008/layout/VerticalCurvedList"/>
    <dgm:cxn modelId="{AC4A6E03-A196-4569-BF5F-16A7A2D7B6A0}" type="presParOf" srcId="{ED1E734E-9E80-4F95-B1E3-89488591F7B2}" destId="{C51E2357-3730-408A-8EED-606C9503A7C7}" srcOrd="3" destOrd="0" presId="urn:microsoft.com/office/officeart/2008/layout/VerticalCurvedList"/>
    <dgm:cxn modelId="{B96355BB-2A66-4AE4-B193-790D0377C337}" type="presParOf" srcId="{ED1E734E-9E80-4F95-B1E3-89488591F7B2}" destId="{FD5C571F-FC2C-4F2B-80C2-392E3EA9C81A}" srcOrd="4" destOrd="0" presId="urn:microsoft.com/office/officeart/2008/layout/VerticalCurvedList"/>
    <dgm:cxn modelId="{88C776CB-658A-4196-994D-DA79AC748D2E}" type="presParOf" srcId="{FD5C571F-FC2C-4F2B-80C2-392E3EA9C81A}" destId="{52ED2DC3-4FA2-4A1F-989F-994EA8D379D0}" srcOrd="0" destOrd="0" presId="urn:microsoft.com/office/officeart/2008/layout/VerticalCurvedList"/>
    <dgm:cxn modelId="{017A257A-BF95-4AAD-90AB-65C4633AFEF9}" type="presParOf" srcId="{ED1E734E-9E80-4F95-B1E3-89488591F7B2}" destId="{DE61C4BE-8F26-468F-BBD2-99898B6C266E}" srcOrd="5" destOrd="0" presId="urn:microsoft.com/office/officeart/2008/layout/VerticalCurvedList"/>
    <dgm:cxn modelId="{E5D3821F-4E0E-4A39-98EE-BCB01BC43C69}" type="presParOf" srcId="{ED1E734E-9E80-4F95-B1E3-89488591F7B2}" destId="{A0048DEC-F698-47DA-92A5-60467932F36B}" srcOrd="6" destOrd="0" presId="urn:microsoft.com/office/officeart/2008/layout/VerticalCurvedList"/>
    <dgm:cxn modelId="{3F56D7FB-3437-4BC7-B66F-1DA5A7AA0BF6}" type="presParOf" srcId="{A0048DEC-F698-47DA-92A5-60467932F36B}" destId="{954C9262-2A08-4791-B790-C2E8EB48CEC5}" srcOrd="0" destOrd="0" presId="urn:microsoft.com/office/officeart/2008/layout/VerticalCurvedList"/>
    <dgm:cxn modelId="{8C949E10-978B-4D4D-8829-20732B13D690}" type="presParOf" srcId="{ED1E734E-9E80-4F95-B1E3-89488591F7B2}" destId="{73F72F94-83A1-4EF3-883B-4CFA6317AF1E}" srcOrd="7" destOrd="0" presId="urn:microsoft.com/office/officeart/2008/layout/VerticalCurvedList"/>
    <dgm:cxn modelId="{0FD76A32-24E8-44F9-B4D1-525818ACB9A5}" type="presParOf" srcId="{ED1E734E-9E80-4F95-B1E3-89488591F7B2}" destId="{131C7DC4-8D33-4A7B-939E-5F4FD903EF36}" srcOrd="8" destOrd="0" presId="urn:microsoft.com/office/officeart/2008/layout/VerticalCurvedList"/>
    <dgm:cxn modelId="{9404F799-02D4-4816-B697-55C80FC57C21}" type="presParOf" srcId="{131C7DC4-8D33-4A7B-939E-5F4FD903EF36}" destId="{7FFFF2C7-3E9B-4ABA-B133-63FA08143A22}" srcOrd="0" destOrd="0" presId="urn:microsoft.com/office/officeart/2008/layout/VerticalCurvedList"/>
    <dgm:cxn modelId="{C4AA76A2-619E-4B5C-928E-37A81AEE05D5}" type="presParOf" srcId="{ED1E734E-9E80-4F95-B1E3-89488591F7B2}" destId="{27CC2492-4DD3-406B-80FF-27E771020154}" srcOrd="9" destOrd="0" presId="urn:microsoft.com/office/officeart/2008/layout/VerticalCurvedList"/>
    <dgm:cxn modelId="{04722E9E-2F18-4A8E-87AE-6D5CE8D68624}" type="presParOf" srcId="{ED1E734E-9E80-4F95-B1E3-89488591F7B2}" destId="{228AF4EE-2BA8-432A-BDA0-2CF9082AD865}" srcOrd="10" destOrd="0" presId="urn:microsoft.com/office/officeart/2008/layout/VerticalCurvedList"/>
    <dgm:cxn modelId="{E3777E3C-3E07-49AE-AE09-114CC603DAEF}" type="presParOf" srcId="{228AF4EE-2BA8-432A-BDA0-2CF9082AD865}" destId="{4B6DE749-8E70-4294-A292-97DF1BB9EDC2}" srcOrd="0" destOrd="0" presId="urn:microsoft.com/office/officeart/2008/layout/VerticalCurvedList"/>
    <dgm:cxn modelId="{7134C78C-03AF-4B25-82FE-AF6E6D20F966}" type="presParOf" srcId="{ED1E734E-9E80-4F95-B1E3-89488591F7B2}" destId="{CED530CD-E133-4797-BCE4-17ABB76E3A47}" srcOrd="11" destOrd="0" presId="urn:microsoft.com/office/officeart/2008/layout/VerticalCurvedList"/>
    <dgm:cxn modelId="{33207482-D517-4910-84A5-CAB586F1084D}" type="presParOf" srcId="{ED1E734E-9E80-4F95-B1E3-89488591F7B2}" destId="{39FC3358-559D-4362-BBA4-13BA9C80C6FC}" srcOrd="12" destOrd="0" presId="urn:microsoft.com/office/officeart/2008/layout/VerticalCurvedList"/>
    <dgm:cxn modelId="{95CE5BA9-6087-44DF-8197-83D818A79C17}" type="presParOf" srcId="{39FC3358-559D-4362-BBA4-13BA9C80C6FC}" destId="{81DB6912-79E1-482A-ABEF-FA8BB3BE9A70}" srcOrd="0" destOrd="0" presId="urn:microsoft.com/office/officeart/2008/layout/VerticalCurv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4E327010-A83D-499F-88AB-9F57DED94B58}"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nl-BE"/>
        </a:p>
      </dgm:t>
    </dgm:pt>
    <dgm:pt modelId="{5DE54BC4-DA27-42E0-9FE9-BA357B838515}">
      <dgm:prSet/>
      <dgm:spPr>
        <a:solidFill>
          <a:srgbClr val="1D8DB0"/>
        </a:solidFill>
      </dgm:spPr>
      <dgm:t>
        <a:bodyPr/>
        <a:lstStyle/>
        <a:p>
          <a:r>
            <a:rPr lang="nl-NL" baseline="0" dirty="0"/>
            <a:t>Creëren</a:t>
          </a:r>
          <a:endParaRPr lang="nl-BE" dirty="0"/>
        </a:p>
      </dgm:t>
    </dgm:pt>
    <dgm:pt modelId="{4658B3F7-E2B5-45F4-87E5-10478DBF34CC}" type="parTrans" cxnId="{8423E978-27CC-4BE3-A210-FEBDB38ED71A}">
      <dgm:prSet/>
      <dgm:spPr/>
      <dgm:t>
        <a:bodyPr/>
        <a:lstStyle/>
        <a:p>
          <a:endParaRPr lang="nl-BE"/>
        </a:p>
      </dgm:t>
    </dgm:pt>
    <dgm:pt modelId="{8E386BAF-8D62-46BF-87FD-8BE48F79C52C}" type="sibTrans" cxnId="{8423E978-27CC-4BE3-A210-FEBDB38ED71A}">
      <dgm:prSet/>
      <dgm:spPr/>
      <dgm:t>
        <a:bodyPr/>
        <a:lstStyle/>
        <a:p>
          <a:endParaRPr lang="nl-BE"/>
        </a:p>
      </dgm:t>
    </dgm:pt>
    <dgm:pt modelId="{3C63394C-A548-4398-89A0-E17FCC5D1066}">
      <dgm:prSet/>
      <dgm:spPr/>
      <dgm:t>
        <a:bodyPr/>
        <a:lstStyle/>
        <a:p>
          <a:r>
            <a:rPr lang="nl-BE" dirty="0"/>
            <a:t>Splitsen</a:t>
          </a:r>
        </a:p>
      </dgm:t>
    </dgm:pt>
    <dgm:pt modelId="{C2F70DE5-638E-4D51-9ECB-30A9D1B40FF1}" type="parTrans" cxnId="{705AEE49-8ED2-4EA0-B0B5-1AF31F4C2014}">
      <dgm:prSet/>
      <dgm:spPr/>
      <dgm:t>
        <a:bodyPr/>
        <a:lstStyle/>
        <a:p>
          <a:endParaRPr lang="nl-BE"/>
        </a:p>
      </dgm:t>
    </dgm:pt>
    <dgm:pt modelId="{5C339C98-DA7F-4E6B-BF1B-1104D42C9D17}" type="sibTrans" cxnId="{705AEE49-8ED2-4EA0-B0B5-1AF31F4C2014}">
      <dgm:prSet/>
      <dgm:spPr/>
      <dgm:t>
        <a:bodyPr/>
        <a:lstStyle/>
        <a:p>
          <a:endParaRPr lang="nl-BE"/>
        </a:p>
      </dgm:t>
    </dgm:pt>
    <dgm:pt modelId="{DFDD8A01-8042-49F3-BCEC-279EE5357450}">
      <dgm:prSet/>
      <dgm:spPr/>
      <dgm:t>
        <a:bodyPr/>
        <a:lstStyle/>
        <a:p>
          <a:r>
            <a:rPr lang="nl-BE" baseline="0" dirty="0"/>
            <a:t>Samenvoegen</a:t>
          </a:r>
          <a:endParaRPr lang="nl-BE" dirty="0"/>
        </a:p>
      </dgm:t>
    </dgm:pt>
    <dgm:pt modelId="{EE9EF8C7-AC34-4D4E-8484-1C5044E3C3FA}" type="parTrans" cxnId="{9CA7F6D9-7503-458D-9B30-2B731163A2CC}">
      <dgm:prSet/>
      <dgm:spPr/>
      <dgm:t>
        <a:bodyPr/>
        <a:lstStyle/>
        <a:p>
          <a:endParaRPr lang="nl-BE"/>
        </a:p>
      </dgm:t>
    </dgm:pt>
    <dgm:pt modelId="{AE9A5EAA-7669-4066-8210-51C4FA706420}" type="sibTrans" cxnId="{9CA7F6D9-7503-458D-9B30-2B731163A2CC}">
      <dgm:prSet/>
      <dgm:spPr/>
      <dgm:t>
        <a:bodyPr/>
        <a:lstStyle/>
        <a:p>
          <a:endParaRPr lang="nl-BE"/>
        </a:p>
      </dgm:t>
    </dgm:pt>
    <dgm:pt modelId="{DD9BDF1E-58BB-4EA5-9634-89F1EBDB4BCE}">
      <dgm:prSet/>
      <dgm:spPr/>
      <dgm:t>
        <a:bodyPr/>
        <a:lstStyle/>
        <a:p>
          <a:r>
            <a:rPr lang="nl-BE" baseline="0" dirty="0"/>
            <a:t>Groeperen</a:t>
          </a:r>
          <a:endParaRPr lang="nl-BE" dirty="0"/>
        </a:p>
      </dgm:t>
    </dgm:pt>
    <dgm:pt modelId="{0A9077E3-657A-47DC-9D37-D1A2810253FF}" type="parTrans" cxnId="{0DB97D86-164C-44BB-938A-69D4934C6708}">
      <dgm:prSet/>
      <dgm:spPr/>
      <dgm:t>
        <a:bodyPr/>
        <a:lstStyle/>
        <a:p>
          <a:endParaRPr lang="nl-BE"/>
        </a:p>
      </dgm:t>
    </dgm:pt>
    <dgm:pt modelId="{AC722A24-DE9F-4A55-AD38-37BD839DB888}" type="sibTrans" cxnId="{0DB97D86-164C-44BB-938A-69D4934C6708}">
      <dgm:prSet/>
      <dgm:spPr/>
      <dgm:t>
        <a:bodyPr/>
        <a:lstStyle/>
        <a:p>
          <a:endParaRPr lang="nl-BE"/>
        </a:p>
      </dgm:t>
    </dgm:pt>
    <dgm:pt modelId="{FA47401B-F425-4FDB-B28D-20D1A9A0ECE4}">
      <dgm:prSet/>
      <dgm:spPr>
        <a:solidFill>
          <a:srgbClr val="1D8DB0"/>
        </a:solidFill>
      </dgm:spPr>
      <dgm:t>
        <a:bodyPr/>
        <a:lstStyle/>
        <a:p>
          <a:r>
            <a:rPr lang="nl-NL" baseline="0" dirty="0"/>
            <a:t>Verwijderen</a:t>
          </a:r>
          <a:endParaRPr lang="nl-BE" dirty="0"/>
        </a:p>
      </dgm:t>
    </dgm:pt>
    <dgm:pt modelId="{2F5024B2-8108-474E-AA86-503144D8A71F}" type="parTrans" cxnId="{2DA3742F-3115-4CC4-AEEA-B06F5550D458}">
      <dgm:prSet/>
      <dgm:spPr/>
      <dgm:t>
        <a:bodyPr/>
        <a:lstStyle/>
        <a:p>
          <a:endParaRPr lang="nl-BE"/>
        </a:p>
      </dgm:t>
    </dgm:pt>
    <dgm:pt modelId="{FB946D2D-A6E7-43EF-930F-E7B27D016C5B}" type="sibTrans" cxnId="{2DA3742F-3115-4CC4-AEEA-B06F5550D458}">
      <dgm:prSet/>
      <dgm:spPr/>
      <dgm:t>
        <a:bodyPr/>
        <a:lstStyle/>
        <a:p>
          <a:endParaRPr lang="nl-BE"/>
        </a:p>
      </dgm:t>
    </dgm:pt>
    <dgm:pt modelId="{8A8D59FB-FC1B-416C-B6E6-A1437B27D4DA}">
      <dgm:prSet/>
      <dgm:spPr>
        <a:solidFill>
          <a:srgbClr val="2F4D5D"/>
        </a:solidFill>
      </dgm:spPr>
      <dgm:t>
        <a:bodyPr/>
        <a:lstStyle/>
        <a:p>
          <a:r>
            <a:rPr lang="nl-NL" baseline="0" dirty="0"/>
            <a:t>Attribuut manipulatie</a:t>
          </a:r>
          <a:endParaRPr lang="nl-BE" dirty="0"/>
        </a:p>
      </dgm:t>
    </dgm:pt>
    <dgm:pt modelId="{7774FE0B-71DB-47C3-A663-4292E86D0474}" type="parTrans" cxnId="{99B82652-14C0-4BC5-A75A-9543282281F0}">
      <dgm:prSet/>
      <dgm:spPr/>
      <dgm:t>
        <a:bodyPr/>
        <a:lstStyle/>
        <a:p>
          <a:endParaRPr lang="nl-BE"/>
        </a:p>
      </dgm:t>
    </dgm:pt>
    <dgm:pt modelId="{FCB6BB23-D6E2-42C6-8DDC-6F4021262995}" type="sibTrans" cxnId="{99B82652-14C0-4BC5-A75A-9543282281F0}">
      <dgm:prSet/>
      <dgm:spPr/>
      <dgm:t>
        <a:bodyPr/>
        <a:lstStyle/>
        <a:p>
          <a:endParaRPr lang="nl-BE"/>
        </a:p>
      </dgm:t>
    </dgm:pt>
    <dgm:pt modelId="{207452BB-E07F-4AB6-951A-C174545423D5}" type="pres">
      <dgm:prSet presAssocID="{4E327010-A83D-499F-88AB-9F57DED94B58}" presName="Name0" presStyleCnt="0">
        <dgm:presLayoutVars>
          <dgm:chMax val="7"/>
          <dgm:chPref val="7"/>
          <dgm:dir/>
        </dgm:presLayoutVars>
      </dgm:prSet>
      <dgm:spPr/>
    </dgm:pt>
    <dgm:pt modelId="{ED1E734E-9E80-4F95-B1E3-89488591F7B2}" type="pres">
      <dgm:prSet presAssocID="{4E327010-A83D-499F-88AB-9F57DED94B58}" presName="Name1" presStyleCnt="0"/>
      <dgm:spPr/>
    </dgm:pt>
    <dgm:pt modelId="{6440A90A-45D5-4AA3-A7C6-F53672846588}" type="pres">
      <dgm:prSet presAssocID="{4E327010-A83D-499F-88AB-9F57DED94B58}" presName="cycle" presStyleCnt="0"/>
      <dgm:spPr/>
    </dgm:pt>
    <dgm:pt modelId="{D5BB40AA-542B-48C7-B10D-DB0A1913F766}" type="pres">
      <dgm:prSet presAssocID="{4E327010-A83D-499F-88AB-9F57DED94B58}" presName="srcNode" presStyleLbl="node1" presStyleIdx="0" presStyleCnt="6"/>
      <dgm:spPr/>
    </dgm:pt>
    <dgm:pt modelId="{6D72250A-1E14-4A2C-B2A7-2EA4D1618BFB}" type="pres">
      <dgm:prSet presAssocID="{4E327010-A83D-499F-88AB-9F57DED94B58}" presName="conn" presStyleLbl="parChTrans1D2" presStyleIdx="0" presStyleCnt="1"/>
      <dgm:spPr/>
    </dgm:pt>
    <dgm:pt modelId="{80D3DF36-923E-4276-9B89-143568906BE7}" type="pres">
      <dgm:prSet presAssocID="{4E327010-A83D-499F-88AB-9F57DED94B58}" presName="extraNode" presStyleLbl="node1" presStyleIdx="0" presStyleCnt="6"/>
      <dgm:spPr/>
    </dgm:pt>
    <dgm:pt modelId="{9C269AEB-CB39-4CFF-A378-2D509E3FC671}" type="pres">
      <dgm:prSet presAssocID="{4E327010-A83D-499F-88AB-9F57DED94B58}" presName="dstNode" presStyleLbl="node1" presStyleIdx="0" presStyleCnt="6"/>
      <dgm:spPr/>
    </dgm:pt>
    <dgm:pt modelId="{D5A3ED7D-6214-4056-8405-301ED28A2621}" type="pres">
      <dgm:prSet presAssocID="{5DE54BC4-DA27-42E0-9FE9-BA357B838515}" presName="text_1" presStyleLbl="node1" presStyleIdx="0" presStyleCnt="6">
        <dgm:presLayoutVars>
          <dgm:bulletEnabled val="1"/>
        </dgm:presLayoutVars>
      </dgm:prSet>
      <dgm:spPr/>
    </dgm:pt>
    <dgm:pt modelId="{F54FDA0F-2493-4F5A-97E8-C142EA943C77}" type="pres">
      <dgm:prSet presAssocID="{5DE54BC4-DA27-42E0-9FE9-BA357B838515}" presName="accent_1" presStyleCnt="0"/>
      <dgm:spPr/>
    </dgm:pt>
    <dgm:pt modelId="{2A2B03B7-10AE-4B07-801D-59C5DD107344}" type="pres">
      <dgm:prSet presAssocID="{5DE54BC4-DA27-42E0-9FE9-BA357B838515}" presName="accentRepeatNode" presStyleLbl="solidFgAcc1" presStyleIdx="0" presStyleCnt="6"/>
      <dgm:spPr/>
    </dgm:pt>
    <dgm:pt modelId="{C51E2357-3730-408A-8EED-606C9503A7C7}" type="pres">
      <dgm:prSet presAssocID="{FA47401B-F425-4FDB-B28D-20D1A9A0ECE4}" presName="text_2" presStyleLbl="node1" presStyleIdx="1" presStyleCnt="6">
        <dgm:presLayoutVars>
          <dgm:bulletEnabled val="1"/>
        </dgm:presLayoutVars>
      </dgm:prSet>
      <dgm:spPr/>
    </dgm:pt>
    <dgm:pt modelId="{FD5C571F-FC2C-4F2B-80C2-392E3EA9C81A}" type="pres">
      <dgm:prSet presAssocID="{FA47401B-F425-4FDB-B28D-20D1A9A0ECE4}" presName="accent_2" presStyleCnt="0"/>
      <dgm:spPr/>
    </dgm:pt>
    <dgm:pt modelId="{52ED2DC3-4FA2-4A1F-989F-994EA8D379D0}" type="pres">
      <dgm:prSet presAssocID="{FA47401B-F425-4FDB-B28D-20D1A9A0ECE4}" presName="accentRepeatNode" presStyleLbl="solidFgAcc1" presStyleIdx="1" presStyleCnt="6"/>
      <dgm:spPr/>
    </dgm:pt>
    <dgm:pt modelId="{DE61C4BE-8F26-468F-BBD2-99898B6C266E}" type="pres">
      <dgm:prSet presAssocID="{8A8D59FB-FC1B-416C-B6E6-A1437B27D4DA}" presName="text_3" presStyleLbl="node1" presStyleIdx="2" presStyleCnt="6">
        <dgm:presLayoutVars>
          <dgm:bulletEnabled val="1"/>
        </dgm:presLayoutVars>
      </dgm:prSet>
      <dgm:spPr/>
    </dgm:pt>
    <dgm:pt modelId="{A0048DEC-F698-47DA-92A5-60467932F36B}" type="pres">
      <dgm:prSet presAssocID="{8A8D59FB-FC1B-416C-B6E6-A1437B27D4DA}" presName="accent_3" presStyleCnt="0"/>
      <dgm:spPr/>
    </dgm:pt>
    <dgm:pt modelId="{954C9262-2A08-4791-B790-C2E8EB48CEC5}" type="pres">
      <dgm:prSet presAssocID="{8A8D59FB-FC1B-416C-B6E6-A1437B27D4DA}" presName="accentRepeatNode" presStyleLbl="solidFgAcc1" presStyleIdx="2" presStyleCnt="6"/>
      <dgm:spPr/>
    </dgm:pt>
    <dgm:pt modelId="{73F72F94-83A1-4EF3-883B-4CFA6317AF1E}" type="pres">
      <dgm:prSet presAssocID="{3C63394C-A548-4398-89A0-E17FCC5D1066}" presName="text_4" presStyleLbl="node1" presStyleIdx="3" presStyleCnt="6">
        <dgm:presLayoutVars>
          <dgm:bulletEnabled val="1"/>
        </dgm:presLayoutVars>
      </dgm:prSet>
      <dgm:spPr/>
    </dgm:pt>
    <dgm:pt modelId="{131C7DC4-8D33-4A7B-939E-5F4FD903EF36}" type="pres">
      <dgm:prSet presAssocID="{3C63394C-A548-4398-89A0-E17FCC5D1066}" presName="accent_4" presStyleCnt="0"/>
      <dgm:spPr/>
    </dgm:pt>
    <dgm:pt modelId="{7FFFF2C7-3E9B-4ABA-B133-63FA08143A22}" type="pres">
      <dgm:prSet presAssocID="{3C63394C-A548-4398-89A0-E17FCC5D1066}" presName="accentRepeatNode" presStyleLbl="solidFgAcc1" presStyleIdx="3" presStyleCnt="6"/>
      <dgm:spPr/>
    </dgm:pt>
    <dgm:pt modelId="{27CC2492-4DD3-406B-80FF-27E771020154}" type="pres">
      <dgm:prSet presAssocID="{DFDD8A01-8042-49F3-BCEC-279EE5357450}" presName="text_5" presStyleLbl="node1" presStyleIdx="4" presStyleCnt="6">
        <dgm:presLayoutVars>
          <dgm:bulletEnabled val="1"/>
        </dgm:presLayoutVars>
      </dgm:prSet>
      <dgm:spPr/>
    </dgm:pt>
    <dgm:pt modelId="{228AF4EE-2BA8-432A-BDA0-2CF9082AD865}" type="pres">
      <dgm:prSet presAssocID="{DFDD8A01-8042-49F3-BCEC-279EE5357450}" presName="accent_5" presStyleCnt="0"/>
      <dgm:spPr/>
    </dgm:pt>
    <dgm:pt modelId="{4B6DE749-8E70-4294-A292-97DF1BB9EDC2}" type="pres">
      <dgm:prSet presAssocID="{DFDD8A01-8042-49F3-BCEC-279EE5357450}" presName="accentRepeatNode" presStyleLbl="solidFgAcc1" presStyleIdx="4" presStyleCnt="6"/>
      <dgm:spPr/>
    </dgm:pt>
    <dgm:pt modelId="{CED530CD-E133-4797-BCE4-17ABB76E3A47}" type="pres">
      <dgm:prSet presAssocID="{DD9BDF1E-58BB-4EA5-9634-89F1EBDB4BCE}" presName="text_6" presStyleLbl="node1" presStyleIdx="5" presStyleCnt="6">
        <dgm:presLayoutVars>
          <dgm:bulletEnabled val="1"/>
        </dgm:presLayoutVars>
      </dgm:prSet>
      <dgm:spPr/>
    </dgm:pt>
    <dgm:pt modelId="{39FC3358-559D-4362-BBA4-13BA9C80C6FC}" type="pres">
      <dgm:prSet presAssocID="{DD9BDF1E-58BB-4EA5-9634-89F1EBDB4BCE}" presName="accent_6" presStyleCnt="0"/>
      <dgm:spPr/>
    </dgm:pt>
    <dgm:pt modelId="{81DB6912-79E1-482A-ABEF-FA8BB3BE9A70}" type="pres">
      <dgm:prSet presAssocID="{DD9BDF1E-58BB-4EA5-9634-89F1EBDB4BCE}" presName="accentRepeatNode" presStyleLbl="solidFgAcc1" presStyleIdx="5" presStyleCnt="6"/>
      <dgm:spPr/>
    </dgm:pt>
  </dgm:ptLst>
  <dgm:cxnLst>
    <dgm:cxn modelId="{77967403-2E4B-40B6-B1D6-14740CF071F1}" type="presOf" srcId="{DFDD8A01-8042-49F3-BCEC-279EE5357450}" destId="{27CC2492-4DD3-406B-80FF-27E771020154}" srcOrd="0" destOrd="0" presId="urn:microsoft.com/office/officeart/2008/layout/VerticalCurvedList"/>
    <dgm:cxn modelId="{2DA3742F-3115-4CC4-AEEA-B06F5550D458}" srcId="{4E327010-A83D-499F-88AB-9F57DED94B58}" destId="{FA47401B-F425-4FDB-B28D-20D1A9A0ECE4}" srcOrd="1" destOrd="0" parTransId="{2F5024B2-8108-474E-AA86-503144D8A71F}" sibTransId="{FB946D2D-A6E7-43EF-930F-E7B27D016C5B}"/>
    <dgm:cxn modelId="{705AEE49-8ED2-4EA0-B0B5-1AF31F4C2014}" srcId="{4E327010-A83D-499F-88AB-9F57DED94B58}" destId="{3C63394C-A548-4398-89A0-E17FCC5D1066}" srcOrd="3" destOrd="0" parTransId="{C2F70DE5-638E-4D51-9ECB-30A9D1B40FF1}" sibTransId="{5C339C98-DA7F-4E6B-BF1B-1104D42C9D17}"/>
    <dgm:cxn modelId="{55719F6B-6FC8-4C44-94BD-3DBAB6745A19}" type="presOf" srcId="{5DE54BC4-DA27-42E0-9FE9-BA357B838515}" destId="{D5A3ED7D-6214-4056-8405-301ED28A2621}" srcOrd="0" destOrd="0" presId="urn:microsoft.com/office/officeart/2008/layout/VerticalCurvedList"/>
    <dgm:cxn modelId="{99B82652-14C0-4BC5-A75A-9543282281F0}" srcId="{4E327010-A83D-499F-88AB-9F57DED94B58}" destId="{8A8D59FB-FC1B-416C-B6E6-A1437B27D4DA}" srcOrd="2" destOrd="0" parTransId="{7774FE0B-71DB-47C3-A663-4292E86D0474}" sibTransId="{FCB6BB23-D6E2-42C6-8DDC-6F4021262995}"/>
    <dgm:cxn modelId="{8423E978-27CC-4BE3-A210-FEBDB38ED71A}" srcId="{4E327010-A83D-499F-88AB-9F57DED94B58}" destId="{5DE54BC4-DA27-42E0-9FE9-BA357B838515}" srcOrd="0" destOrd="0" parTransId="{4658B3F7-E2B5-45F4-87E5-10478DBF34CC}" sibTransId="{8E386BAF-8D62-46BF-87FD-8BE48F79C52C}"/>
    <dgm:cxn modelId="{C52D0482-0840-4A87-AD34-CD72D22C2377}" type="presOf" srcId="{FA47401B-F425-4FDB-B28D-20D1A9A0ECE4}" destId="{C51E2357-3730-408A-8EED-606C9503A7C7}" srcOrd="0" destOrd="0" presId="urn:microsoft.com/office/officeart/2008/layout/VerticalCurvedList"/>
    <dgm:cxn modelId="{0DB97D86-164C-44BB-938A-69D4934C6708}" srcId="{4E327010-A83D-499F-88AB-9F57DED94B58}" destId="{DD9BDF1E-58BB-4EA5-9634-89F1EBDB4BCE}" srcOrd="5" destOrd="0" parTransId="{0A9077E3-657A-47DC-9D37-D1A2810253FF}" sibTransId="{AC722A24-DE9F-4A55-AD38-37BD839DB888}"/>
    <dgm:cxn modelId="{4B435696-DC47-4426-B79B-B6652F21E347}" type="presOf" srcId="{8E386BAF-8D62-46BF-87FD-8BE48F79C52C}" destId="{6D72250A-1E14-4A2C-B2A7-2EA4D1618BFB}" srcOrd="0" destOrd="0" presId="urn:microsoft.com/office/officeart/2008/layout/VerticalCurvedList"/>
    <dgm:cxn modelId="{7C6DFB99-E6FB-4340-9897-80CB58B5695D}" type="presOf" srcId="{4E327010-A83D-499F-88AB-9F57DED94B58}" destId="{207452BB-E07F-4AB6-951A-C174545423D5}" srcOrd="0" destOrd="0" presId="urn:microsoft.com/office/officeart/2008/layout/VerticalCurvedList"/>
    <dgm:cxn modelId="{9CA7F6D9-7503-458D-9B30-2B731163A2CC}" srcId="{4E327010-A83D-499F-88AB-9F57DED94B58}" destId="{DFDD8A01-8042-49F3-BCEC-279EE5357450}" srcOrd="4" destOrd="0" parTransId="{EE9EF8C7-AC34-4D4E-8484-1C5044E3C3FA}" sibTransId="{AE9A5EAA-7669-4066-8210-51C4FA706420}"/>
    <dgm:cxn modelId="{FEB412DD-67E1-49C5-8753-EBCAFE14E8F7}" type="presOf" srcId="{DD9BDF1E-58BB-4EA5-9634-89F1EBDB4BCE}" destId="{CED530CD-E133-4797-BCE4-17ABB76E3A47}" srcOrd="0" destOrd="0" presId="urn:microsoft.com/office/officeart/2008/layout/VerticalCurvedList"/>
    <dgm:cxn modelId="{B57A67F3-27CF-47DD-BD49-D830E68D70D1}" type="presOf" srcId="{3C63394C-A548-4398-89A0-E17FCC5D1066}" destId="{73F72F94-83A1-4EF3-883B-4CFA6317AF1E}" srcOrd="0" destOrd="0" presId="urn:microsoft.com/office/officeart/2008/layout/VerticalCurvedList"/>
    <dgm:cxn modelId="{2DE8C9FB-EE08-4C4C-A96C-8DB334A0FE40}" type="presOf" srcId="{8A8D59FB-FC1B-416C-B6E6-A1437B27D4DA}" destId="{DE61C4BE-8F26-468F-BBD2-99898B6C266E}" srcOrd="0" destOrd="0" presId="urn:microsoft.com/office/officeart/2008/layout/VerticalCurvedList"/>
    <dgm:cxn modelId="{2DBF5E04-F026-4306-9F4A-F2F56D991AC2}" type="presParOf" srcId="{207452BB-E07F-4AB6-951A-C174545423D5}" destId="{ED1E734E-9E80-4F95-B1E3-89488591F7B2}" srcOrd="0" destOrd="0" presId="urn:microsoft.com/office/officeart/2008/layout/VerticalCurvedList"/>
    <dgm:cxn modelId="{EBF8D3FF-B1C1-4EDC-8CE8-EFD073947574}" type="presParOf" srcId="{ED1E734E-9E80-4F95-B1E3-89488591F7B2}" destId="{6440A90A-45D5-4AA3-A7C6-F53672846588}" srcOrd="0" destOrd="0" presId="urn:microsoft.com/office/officeart/2008/layout/VerticalCurvedList"/>
    <dgm:cxn modelId="{E0390DC6-FB63-44BB-B214-39863C4D0622}" type="presParOf" srcId="{6440A90A-45D5-4AA3-A7C6-F53672846588}" destId="{D5BB40AA-542B-48C7-B10D-DB0A1913F766}" srcOrd="0" destOrd="0" presId="urn:microsoft.com/office/officeart/2008/layout/VerticalCurvedList"/>
    <dgm:cxn modelId="{B5C8CEFD-3D21-426F-9E60-D93994F520F0}" type="presParOf" srcId="{6440A90A-45D5-4AA3-A7C6-F53672846588}" destId="{6D72250A-1E14-4A2C-B2A7-2EA4D1618BFB}" srcOrd="1" destOrd="0" presId="urn:microsoft.com/office/officeart/2008/layout/VerticalCurvedList"/>
    <dgm:cxn modelId="{ED8B6FBA-63F4-4665-A58B-391F47496851}" type="presParOf" srcId="{6440A90A-45D5-4AA3-A7C6-F53672846588}" destId="{80D3DF36-923E-4276-9B89-143568906BE7}" srcOrd="2" destOrd="0" presId="urn:microsoft.com/office/officeart/2008/layout/VerticalCurvedList"/>
    <dgm:cxn modelId="{8138790C-9D83-47BC-999A-6D94EDD33F57}" type="presParOf" srcId="{6440A90A-45D5-4AA3-A7C6-F53672846588}" destId="{9C269AEB-CB39-4CFF-A378-2D509E3FC671}" srcOrd="3" destOrd="0" presId="urn:microsoft.com/office/officeart/2008/layout/VerticalCurvedList"/>
    <dgm:cxn modelId="{0D07F6F3-7947-41D8-8A72-52B8729A0C2D}" type="presParOf" srcId="{ED1E734E-9E80-4F95-B1E3-89488591F7B2}" destId="{D5A3ED7D-6214-4056-8405-301ED28A2621}" srcOrd="1" destOrd="0" presId="urn:microsoft.com/office/officeart/2008/layout/VerticalCurvedList"/>
    <dgm:cxn modelId="{4C342B1C-B77A-41A7-ABF1-C2A84B09FEA6}" type="presParOf" srcId="{ED1E734E-9E80-4F95-B1E3-89488591F7B2}" destId="{F54FDA0F-2493-4F5A-97E8-C142EA943C77}" srcOrd="2" destOrd="0" presId="urn:microsoft.com/office/officeart/2008/layout/VerticalCurvedList"/>
    <dgm:cxn modelId="{624BD043-4933-4A50-83C0-5BF1F6EEA0AB}" type="presParOf" srcId="{F54FDA0F-2493-4F5A-97E8-C142EA943C77}" destId="{2A2B03B7-10AE-4B07-801D-59C5DD107344}" srcOrd="0" destOrd="0" presId="urn:microsoft.com/office/officeart/2008/layout/VerticalCurvedList"/>
    <dgm:cxn modelId="{AC4A6E03-A196-4569-BF5F-16A7A2D7B6A0}" type="presParOf" srcId="{ED1E734E-9E80-4F95-B1E3-89488591F7B2}" destId="{C51E2357-3730-408A-8EED-606C9503A7C7}" srcOrd="3" destOrd="0" presId="urn:microsoft.com/office/officeart/2008/layout/VerticalCurvedList"/>
    <dgm:cxn modelId="{B96355BB-2A66-4AE4-B193-790D0377C337}" type="presParOf" srcId="{ED1E734E-9E80-4F95-B1E3-89488591F7B2}" destId="{FD5C571F-FC2C-4F2B-80C2-392E3EA9C81A}" srcOrd="4" destOrd="0" presId="urn:microsoft.com/office/officeart/2008/layout/VerticalCurvedList"/>
    <dgm:cxn modelId="{88C776CB-658A-4196-994D-DA79AC748D2E}" type="presParOf" srcId="{FD5C571F-FC2C-4F2B-80C2-392E3EA9C81A}" destId="{52ED2DC3-4FA2-4A1F-989F-994EA8D379D0}" srcOrd="0" destOrd="0" presId="urn:microsoft.com/office/officeart/2008/layout/VerticalCurvedList"/>
    <dgm:cxn modelId="{017A257A-BF95-4AAD-90AB-65C4633AFEF9}" type="presParOf" srcId="{ED1E734E-9E80-4F95-B1E3-89488591F7B2}" destId="{DE61C4BE-8F26-468F-BBD2-99898B6C266E}" srcOrd="5" destOrd="0" presId="urn:microsoft.com/office/officeart/2008/layout/VerticalCurvedList"/>
    <dgm:cxn modelId="{E5D3821F-4E0E-4A39-98EE-BCB01BC43C69}" type="presParOf" srcId="{ED1E734E-9E80-4F95-B1E3-89488591F7B2}" destId="{A0048DEC-F698-47DA-92A5-60467932F36B}" srcOrd="6" destOrd="0" presId="urn:microsoft.com/office/officeart/2008/layout/VerticalCurvedList"/>
    <dgm:cxn modelId="{3F56D7FB-3437-4BC7-B66F-1DA5A7AA0BF6}" type="presParOf" srcId="{A0048DEC-F698-47DA-92A5-60467932F36B}" destId="{954C9262-2A08-4791-B790-C2E8EB48CEC5}" srcOrd="0" destOrd="0" presId="urn:microsoft.com/office/officeart/2008/layout/VerticalCurvedList"/>
    <dgm:cxn modelId="{8C949E10-978B-4D4D-8829-20732B13D690}" type="presParOf" srcId="{ED1E734E-9E80-4F95-B1E3-89488591F7B2}" destId="{73F72F94-83A1-4EF3-883B-4CFA6317AF1E}" srcOrd="7" destOrd="0" presId="urn:microsoft.com/office/officeart/2008/layout/VerticalCurvedList"/>
    <dgm:cxn modelId="{0FD76A32-24E8-44F9-B4D1-525818ACB9A5}" type="presParOf" srcId="{ED1E734E-9E80-4F95-B1E3-89488591F7B2}" destId="{131C7DC4-8D33-4A7B-939E-5F4FD903EF36}" srcOrd="8" destOrd="0" presId="urn:microsoft.com/office/officeart/2008/layout/VerticalCurvedList"/>
    <dgm:cxn modelId="{9404F799-02D4-4816-B697-55C80FC57C21}" type="presParOf" srcId="{131C7DC4-8D33-4A7B-939E-5F4FD903EF36}" destId="{7FFFF2C7-3E9B-4ABA-B133-63FA08143A22}" srcOrd="0" destOrd="0" presId="urn:microsoft.com/office/officeart/2008/layout/VerticalCurvedList"/>
    <dgm:cxn modelId="{C4AA76A2-619E-4B5C-928E-37A81AEE05D5}" type="presParOf" srcId="{ED1E734E-9E80-4F95-B1E3-89488591F7B2}" destId="{27CC2492-4DD3-406B-80FF-27E771020154}" srcOrd="9" destOrd="0" presId="urn:microsoft.com/office/officeart/2008/layout/VerticalCurvedList"/>
    <dgm:cxn modelId="{04722E9E-2F18-4A8E-87AE-6D5CE8D68624}" type="presParOf" srcId="{ED1E734E-9E80-4F95-B1E3-89488591F7B2}" destId="{228AF4EE-2BA8-432A-BDA0-2CF9082AD865}" srcOrd="10" destOrd="0" presId="urn:microsoft.com/office/officeart/2008/layout/VerticalCurvedList"/>
    <dgm:cxn modelId="{E3777E3C-3E07-49AE-AE09-114CC603DAEF}" type="presParOf" srcId="{228AF4EE-2BA8-432A-BDA0-2CF9082AD865}" destId="{4B6DE749-8E70-4294-A292-97DF1BB9EDC2}" srcOrd="0" destOrd="0" presId="urn:microsoft.com/office/officeart/2008/layout/VerticalCurvedList"/>
    <dgm:cxn modelId="{7134C78C-03AF-4B25-82FE-AF6E6D20F966}" type="presParOf" srcId="{ED1E734E-9E80-4F95-B1E3-89488591F7B2}" destId="{CED530CD-E133-4797-BCE4-17ABB76E3A47}" srcOrd="11" destOrd="0" presId="urn:microsoft.com/office/officeart/2008/layout/VerticalCurvedList"/>
    <dgm:cxn modelId="{33207482-D517-4910-84A5-CAB586F1084D}" type="presParOf" srcId="{ED1E734E-9E80-4F95-B1E3-89488591F7B2}" destId="{39FC3358-559D-4362-BBA4-13BA9C80C6FC}" srcOrd="12" destOrd="0" presId="urn:microsoft.com/office/officeart/2008/layout/VerticalCurvedList"/>
    <dgm:cxn modelId="{95CE5BA9-6087-44DF-8197-83D818A79C17}" type="presParOf" srcId="{39FC3358-559D-4362-BBA4-13BA9C80C6FC}" destId="{81DB6912-79E1-482A-ABEF-FA8BB3BE9A70}" srcOrd="0" destOrd="0" presId="urn:microsoft.com/office/officeart/2008/layout/VerticalCurv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DB5D7BC-DAF4-4D5F-8C10-A84DCB4F91F7}"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nl-BE"/>
        </a:p>
      </dgm:t>
    </dgm:pt>
    <dgm:pt modelId="{FD395722-28D1-4CD3-A26E-4101F45D3F3E}">
      <dgm:prSet phldrT="[Tekst]"/>
      <dgm:spPr>
        <a:solidFill>
          <a:srgbClr val="2F4D5D"/>
        </a:solidFill>
      </dgm:spPr>
      <dgm:t>
        <a:bodyPr/>
        <a:lstStyle/>
        <a:p>
          <a:r>
            <a:rPr lang="nl-BE" dirty="0"/>
            <a:t>Functionaliteit</a:t>
          </a:r>
        </a:p>
      </dgm:t>
    </dgm:pt>
    <dgm:pt modelId="{C93D7817-F0BF-436A-928B-9B09DF278AB5}" type="parTrans" cxnId="{AA348711-4929-4DD4-998B-186A0E1D6F8B}">
      <dgm:prSet/>
      <dgm:spPr/>
      <dgm:t>
        <a:bodyPr/>
        <a:lstStyle/>
        <a:p>
          <a:endParaRPr lang="nl-BE"/>
        </a:p>
      </dgm:t>
    </dgm:pt>
    <dgm:pt modelId="{0346BD37-AE63-40F1-9CC6-8407DFFC8C33}" type="sibTrans" cxnId="{AA348711-4929-4DD4-998B-186A0E1D6F8B}">
      <dgm:prSet/>
      <dgm:spPr/>
      <dgm:t>
        <a:bodyPr/>
        <a:lstStyle/>
        <a:p>
          <a:endParaRPr lang="nl-BE"/>
        </a:p>
      </dgm:t>
    </dgm:pt>
    <dgm:pt modelId="{8842E517-34D0-4098-BDE6-3E635BDFA161}">
      <dgm:prSet phldrT="[Tekst]"/>
      <dgm:spPr/>
      <dgm:t>
        <a:bodyPr/>
        <a:lstStyle/>
        <a:p>
          <a:r>
            <a:rPr lang="nl-BE" dirty="0"/>
            <a:t>Geldigheid</a:t>
          </a:r>
        </a:p>
      </dgm:t>
    </dgm:pt>
    <dgm:pt modelId="{3587C517-2DF4-4719-8FB3-F94DB470F420}" type="parTrans" cxnId="{6EB0FBBC-C75F-4F71-9C3E-7D6C4FCF49F7}">
      <dgm:prSet/>
      <dgm:spPr/>
      <dgm:t>
        <a:bodyPr/>
        <a:lstStyle/>
        <a:p>
          <a:endParaRPr lang="nl-BE"/>
        </a:p>
      </dgm:t>
    </dgm:pt>
    <dgm:pt modelId="{0E44CC6B-7109-4491-8FF8-934C5E375138}" type="sibTrans" cxnId="{6EB0FBBC-C75F-4F71-9C3E-7D6C4FCF49F7}">
      <dgm:prSet/>
      <dgm:spPr/>
      <dgm:t>
        <a:bodyPr/>
        <a:lstStyle/>
        <a:p>
          <a:endParaRPr lang="nl-BE"/>
        </a:p>
      </dgm:t>
    </dgm:pt>
    <dgm:pt modelId="{930BB5C2-49BA-4F3C-9BEA-A2E5E1D1A13D}">
      <dgm:prSet phldrT="[Tekst]"/>
      <dgm:spPr/>
      <dgm:t>
        <a:bodyPr/>
        <a:lstStyle/>
        <a:p>
          <a:r>
            <a:rPr lang="nl-BE" dirty="0"/>
            <a:t>Documentatie</a:t>
          </a:r>
        </a:p>
      </dgm:t>
    </dgm:pt>
    <dgm:pt modelId="{99305B5E-545C-4701-B006-FFD8C1AABC13}" type="parTrans" cxnId="{23B914E5-1722-452F-8A2A-26DA04B333B6}">
      <dgm:prSet/>
      <dgm:spPr/>
      <dgm:t>
        <a:bodyPr/>
        <a:lstStyle/>
        <a:p>
          <a:endParaRPr lang="nl-BE"/>
        </a:p>
      </dgm:t>
    </dgm:pt>
    <dgm:pt modelId="{8A7EC5CF-24E7-4053-9C30-539BB19CD3CB}" type="sibTrans" cxnId="{23B914E5-1722-452F-8A2A-26DA04B333B6}">
      <dgm:prSet/>
      <dgm:spPr/>
      <dgm:t>
        <a:bodyPr/>
        <a:lstStyle/>
        <a:p>
          <a:endParaRPr lang="nl-BE"/>
        </a:p>
      </dgm:t>
    </dgm:pt>
    <dgm:pt modelId="{01047CA0-BA7E-4CAF-B8AB-13AF5354CB39}">
      <dgm:prSet/>
      <dgm:spPr/>
      <dgm:t>
        <a:bodyPr/>
        <a:lstStyle/>
        <a:p>
          <a:r>
            <a:rPr lang="nl-BE"/>
            <a:t>Operationeelheid</a:t>
          </a:r>
        </a:p>
      </dgm:t>
    </dgm:pt>
    <dgm:pt modelId="{81FABB51-1575-4224-ABBD-1DB0D13AC06F}" type="parTrans" cxnId="{DD2B3607-5D05-4280-A606-A5E748442399}">
      <dgm:prSet/>
      <dgm:spPr/>
      <dgm:t>
        <a:bodyPr/>
        <a:lstStyle/>
        <a:p>
          <a:endParaRPr lang="nl-BE"/>
        </a:p>
      </dgm:t>
    </dgm:pt>
    <dgm:pt modelId="{B5B36C37-6B6B-4BF6-A2E4-0B4F2200E002}" type="sibTrans" cxnId="{DD2B3607-5D05-4280-A606-A5E748442399}">
      <dgm:prSet/>
      <dgm:spPr/>
      <dgm:t>
        <a:bodyPr/>
        <a:lstStyle/>
        <a:p>
          <a:endParaRPr lang="nl-BE"/>
        </a:p>
      </dgm:t>
    </dgm:pt>
    <dgm:pt modelId="{CB6B4819-4633-4D62-80DC-5F36F93261F4}" type="pres">
      <dgm:prSet presAssocID="{DDB5D7BC-DAF4-4D5F-8C10-A84DCB4F91F7}" presName="diagram" presStyleCnt="0">
        <dgm:presLayoutVars>
          <dgm:dir/>
          <dgm:resizeHandles val="exact"/>
        </dgm:presLayoutVars>
      </dgm:prSet>
      <dgm:spPr/>
    </dgm:pt>
    <dgm:pt modelId="{9561F03B-7061-4C7B-AB2B-57216F4342CC}" type="pres">
      <dgm:prSet presAssocID="{FD395722-28D1-4CD3-A26E-4101F45D3F3E}" presName="node" presStyleLbl="node1" presStyleIdx="0" presStyleCnt="4">
        <dgm:presLayoutVars>
          <dgm:bulletEnabled val="1"/>
        </dgm:presLayoutVars>
      </dgm:prSet>
      <dgm:spPr/>
    </dgm:pt>
    <dgm:pt modelId="{09DCDE1A-D46D-4BBC-BE2D-451E8581FA45}" type="pres">
      <dgm:prSet presAssocID="{0346BD37-AE63-40F1-9CC6-8407DFFC8C33}" presName="sibTrans" presStyleCnt="0"/>
      <dgm:spPr/>
    </dgm:pt>
    <dgm:pt modelId="{2C05F855-53DC-4C64-A229-FB8B2642B1A0}" type="pres">
      <dgm:prSet presAssocID="{8842E517-34D0-4098-BDE6-3E635BDFA161}" presName="node" presStyleLbl="node1" presStyleIdx="1" presStyleCnt="4">
        <dgm:presLayoutVars>
          <dgm:bulletEnabled val="1"/>
        </dgm:presLayoutVars>
      </dgm:prSet>
      <dgm:spPr/>
    </dgm:pt>
    <dgm:pt modelId="{98B9A205-4A46-40AE-9022-F4B256209782}" type="pres">
      <dgm:prSet presAssocID="{0E44CC6B-7109-4491-8FF8-934C5E375138}" presName="sibTrans" presStyleCnt="0"/>
      <dgm:spPr/>
    </dgm:pt>
    <dgm:pt modelId="{DFDBF069-ECDF-48F7-A692-FAEF645CA128}" type="pres">
      <dgm:prSet presAssocID="{930BB5C2-49BA-4F3C-9BEA-A2E5E1D1A13D}" presName="node" presStyleLbl="node1" presStyleIdx="2" presStyleCnt="4">
        <dgm:presLayoutVars>
          <dgm:bulletEnabled val="1"/>
        </dgm:presLayoutVars>
      </dgm:prSet>
      <dgm:spPr/>
    </dgm:pt>
    <dgm:pt modelId="{406A6ED4-E484-4B37-B3C0-BF9EC90567D9}" type="pres">
      <dgm:prSet presAssocID="{8A7EC5CF-24E7-4053-9C30-539BB19CD3CB}" presName="sibTrans" presStyleCnt="0"/>
      <dgm:spPr/>
    </dgm:pt>
    <dgm:pt modelId="{2DA95E3A-D6A6-4056-B135-7739D82011C7}" type="pres">
      <dgm:prSet presAssocID="{01047CA0-BA7E-4CAF-B8AB-13AF5354CB39}" presName="node" presStyleLbl="node1" presStyleIdx="3" presStyleCnt="4">
        <dgm:presLayoutVars>
          <dgm:bulletEnabled val="1"/>
        </dgm:presLayoutVars>
      </dgm:prSet>
      <dgm:spPr/>
    </dgm:pt>
  </dgm:ptLst>
  <dgm:cxnLst>
    <dgm:cxn modelId="{DD2B3607-5D05-4280-A606-A5E748442399}" srcId="{DDB5D7BC-DAF4-4D5F-8C10-A84DCB4F91F7}" destId="{01047CA0-BA7E-4CAF-B8AB-13AF5354CB39}" srcOrd="3" destOrd="0" parTransId="{81FABB51-1575-4224-ABBD-1DB0D13AC06F}" sibTransId="{B5B36C37-6B6B-4BF6-A2E4-0B4F2200E002}"/>
    <dgm:cxn modelId="{AA348711-4929-4DD4-998B-186A0E1D6F8B}" srcId="{DDB5D7BC-DAF4-4D5F-8C10-A84DCB4F91F7}" destId="{FD395722-28D1-4CD3-A26E-4101F45D3F3E}" srcOrd="0" destOrd="0" parTransId="{C93D7817-F0BF-436A-928B-9B09DF278AB5}" sibTransId="{0346BD37-AE63-40F1-9CC6-8407DFFC8C33}"/>
    <dgm:cxn modelId="{EEEEB311-F413-43DF-8B36-DB0BB54B001C}" type="presOf" srcId="{930BB5C2-49BA-4F3C-9BEA-A2E5E1D1A13D}" destId="{DFDBF069-ECDF-48F7-A692-FAEF645CA128}" srcOrd="0" destOrd="0" presId="urn:microsoft.com/office/officeart/2005/8/layout/default"/>
    <dgm:cxn modelId="{A8CCAC2D-22AB-4E05-A068-D44DF0F22969}" type="presOf" srcId="{8842E517-34D0-4098-BDE6-3E635BDFA161}" destId="{2C05F855-53DC-4C64-A229-FB8B2642B1A0}" srcOrd="0" destOrd="0" presId="urn:microsoft.com/office/officeart/2005/8/layout/default"/>
    <dgm:cxn modelId="{7388507C-9586-4DE6-9E1C-43F78A846D55}" type="presOf" srcId="{FD395722-28D1-4CD3-A26E-4101F45D3F3E}" destId="{9561F03B-7061-4C7B-AB2B-57216F4342CC}" srcOrd="0" destOrd="0" presId="urn:microsoft.com/office/officeart/2005/8/layout/default"/>
    <dgm:cxn modelId="{6EB0FBBC-C75F-4F71-9C3E-7D6C4FCF49F7}" srcId="{DDB5D7BC-DAF4-4D5F-8C10-A84DCB4F91F7}" destId="{8842E517-34D0-4098-BDE6-3E635BDFA161}" srcOrd="1" destOrd="0" parTransId="{3587C517-2DF4-4719-8FB3-F94DB470F420}" sibTransId="{0E44CC6B-7109-4491-8FF8-934C5E375138}"/>
    <dgm:cxn modelId="{D7E092DE-935C-408F-A7C7-94845E7AA718}" type="presOf" srcId="{01047CA0-BA7E-4CAF-B8AB-13AF5354CB39}" destId="{2DA95E3A-D6A6-4056-B135-7739D82011C7}" srcOrd="0" destOrd="0" presId="urn:microsoft.com/office/officeart/2005/8/layout/default"/>
    <dgm:cxn modelId="{59848BE1-FC73-4E13-A0A6-57C16E5013E1}" type="presOf" srcId="{DDB5D7BC-DAF4-4D5F-8C10-A84DCB4F91F7}" destId="{CB6B4819-4633-4D62-80DC-5F36F93261F4}" srcOrd="0" destOrd="0" presId="urn:microsoft.com/office/officeart/2005/8/layout/default"/>
    <dgm:cxn modelId="{23B914E5-1722-452F-8A2A-26DA04B333B6}" srcId="{DDB5D7BC-DAF4-4D5F-8C10-A84DCB4F91F7}" destId="{930BB5C2-49BA-4F3C-9BEA-A2E5E1D1A13D}" srcOrd="2" destOrd="0" parTransId="{99305B5E-545C-4701-B006-FFD8C1AABC13}" sibTransId="{8A7EC5CF-24E7-4053-9C30-539BB19CD3CB}"/>
    <dgm:cxn modelId="{FC6BC6BC-5861-4ACF-A00B-BF03DA6EC56B}" type="presParOf" srcId="{CB6B4819-4633-4D62-80DC-5F36F93261F4}" destId="{9561F03B-7061-4C7B-AB2B-57216F4342CC}" srcOrd="0" destOrd="0" presId="urn:microsoft.com/office/officeart/2005/8/layout/default"/>
    <dgm:cxn modelId="{46817567-CE1A-437B-B39C-3072AC472E1C}" type="presParOf" srcId="{CB6B4819-4633-4D62-80DC-5F36F93261F4}" destId="{09DCDE1A-D46D-4BBC-BE2D-451E8581FA45}" srcOrd="1" destOrd="0" presId="urn:microsoft.com/office/officeart/2005/8/layout/default"/>
    <dgm:cxn modelId="{616958FD-6732-489B-87E5-1224703D05F6}" type="presParOf" srcId="{CB6B4819-4633-4D62-80DC-5F36F93261F4}" destId="{2C05F855-53DC-4C64-A229-FB8B2642B1A0}" srcOrd="2" destOrd="0" presId="urn:microsoft.com/office/officeart/2005/8/layout/default"/>
    <dgm:cxn modelId="{4D3A16EB-D66F-4566-B0FC-2191EFF6A085}" type="presParOf" srcId="{CB6B4819-4633-4D62-80DC-5F36F93261F4}" destId="{98B9A205-4A46-40AE-9022-F4B256209782}" srcOrd="3" destOrd="0" presId="urn:microsoft.com/office/officeart/2005/8/layout/default"/>
    <dgm:cxn modelId="{2D1F859F-7ECF-441A-ADB6-B4454E1EA87E}" type="presParOf" srcId="{CB6B4819-4633-4D62-80DC-5F36F93261F4}" destId="{DFDBF069-ECDF-48F7-A692-FAEF645CA128}" srcOrd="4" destOrd="0" presId="urn:microsoft.com/office/officeart/2005/8/layout/default"/>
    <dgm:cxn modelId="{DE9CA0AE-2A7D-46B3-BFA5-CA790A04E946}" type="presParOf" srcId="{CB6B4819-4633-4D62-80DC-5F36F93261F4}" destId="{406A6ED4-E484-4B37-B3C0-BF9EC90567D9}" srcOrd="5" destOrd="0" presId="urn:microsoft.com/office/officeart/2005/8/layout/default"/>
    <dgm:cxn modelId="{59EA0589-F475-4D43-A3E2-DDA2AC24A7A1}" type="presParOf" srcId="{CB6B4819-4633-4D62-80DC-5F36F93261F4}" destId="{2DA95E3A-D6A6-4056-B135-7739D82011C7}" srcOrd="6"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DB5D7BC-DAF4-4D5F-8C10-A84DCB4F91F7}"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nl-BE"/>
        </a:p>
      </dgm:t>
    </dgm:pt>
    <dgm:pt modelId="{FD395722-28D1-4CD3-A26E-4101F45D3F3E}">
      <dgm:prSet phldrT="[Tekst]"/>
      <dgm:spPr>
        <a:solidFill>
          <a:srgbClr val="1D8DB0"/>
        </a:solidFill>
      </dgm:spPr>
      <dgm:t>
        <a:bodyPr/>
        <a:lstStyle/>
        <a:p>
          <a:r>
            <a:rPr lang="nl-BE" dirty="0"/>
            <a:t>Functionaliteit</a:t>
          </a:r>
        </a:p>
      </dgm:t>
    </dgm:pt>
    <dgm:pt modelId="{C93D7817-F0BF-436A-928B-9B09DF278AB5}" type="parTrans" cxnId="{AA348711-4929-4DD4-998B-186A0E1D6F8B}">
      <dgm:prSet/>
      <dgm:spPr/>
      <dgm:t>
        <a:bodyPr/>
        <a:lstStyle/>
        <a:p>
          <a:endParaRPr lang="nl-BE"/>
        </a:p>
      </dgm:t>
    </dgm:pt>
    <dgm:pt modelId="{0346BD37-AE63-40F1-9CC6-8407DFFC8C33}" type="sibTrans" cxnId="{AA348711-4929-4DD4-998B-186A0E1D6F8B}">
      <dgm:prSet/>
      <dgm:spPr/>
      <dgm:t>
        <a:bodyPr/>
        <a:lstStyle/>
        <a:p>
          <a:endParaRPr lang="nl-BE"/>
        </a:p>
      </dgm:t>
    </dgm:pt>
    <dgm:pt modelId="{8842E517-34D0-4098-BDE6-3E635BDFA161}">
      <dgm:prSet phldrT="[Tekst]"/>
      <dgm:spPr>
        <a:solidFill>
          <a:srgbClr val="2F4D5D"/>
        </a:solidFill>
      </dgm:spPr>
      <dgm:t>
        <a:bodyPr/>
        <a:lstStyle/>
        <a:p>
          <a:r>
            <a:rPr lang="nl-BE" dirty="0"/>
            <a:t>Geldigheid</a:t>
          </a:r>
        </a:p>
      </dgm:t>
    </dgm:pt>
    <dgm:pt modelId="{3587C517-2DF4-4719-8FB3-F94DB470F420}" type="parTrans" cxnId="{6EB0FBBC-C75F-4F71-9C3E-7D6C4FCF49F7}">
      <dgm:prSet/>
      <dgm:spPr/>
      <dgm:t>
        <a:bodyPr/>
        <a:lstStyle/>
        <a:p>
          <a:endParaRPr lang="nl-BE"/>
        </a:p>
      </dgm:t>
    </dgm:pt>
    <dgm:pt modelId="{0E44CC6B-7109-4491-8FF8-934C5E375138}" type="sibTrans" cxnId="{6EB0FBBC-C75F-4F71-9C3E-7D6C4FCF49F7}">
      <dgm:prSet/>
      <dgm:spPr/>
      <dgm:t>
        <a:bodyPr/>
        <a:lstStyle/>
        <a:p>
          <a:endParaRPr lang="nl-BE"/>
        </a:p>
      </dgm:t>
    </dgm:pt>
    <dgm:pt modelId="{930BB5C2-49BA-4F3C-9BEA-A2E5E1D1A13D}">
      <dgm:prSet phldrT="[Tekst]"/>
      <dgm:spPr/>
      <dgm:t>
        <a:bodyPr/>
        <a:lstStyle/>
        <a:p>
          <a:r>
            <a:rPr lang="nl-BE" dirty="0"/>
            <a:t>Documentatie</a:t>
          </a:r>
        </a:p>
      </dgm:t>
    </dgm:pt>
    <dgm:pt modelId="{99305B5E-545C-4701-B006-FFD8C1AABC13}" type="parTrans" cxnId="{23B914E5-1722-452F-8A2A-26DA04B333B6}">
      <dgm:prSet/>
      <dgm:spPr/>
      <dgm:t>
        <a:bodyPr/>
        <a:lstStyle/>
        <a:p>
          <a:endParaRPr lang="nl-BE"/>
        </a:p>
      </dgm:t>
    </dgm:pt>
    <dgm:pt modelId="{8A7EC5CF-24E7-4053-9C30-539BB19CD3CB}" type="sibTrans" cxnId="{23B914E5-1722-452F-8A2A-26DA04B333B6}">
      <dgm:prSet/>
      <dgm:spPr/>
      <dgm:t>
        <a:bodyPr/>
        <a:lstStyle/>
        <a:p>
          <a:endParaRPr lang="nl-BE"/>
        </a:p>
      </dgm:t>
    </dgm:pt>
    <dgm:pt modelId="{01047CA0-BA7E-4CAF-B8AB-13AF5354CB39}">
      <dgm:prSet/>
      <dgm:spPr/>
      <dgm:t>
        <a:bodyPr/>
        <a:lstStyle/>
        <a:p>
          <a:r>
            <a:rPr lang="nl-BE"/>
            <a:t>Operationeelheid</a:t>
          </a:r>
        </a:p>
      </dgm:t>
    </dgm:pt>
    <dgm:pt modelId="{81FABB51-1575-4224-ABBD-1DB0D13AC06F}" type="parTrans" cxnId="{DD2B3607-5D05-4280-A606-A5E748442399}">
      <dgm:prSet/>
      <dgm:spPr/>
      <dgm:t>
        <a:bodyPr/>
        <a:lstStyle/>
        <a:p>
          <a:endParaRPr lang="nl-BE"/>
        </a:p>
      </dgm:t>
    </dgm:pt>
    <dgm:pt modelId="{B5B36C37-6B6B-4BF6-A2E4-0B4F2200E002}" type="sibTrans" cxnId="{DD2B3607-5D05-4280-A606-A5E748442399}">
      <dgm:prSet/>
      <dgm:spPr/>
      <dgm:t>
        <a:bodyPr/>
        <a:lstStyle/>
        <a:p>
          <a:endParaRPr lang="nl-BE"/>
        </a:p>
      </dgm:t>
    </dgm:pt>
    <dgm:pt modelId="{CB6B4819-4633-4D62-80DC-5F36F93261F4}" type="pres">
      <dgm:prSet presAssocID="{DDB5D7BC-DAF4-4D5F-8C10-A84DCB4F91F7}" presName="diagram" presStyleCnt="0">
        <dgm:presLayoutVars>
          <dgm:dir/>
          <dgm:resizeHandles val="exact"/>
        </dgm:presLayoutVars>
      </dgm:prSet>
      <dgm:spPr/>
    </dgm:pt>
    <dgm:pt modelId="{9561F03B-7061-4C7B-AB2B-57216F4342CC}" type="pres">
      <dgm:prSet presAssocID="{FD395722-28D1-4CD3-A26E-4101F45D3F3E}" presName="node" presStyleLbl="node1" presStyleIdx="0" presStyleCnt="4">
        <dgm:presLayoutVars>
          <dgm:bulletEnabled val="1"/>
        </dgm:presLayoutVars>
      </dgm:prSet>
      <dgm:spPr/>
    </dgm:pt>
    <dgm:pt modelId="{09DCDE1A-D46D-4BBC-BE2D-451E8581FA45}" type="pres">
      <dgm:prSet presAssocID="{0346BD37-AE63-40F1-9CC6-8407DFFC8C33}" presName="sibTrans" presStyleCnt="0"/>
      <dgm:spPr/>
    </dgm:pt>
    <dgm:pt modelId="{2C05F855-53DC-4C64-A229-FB8B2642B1A0}" type="pres">
      <dgm:prSet presAssocID="{8842E517-34D0-4098-BDE6-3E635BDFA161}" presName="node" presStyleLbl="node1" presStyleIdx="1" presStyleCnt="4">
        <dgm:presLayoutVars>
          <dgm:bulletEnabled val="1"/>
        </dgm:presLayoutVars>
      </dgm:prSet>
      <dgm:spPr/>
    </dgm:pt>
    <dgm:pt modelId="{98B9A205-4A46-40AE-9022-F4B256209782}" type="pres">
      <dgm:prSet presAssocID="{0E44CC6B-7109-4491-8FF8-934C5E375138}" presName="sibTrans" presStyleCnt="0"/>
      <dgm:spPr/>
    </dgm:pt>
    <dgm:pt modelId="{DFDBF069-ECDF-48F7-A692-FAEF645CA128}" type="pres">
      <dgm:prSet presAssocID="{930BB5C2-49BA-4F3C-9BEA-A2E5E1D1A13D}" presName="node" presStyleLbl="node1" presStyleIdx="2" presStyleCnt="4">
        <dgm:presLayoutVars>
          <dgm:bulletEnabled val="1"/>
        </dgm:presLayoutVars>
      </dgm:prSet>
      <dgm:spPr/>
    </dgm:pt>
    <dgm:pt modelId="{406A6ED4-E484-4B37-B3C0-BF9EC90567D9}" type="pres">
      <dgm:prSet presAssocID="{8A7EC5CF-24E7-4053-9C30-539BB19CD3CB}" presName="sibTrans" presStyleCnt="0"/>
      <dgm:spPr/>
    </dgm:pt>
    <dgm:pt modelId="{2DA95E3A-D6A6-4056-B135-7739D82011C7}" type="pres">
      <dgm:prSet presAssocID="{01047CA0-BA7E-4CAF-B8AB-13AF5354CB39}" presName="node" presStyleLbl="node1" presStyleIdx="3" presStyleCnt="4">
        <dgm:presLayoutVars>
          <dgm:bulletEnabled val="1"/>
        </dgm:presLayoutVars>
      </dgm:prSet>
      <dgm:spPr/>
    </dgm:pt>
  </dgm:ptLst>
  <dgm:cxnLst>
    <dgm:cxn modelId="{DD2B3607-5D05-4280-A606-A5E748442399}" srcId="{DDB5D7BC-DAF4-4D5F-8C10-A84DCB4F91F7}" destId="{01047CA0-BA7E-4CAF-B8AB-13AF5354CB39}" srcOrd="3" destOrd="0" parTransId="{81FABB51-1575-4224-ABBD-1DB0D13AC06F}" sibTransId="{B5B36C37-6B6B-4BF6-A2E4-0B4F2200E002}"/>
    <dgm:cxn modelId="{AA348711-4929-4DD4-998B-186A0E1D6F8B}" srcId="{DDB5D7BC-DAF4-4D5F-8C10-A84DCB4F91F7}" destId="{FD395722-28D1-4CD3-A26E-4101F45D3F3E}" srcOrd="0" destOrd="0" parTransId="{C93D7817-F0BF-436A-928B-9B09DF278AB5}" sibTransId="{0346BD37-AE63-40F1-9CC6-8407DFFC8C33}"/>
    <dgm:cxn modelId="{EEEEB311-F413-43DF-8B36-DB0BB54B001C}" type="presOf" srcId="{930BB5C2-49BA-4F3C-9BEA-A2E5E1D1A13D}" destId="{DFDBF069-ECDF-48F7-A692-FAEF645CA128}" srcOrd="0" destOrd="0" presId="urn:microsoft.com/office/officeart/2005/8/layout/default"/>
    <dgm:cxn modelId="{A8CCAC2D-22AB-4E05-A068-D44DF0F22969}" type="presOf" srcId="{8842E517-34D0-4098-BDE6-3E635BDFA161}" destId="{2C05F855-53DC-4C64-A229-FB8B2642B1A0}" srcOrd="0" destOrd="0" presId="urn:microsoft.com/office/officeart/2005/8/layout/default"/>
    <dgm:cxn modelId="{7388507C-9586-4DE6-9E1C-43F78A846D55}" type="presOf" srcId="{FD395722-28D1-4CD3-A26E-4101F45D3F3E}" destId="{9561F03B-7061-4C7B-AB2B-57216F4342CC}" srcOrd="0" destOrd="0" presId="urn:microsoft.com/office/officeart/2005/8/layout/default"/>
    <dgm:cxn modelId="{6EB0FBBC-C75F-4F71-9C3E-7D6C4FCF49F7}" srcId="{DDB5D7BC-DAF4-4D5F-8C10-A84DCB4F91F7}" destId="{8842E517-34D0-4098-BDE6-3E635BDFA161}" srcOrd="1" destOrd="0" parTransId="{3587C517-2DF4-4719-8FB3-F94DB470F420}" sibTransId="{0E44CC6B-7109-4491-8FF8-934C5E375138}"/>
    <dgm:cxn modelId="{D7E092DE-935C-408F-A7C7-94845E7AA718}" type="presOf" srcId="{01047CA0-BA7E-4CAF-B8AB-13AF5354CB39}" destId="{2DA95E3A-D6A6-4056-B135-7739D82011C7}" srcOrd="0" destOrd="0" presId="urn:microsoft.com/office/officeart/2005/8/layout/default"/>
    <dgm:cxn modelId="{59848BE1-FC73-4E13-A0A6-57C16E5013E1}" type="presOf" srcId="{DDB5D7BC-DAF4-4D5F-8C10-A84DCB4F91F7}" destId="{CB6B4819-4633-4D62-80DC-5F36F93261F4}" srcOrd="0" destOrd="0" presId="urn:microsoft.com/office/officeart/2005/8/layout/default"/>
    <dgm:cxn modelId="{23B914E5-1722-452F-8A2A-26DA04B333B6}" srcId="{DDB5D7BC-DAF4-4D5F-8C10-A84DCB4F91F7}" destId="{930BB5C2-49BA-4F3C-9BEA-A2E5E1D1A13D}" srcOrd="2" destOrd="0" parTransId="{99305B5E-545C-4701-B006-FFD8C1AABC13}" sibTransId="{8A7EC5CF-24E7-4053-9C30-539BB19CD3CB}"/>
    <dgm:cxn modelId="{FC6BC6BC-5861-4ACF-A00B-BF03DA6EC56B}" type="presParOf" srcId="{CB6B4819-4633-4D62-80DC-5F36F93261F4}" destId="{9561F03B-7061-4C7B-AB2B-57216F4342CC}" srcOrd="0" destOrd="0" presId="urn:microsoft.com/office/officeart/2005/8/layout/default"/>
    <dgm:cxn modelId="{46817567-CE1A-437B-B39C-3072AC472E1C}" type="presParOf" srcId="{CB6B4819-4633-4D62-80DC-5F36F93261F4}" destId="{09DCDE1A-D46D-4BBC-BE2D-451E8581FA45}" srcOrd="1" destOrd="0" presId="urn:microsoft.com/office/officeart/2005/8/layout/default"/>
    <dgm:cxn modelId="{616958FD-6732-489B-87E5-1224703D05F6}" type="presParOf" srcId="{CB6B4819-4633-4D62-80DC-5F36F93261F4}" destId="{2C05F855-53DC-4C64-A229-FB8B2642B1A0}" srcOrd="2" destOrd="0" presId="urn:microsoft.com/office/officeart/2005/8/layout/default"/>
    <dgm:cxn modelId="{4D3A16EB-D66F-4566-B0FC-2191EFF6A085}" type="presParOf" srcId="{CB6B4819-4633-4D62-80DC-5F36F93261F4}" destId="{98B9A205-4A46-40AE-9022-F4B256209782}" srcOrd="3" destOrd="0" presId="urn:microsoft.com/office/officeart/2005/8/layout/default"/>
    <dgm:cxn modelId="{2D1F859F-7ECF-441A-ADB6-B4454E1EA87E}" type="presParOf" srcId="{CB6B4819-4633-4D62-80DC-5F36F93261F4}" destId="{DFDBF069-ECDF-48F7-A692-FAEF645CA128}" srcOrd="4" destOrd="0" presId="urn:microsoft.com/office/officeart/2005/8/layout/default"/>
    <dgm:cxn modelId="{DE9CA0AE-2A7D-46B3-BFA5-CA790A04E946}" type="presParOf" srcId="{CB6B4819-4633-4D62-80DC-5F36F93261F4}" destId="{406A6ED4-E484-4B37-B3C0-BF9EC90567D9}" srcOrd="5" destOrd="0" presId="urn:microsoft.com/office/officeart/2005/8/layout/default"/>
    <dgm:cxn modelId="{59EA0589-F475-4D43-A3E2-DDA2AC24A7A1}" type="presParOf" srcId="{CB6B4819-4633-4D62-80DC-5F36F93261F4}" destId="{2DA95E3A-D6A6-4056-B135-7739D82011C7}" srcOrd="6" destOrd="0" presId="urn:microsoft.com/office/officeart/2005/8/layout/defaul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DB5D7BC-DAF4-4D5F-8C10-A84DCB4F91F7}"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nl-BE"/>
        </a:p>
      </dgm:t>
    </dgm:pt>
    <dgm:pt modelId="{FD395722-28D1-4CD3-A26E-4101F45D3F3E}">
      <dgm:prSet phldrT="[Tekst]"/>
      <dgm:spPr>
        <a:solidFill>
          <a:srgbClr val="1D8DB0"/>
        </a:solidFill>
      </dgm:spPr>
      <dgm:t>
        <a:bodyPr/>
        <a:lstStyle/>
        <a:p>
          <a:r>
            <a:rPr lang="nl-BE" dirty="0"/>
            <a:t>Functionaliteit</a:t>
          </a:r>
        </a:p>
      </dgm:t>
    </dgm:pt>
    <dgm:pt modelId="{C93D7817-F0BF-436A-928B-9B09DF278AB5}" type="parTrans" cxnId="{AA348711-4929-4DD4-998B-186A0E1D6F8B}">
      <dgm:prSet/>
      <dgm:spPr/>
      <dgm:t>
        <a:bodyPr/>
        <a:lstStyle/>
        <a:p>
          <a:endParaRPr lang="nl-BE"/>
        </a:p>
      </dgm:t>
    </dgm:pt>
    <dgm:pt modelId="{0346BD37-AE63-40F1-9CC6-8407DFFC8C33}" type="sibTrans" cxnId="{AA348711-4929-4DD4-998B-186A0E1D6F8B}">
      <dgm:prSet/>
      <dgm:spPr/>
      <dgm:t>
        <a:bodyPr/>
        <a:lstStyle/>
        <a:p>
          <a:endParaRPr lang="nl-BE"/>
        </a:p>
      </dgm:t>
    </dgm:pt>
    <dgm:pt modelId="{8842E517-34D0-4098-BDE6-3E635BDFA161}">
      <dgm:prSet phldrT="[Tekst]"/>
      <dgm:spPr>
        <a:solidFill>
          <a:srgbClr val="1D8DB0"/>
        </a:solidFill>
      </dgm:spPr>
      <dgm:t>
        <a:bodyPr/>
        <a:lstStyle/>
        <a:p>
          <a:r>
            <a:rPr lang="nl-BE" dirty="0"/>
            <a:t>Geldigheid</a:t>
          </a:r>
        </a:p>
      </dgm:t>
    </dgm:pt>
    <dgm:pt modelId="{3587C517-2DF4-4719-8FB3-F94DB470F420}" type="parTrans" cxnId="{6EB0FBBC-C75F-4F71-9C3E-7D6C4FCF49F7}">
      <dgm:prSet/>
      <dgm:spPr/>
      <dgm:t>
        <a:bodyPr/>
        <a:lstStyle/>
        <a:p>
          <a:endParaRPr lang="nl-BE"/>
        </a:p>
      </dgm:t>
    </dgm:pt>
    <dgm:pt modelId="{0E44CC6B-7109-4491-8FF8-934C5E375138}" type="sibTrans" cxnId="{6EB0FBBC-C75F-4F71-9C3E-7D6C4FCF49F7}">
      <dgm:prSet/>
      <dgm:spPr/>
      <dgm:t>
        <a:bodyPr/>
        <a:lstStyle/>
        <a:p>
          <a:endParaRPr lang="nl-BE"/>
        </a:p>
      </dgm:t>
    </dgm:pt>
    <dgm:pt modelId="{930BB5C2-49BA-4F3C-9BEA-A2E5E1D1A13D}">
      <dgm:prSet phldrT="[Tekst]"/>
      <dgm:spPr>
        <a:solidFill>
          <a:srgbClr val="2F4D5D"/>
        </a:solidFill>
      </dgm:spPr>
      <dgm:t>
        <a:bodyPr/>
        <a:lstStyle/>
        <a:p>
          <a:r>
            <a:rPr lang="nl-BE" dirty="0"/>
            <a:t>Documentatie</a:t>
          </a:r>
        </a:p>
      </dgm:t>
    </dgm:pt>
    <dgm:pt modelId="{99305B5E-545C-4701-B006-FFD8C1AABC13}" type="parTrans" cxnId="{23B914E5-1722-452F-8A2A-26DA04B333B6}">
      <dgm:prSet/>
      <dgm:spPr/>
      <dgm:t>
        <a:bodyPr/>
        <a:lstStyle/>
        <a:p>
          <a:endParaRPr lang="nl-BE"/>
        </a:p>
      </dgm:t>
    </dgm:pt>
    <dgm:pt modelId="{8A7EC5CF-24E7-4053-9C30-539BB19CD3CB}" type="sibTrans" cxnId="{23B914E5-1722-452F-8A2A-26DA04B333B6}">
      <dgm:prSet/>
      <dgm:spPr/>
      <dgm:t>
        <a:bodyPr/>
        <a:lstStyle/>
        <a:p>
          <a:endParaRPr lang="nl-BE"/>
        </a:p>
      </dgm:t>
    </dgm:pt>
    <dgm:pt modelId="{01047CA0-BA7E-4CAF-B8AB-13AF5354CB39}">
      <dgm:prSet/>
      <dgm:spPr/>
      <dgm:t>
        <a:bodyPr/>
        <a:lstStyle/>
        <a:p>
          <a:r>
            <a:rPr lang="nl-BE"/>
            <a:t>Operationeelheid</a:t>
          </a:r>
        </a:p>
      </dgm:t>
    </dgm:pt>
    <dgm:pt modelId="{81FABB51-1575-4224-ABBD-1DB0D13AC06F}" type="parTrans" cxnId="{DD2B3607-5D05-4280-A606-A5E748442399}">
      <dgm:prSet/>
      <dgm:spPr/>
      <dgm:t>
        <a:bodyPr/>
        <a:lstStyle/>
        <a:p>
          <a:endParaRPr lang="nl-BE"/>
        </a:p>
      </dgm:t>
    </dgm:pt>
    <dgm:pt modelId="{B5B36C37-6B6B-4BF6-A2E4-0B4F2200E002}" type="sibTrans" cxnId="{DD2B3607-5D05-4280-A606-A5E748442399}">
      <dgm:prSet/>
      <dgm:spPr/>
      <dgm:t>
        <a:bodyPr/>
        <a:lstStyle/>
        <a:p>
          <a:endParaRPr lang="nl-BE"/>
        </a:p>
      </dgm:t>
    </dgm:pt>
    <dgm:pt modelId="{CB6B4819-4633-4D62-80DC-5F36F93261F4}" type="pres">
      <dgm:prSet presAssocID="{DDB5D7BC-DAF4-4D5F-8C10-A84DCB4F91F7}" presName="diagram" presStyleCnt="0">
        <dgm:presLayoutVars>
          <dgm:dir/>
          <dgm:resizeHandles val="exact"/>
        </dgm:presLayoutVars>
      </dgm:prSet>
      <dgm:spPr/>
    </dgm:pt>
    <dgm:pt modelId="{9561F03B-7061-4C7B-AB2B-57216F4342CC}" type="pres">
      <dgm:prSet presAssocID="{FD395722-28D1-4CD3-A26E-4101F45D3F3E}" presName="node" presStyleLbl="node1" presStyleIdx="0" presStyleCnt="4">
        <dgm:presLayoutVars>
          <dgm:bulletEnabled val="1"/>
        </dgm:presLayoutVars>
      </dgm:prSet>
      <dgm:spPr/>
    </dgm:pt>
    <dgm:pt modelId="{09DCDE1A-D46D-4BBC-BE2D-451E8581FA45}" type="pres">
      <dgm:prSet presAssocID="{0346BD37-AE63-40F1-9CC6-8407DFFC8C33}" presName="sibTrans" presStyleCnt="0"/>
      <dgm:spPr/>
    </dgm:pt>
    <dgm:pt modelId="{2C05F855-53DC-4C64-A229-FB8B2642B1A0}" type="pres">
      <dgm:prSet presAssocID="{8842E517-34D0-4098-BDE6-3E635BDFA161}" presName="node" presStyleLbl="node1" presStyleIdx="1" presStyleCnt="4">
        <dgm:presLayoutVars>
          <dgm:bulletEnabled val="1"/>
        </dgm:presLayoutVars>
      </dgm:prSet>
      <dgm:spPr/>
    </dgm:pt>
    <dgm:pt modelId="{98B9A205-4A46-40AE-9022-F4B256209782}" type="pres">
      <dgm:prSet presAssocID="{0E44CC6B-7109-4491-8FF8-934C5E375138}" presName="sibTrans" presStyleCnt="0"/>
      <dgm:spPr/>
    </dgm:pt>
    <dgm:pt modelId="{DFDBF069-ECDF-48F7-A692-FAEF645CA128}" type="pres">
      <dgm:prSet presAssocID="{930BB5C2-49BA-4F3C-9BEA-A2E5E1D1A13D}" presName="node" presStyleLbl="node1" presStyleIdx="2" presStyleCnt="4">
        <dgm:presLayoutVars>
          <dgm:bulletEnabled val="1"/>
        </dgm:presLayoutVars>
      </dgm:prSet>
      <dgm:spPr/>
    </dgm:pt>
    <dgm:pt modelId="{406A6ED4-E484-4B37-B3C0-BF9EC90567D9}" type="pres">
      <dgm:prSet presAssocID="{8A7EC5CF-24E7-4053-9C30-539BB19CD3CB}" presName="sibTrans" presStyleCnt="0"/>
      <dgm:spPr/>
    </dgm:pt>
    <dgm:pt modelId="{2DA95E3A-D6A6-4056-B135-7739D82011C7}" type="pres">
      <dgm:prSet presAssocID="{01047CA0-BA7E-4CAF-B8AB-13AF5354CB39}" presName="node" presStyleLbl="node1" presStyleIdx="3" presStyleCnt="4">
        <dgm:presLayoutVars>
          <dgm:bulletEnabled val="1"/>
        </dgm:presLayoutVars>
      </dgm:prSet>
      <dgm:spPr/>
    </dgm:pt>
  </dgm:ptLst>
  <dgm:cxnLst>
    <dgm:cxn modelId="{DD2B3607-5D05-4280-A606-A5E748442399}" srcId="{DDB5D7BC-DAF4-4D5F-8C10-A84DCB4F91F7}" destId="{01047CA0-BA7E-4CAF-B8AB-13AF5354CB39}" srcOrd="3" destOrd="0" parTransId="{81FABB51-1575-4224-ABBD-1DB0D13AC06F}" sibTransId="{B5B36C37-6B6B-4BF6-A2E4-0B4F2200E002}"/>
    <dgm:cxn modelId="{AA348711-4929-4DD4-998B-186A0E1D6F8B}" srcId="{DDB5D7BC-DAF4-4D5F-8C10-A84DCB4F91F7}" destId="{FD395722-28D1-4CD3-A26E-4101F45D3F3E}" srcOrd="0" destOrd="0" parTransId="{C93D7817-F0BF-436A-928B-9B09DF278AB5}" sibTransId="{0346BD37-AE63-40F1-9CC6-8407DFFC8C33}"/>
    <dgm:cxn modelId="{EEEEB311-F413-43DF-8B36-DB0BB54B001C}" type="presOf" srcId="{930BB5C2-49BA-4F3C-9BEA-A2E5E1D1A13D}" destId="{DFDBF069-ECDF-48F7-A692-FAEF645CA128}" srcOrd="0" destOrd="0" presId="urn:microsoft.com/office/officeart/2005/8/layout/default"/>
    <dgm:cxn modelId="{A8CCAC2D-22AB-4E05-A068-D44DF0F22969}" type="presOf" srcId="{8842E517-34D0-4098-BDE6-3E635BDFA161}" destId="{2C05F855-53DC-4C64-A229-FB8B2642B1A0}" srcOrd="0" destOrd="0" presId="urn:microsoft.com/office/officeart/2005/8/layout/default"/>
    <dgm:cxn modelId="{7388507C-9586-4DE6-9E1C-43F78A846D55}" type="presOf" srcId="{FD395722-28D1-4CD3-A26E-4101F45D3F3E}" destId="{9561F03B-7061-4C7B-AB2B-57216F4342CC}" srcOrd="0" destOrd="0" presId="urn:microsoft.com/office/officeart/2005/8/layout/default"/>
    <dgm:cxn modelId="{6EB0FBBC-C75F-4F71-9C3E-7D6C4FCF49F7}" srcId="{DDB5D7BC-DAF4-4D5F-8C10-A84DCB4F91F7}" destId="{8842E517-34D0-4098-BDE6-3E635BDFA161}" srcOrd="1" destOrd="0" parTransId="{3587C517-2DF4-4719-8FB3-F94DB470F420}" sibTransId="{0E44CC6B-7109-4491-8FF8-934C5E375138}"/>
    <dgm:cxn modelId="{D7E092DE-935C-408F-A7C7-94845E7AA718}" type="presOf" srcId="{01047CA0-BA7E-4CAF-B8AB-13AF5354CB39}" destId="{2DA95E3A-D6A6-4056-B135-7739D82011C7}" srcOrd="0" destOrd="0" presId="urn:microsoft.com/office/officeart/2005/8/layout/default"/>
    <dgm:cxn modelId="{59848BE1-FC73-4E13-A0A6-57C16E5013E1}" type="presOf" srcId="{DDB5D7BC-DAF4-4D5F-8C10-A84DCB4F91F7}" destId="{CB6B4819-4633-4D62-80DC-5F36F93261F4}" srcOrd="0" destOrd="0" presId="urn:microsoft.com/office/officeart/2005/8/layout/default"/>
    <dgm:cxn modelId="{23B914E5-1722-452F-8A2A-26DA04B333B6}" srcId="{DDB5D7BC-DAF4-4D5F-8C10-A84DCB4F91F7}" destId="{930BB5C2-49BA-4F3C-9BEA-A2E5E1D1A13D}" srcOrd="2" destOrd="0" parTransId="{99305B5E-545C-4701-B006-FFD8C1AABC13}" sibTransId="{8A7EC5CF-24E7-4053-9C30-539BB19CD3CB}"/>
    <dgm:cxn modelId="{FC6BC6BC-5861-4ACF-A00B-BF03DA6EC56B}" type="presParOf" srcId="{CB6B4819-4633-4D62-80DC-5F36F93261F4}" destId="{9561F03B-7061-4C7B-AB2B-57216F4342CC}" srcOrd="0" destOrd="0" presId="urn:microsoft.com/office/officeart/2005/8/layout/default"/>
    <dgm:cxn modelId="{46817567-CE1A-437B-B39C-3072AC472E1C}" type="presParOf" srcId="{CB6B4819-4633-4D62-80DC-5F36F93261F4}" destId="{09DCDE1A-D46D-4BBC-BE2D-451E8581FA45}" srcOrd="1" destOrd="0" presId="urn:microsoft.com/office/officeart/2005/8/layout/default"/>
    <dgm:cxn modelId="{616958FD-6732-489B-87E5-1224703D05F6}" type="presParOf" srcId="{CB6B4819-4633-4D62-80DC-5F36F93261F4}" destId="{2C05F855-53DC-4C64-A229-FB8B2642B1A0}" srcOrd="2" destOrd="0" presId="urn:microsoft.com/office/officeart/2005/8/layout/default"/>
    <dgm:cxn modelId="{4D3A16EB-D66F-4566-B0FC-2191EFF6A085}" type="presParOf" srcId="{CB6B4819-4633-4D62-80DC-5F36F93261F4}" destId="{98B9A205-4A46-40AE-9022-F4B256209782}" srcOrd="3" destOrd="0" presId="urn:microsoft.com/office/officeart/2005/8/layout/default"/>
    <dgm:cxn modelId="{2D1F859F-7ECF-441A-ADB6-B4454E1EA87E}" type="presParOf" srcId="{CB6B4819-4633-4D62-80DC-5F36F93261F4}" destId="{DFDBF069-ECDF-48F7-A692-FAEF645CA128}" srcOrd="4" destOrd="0" presId="urn:microsoft.com/office/officeart/2005/8/layout/default"/>
    <dgm:cxn modelId="{DE9CA0AE-2A7D-46B3-BFA5-CA790A04E946}" type="presParOf" srcId="{CB6B4819-4633-4D62-80DC-5F36F93261F4}" destId="{406A6ED4-E484-4B37-B3C0-BF9EC90567D9}" srcOrd="5" destOrd="0" presId="urn:microsoft.com/office/officeart/2005/8/layout/default"/>
    <dgm:cxn modelId="{59EA0589-F475-4D43-A3E2-DDA2AC24A7A1}" type="presParOf" srcId="{CB6B4819-4633-4D62-80DC-5F36F93261F4}" destId="{2DA95E3A-D6A6-4056-B135-7739D82011C7}" srcOrd="6" destOrd="0" presId="urn:microsoft.com/office/officeart/2005/8/layout/defaul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DB5D7BC-DAF4-4D5F-8C10-A84DCB4F91F7}"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nl-BE"/>
        </a:p>
      </dgm:t>
    </dgm:pt>
    <dgm:pt modelId="{FD395722-28D1-4CD3-A26E-4101F45D3F3E}">
      <dgm:prSet phldrT="[Tekst]"/>
      <dgm:spPr>
        <a:solidFill>
          <a:srgbClr val="1D8DB0"/>
        </a:solidFill>
      </dgm:spPr>
      <dgm:t>
        <a:bodyPr/>
        <a:lstStyle/>
        <a:p>
          <a:r>
            <a:rPr lang="nl-BE" dirty="0"/>
            <a:t>Functionaliteit</a:t>
          </a:r>
        </a:p>
      </dgm:t>
    </dgm:pt>
    <dgm:pt modelId="{C93D7817-F0BF-436A-928B-9B09DF278AB5}" type="parTrans" cxnId="{AA348711-4929-4DD4-998B-186A0E1D6F8B}">
      <dgm:prSet/>
      <dgm:spPr/>
      <dgm:t>
        <a:bodyPr/>
        <a:lstStyle/>
        <a:p>
          <a:endParaRPr lang="nl-BE"/>
        </a:p>
      </dgm:t>
    </dgm:pt>
    <dgm:pt modelId="{0346BD37-AE63-40F1-9CC6-8407DFFC8C33}" type="sibTrans" cxnId="{AA348711-4929-4DD4-998B-186A0E1D6F8B}">
      <dgm:prSet/>
      <dgm:spPr/>
      <dgm:t>
        <a:bodyPr/>
        <a:lstStyle/>
        <a:p>
          <a:endParaRPr lang="nl-BE"/>
        </a:p>
      </dgm:t>
    </dgm:pt>
    <dgm:pt modelId="{8842E517-34D0-4098-BDE6-3E635BDFA161}">
      <dgm:prSet phldrT="[Tekst]"/>
      <dgm:spPr>
        <a:solidFill>
          <a:srgbClr val="1D8DB0"/>
        </a:solidFill>
      </dgm:spPr>
      <dgm:t>
        <a:bodyPr/>
        <a:lstStyle/>
        <a:p>
          <a:r>
            <a:rPr lang="nl-BE" dirty="0"/>
            <a:t>Geldigheid</a:t>
          </a:r>
        </a:p>
      </dgm:t>
    </dgm:pt>
    <dgm:pt modelId="{3587C517-2DF4-4719-8FB3-F94DB470F420}" type="parTrans" cxnId="{6EB0FBBC-C75F-4F71-9C3E-7D6C4FCF49F7}">
      <dgm:prSet/>
      <dgm:spPr/>
      <dgm:t>
        <a:bodyPr/>
        <a:lstStyle/>
        <a:p>
          <a:endParaRPr lang="nl-BE"/>
        </a:p>
      </dgm:t>
    </dgm:pt>
    <dgm:pt modelId="{0E44CC6B-7109-4491-8FF8-934C5E375138}" type="sibTrans" cxnId="{6EB0FBBC-C75F-4F71-9C3E-7D6C4FCF49F7}">
      <dgm:prSet/>
      <dgm:spPr/>
      <dgm:t>
        <a:bodyPr/>
        <a:lstStyle/>
        <a:p>
          <a:endParaRPr lang="nl-BE"/>
        </a:p>
      </dgm:t>
    </dgm:pt>
    <dgm:pt modelId="{930BB5C2-49BA-4F3C-9BEA-A2E5E1D1A13D}">
      <dgm:prSet phldrT="[Tekst]"/>
      <dgm:spPr>
        <a:solidFill>
          <a:srgbClr val="1D8DB0"/>
        </a:solidFill>
      </dgm:spPr>
      <dgm:t>
        <a:bodyPr/>
        <a:lstStyle/>
        <a:p>
          <a:r>
            <a:rPr lang="nl-BE" dirty="0"/>
            <a:t>Documentatie</a:t>
          </a:r>
        </a:p>
      </dgm:t>
    </dgm:pt>
    <dgm:pt modelId="{99305B5E-545C-4701-B006-FFD8C1AABC13}" type="parTrans" cxnId="{23B914E5-1722-452F-8A2A-26DA04B333B6}">
      <dgm:prSet/>
      <dgm:spPr/>
      <dgm:t>
        <a:bodyPr/>
        <a:lstStyle/>
        <a:p>
          <a:endParaRPr lang="nl-BE"/>
        </a:p>
      </dgm:t>
    </dgm:pt>
    <dgm:pt modelId="{8A7EC5CF-24E7-4053-9C30-539BB19CD3CB}" type="sibTrans" cxnId="{23B914E5-1722-452F-8A2A-26DA04B333B6}">
      <dgm:prSet/>
      <dgm:spPr/>
      <dgm:t>
        <a:bodyPr/>
        <a:lstStyle/>
        <a:p>
          <a:endParaRPr lang="nl-BE"/>
        </a:p>
      </dgm:t>
    </dgm:pt>
    <dgm:pt modelId="{01047CA0-BA7E-4CAF-B8AB-13AF5354CB39}">
      <dgm:prSet/>
      <dgm:spPr>
        <a:solidFill>
          <a:srgbClr val="2F4D5D"/>
        </a:solidFill>
      </dgm:spPr>
      <dgm:t>
        <a:bodyPr/>
        <a:lstStyle/>
        <a:p>
          <a:r>
            <a:rPr lang="nl-BE"/>
            <a:t>Operationeelheid</a:t>
          </a:r>
        </a:p>
      </dgm:t>
    </dgm:pt>
    <dgm:pt modelId="{81FABB51-1575-4224-ABBD-1DB0D13AC06F}" type="parTrans" cxnId="{DD2B3607-5D05-4280-A606-A5E748442399}">
      <dgm:prSet/>
      <dgm:spPr/>
      <dgm:t>
        <a:bodyPr/>
        <a:lstStyle/>
        <a:p>
          <a:endParaRPr lang="nl-BE"/>
        </a:p>
      </dgm:t>
    </dgm:pt>
    <dgm:pt modelId="{B5B36C37-6B6B-4BF6-A2E4-0B4F2200E002}" type="sibTrans" cxnId="{DD2B3607-5D05-4280-A606-A5E748442399}">
      <dgm:prSet/>
      <dgm:spPr/>
      <dgm:t>
        <a:bodyPr/>
        <a:lstStyle/>
        <a:p>
          <a:endParaRPr lang="nl-BE"/>
        </a:p>
      </dgm:t>
    </dgm:pt>
    <dgm:pt modelId="{CB6B4819-4633-4D62-80DC-5F36F93261F4}" type="pres">
      <dgm:prSet presAssocID="{DDB5D7BC-DAF4-4D5F-8C10-A84DCB4F91F7}" presName="diagram" presStyleCnt="0">
        <dgm:presLayoutVars>
          <dgm:dir/>
          <dgm:resizeHandles val="exact"/>
        </dgm:presLayoutVars>
      </dgm:prSet>
      <dgm:spPr/>
    </dgm:pt>
    <dgm:pt modelId="{9561F03B-7061-4C7B-AB2B-57216F4342CC}" type="pres">
      <dgm:prSet presAssocID="{FD395722-28D1-4CD3-A26E-4101F45D3F3E}" presName="node" presStyleLbl="node1" presStyleIdx="0" presStyleCnt="4">
        <dgm:presLayoutVars>
          <dgm:bulletEnabled val="1"/>
        </dgm:presLayoutVars>
      </dgm:prSet>
      <dgm:spPr/>
    </dgm:pt>
    <dgm:pt modelId="{09DCDE1A-D46D-4BBC-BE2D-451E8581FA45}" type="pres">
      <dgm:prSet presAssocID="{0346BD37-AE63-40F1-9CC6-8407DFFC8C33}" presName="sibTrans" presStyleCnt="0"/>
      <dgm:spPr/>
    </dgm:pt>
    <dgm:pt modelId="{2C05F855-53DC-4C64-A229-FB8B2642B1A0}" type="pres">
      <dgm:prSet presAssocID="{8842E517-34D0-4098-BDE6-3E635BDFA161}" presName="node" presStyleLbl="node1" presStyleIdx="1" presStyleCnt="4">
        <dgm:presLayoutVars>
          <dgm:bulletEnabled val="1"/>
        </dgm:presLayoutVars>
      </dgm:prSet>
      <dgm:spPr/>
    </dgm:pt>
    <dgm:pt modelId="{98B9A205-4A46-40AE-9022-F4B256209782}" type="pres">
      <dgm:prSet presAssocID="{0E44CC6B-7109-4491-8FF8-934C5E375138}" presName="sibTrans" presStyleCnt="0"/>
      <dgm:spPr/>
    </dgm:pt>
    <dgm:pt modelId="{DFDBF069-ECDF-48F7-A692-FAEF645CA128}" type="pres">
      <dgm:prSet presAssocID="{930BB5C2-49BA-4F3C-9BEA-A2E5E1D1A13D}" presName="node" presStyleLbl="node1" presStyleIdx="2" presStyleCnt="4">
        <dgm:presLayoutVars>
          <dgm:bulletEnabled val="1"/>
        </dgm:presLayoutVars>
      </dgm:prSet>
      <dgm:spPr/>
    </dgm:pt>
    <dgm:pt modelId="{406A6ED4-E484-4B37-B3C0-BF9EC90567D9}" type="pres">
      <dgm:prSet presAssocID="{8A7EC5CF-24E7-4053-9C30-539BB19CD3CB}" presName="sibTrans" presStyleCnt="0"/>
      <dgm:spPr/>
    </dgm:pt>
    <dgm:pt modelId="{2DA95E3A-D6A6-4056-B135-7739D82011C7}" type="pres">
      <dgm:prSet presAssocID="{01047CA0-BA7E-4CAF-B8AB-13AF5354CB39}" presName="node" presStyleLbl="node1" presStyleIdx="3" presStyleCnt="4">
        <dgm:presLayoutVars>
          <dgm:bulletEnabled val="1"/>
        </dgm:presLayoutVars>
      </dgm:prSet>
      <dgm:spPr/>
    </dgm:pt>
  </dgm:ptLst>
  <dgm:cxnLst>
    <dgm:cxn modelId="{DD2B3607-5D05-4280-A606-A5E748442399}" srcId="{DDB5D7BC-DAF4-4D5F-8C10-A84DCB4F91F7}" destId="{01047CA0-BA7E-4CAF-B8AB-13AF5354CB39}" srcOrd="3" destOrd="0" parTransId="{81FABB51-1575-4224-ABBD-1DB0D13AC06F}" sibTransId="{B5B36C37-6B6B-4BF6-A2E4-0B4F2200E002}"/>
    <dgm:cxn modelId="{AA348711-4929-4DD4-998B-186A0E1D6F8B}" srcId="{DDB5D7BC-DAF4-4D5F-8C10-A84DCB4F91F7}" destId="{FD395722-28D1-4CD3-A26E-4101F45D3F3E}" srcOrd="0" destOrd="0" parTransId="{C93D7817-F0BF-436A-928B-9B09DF278AB5}" sibTransId="{0346BD37-AE63-40F1-9CC6-8407DFFC8C33}"/>
    <dgm:cxn modelId="{EEEEB311-F413-43DF-8B36-DB0BB54B001C}" type="presOf" srcId="{930BB5C2-49BA-4F3C-9BEA-A2E5E1D1A13D}" destId="{DFDBF069-ECDF-48F7-A692-FAEF645CA128}" srcOrd="0" destOrd="0" presId="urn:microsoft.com/office/officeart/2005/8/layout/default"/>
    <dgm:cxn modelId="{A8CCAC2D-22AB-4E05-A068-D44DF0F22969}" type="presOf" srcId="{8842E517-34D0-4098-BDE6-3E635BDFA161}" destId="{2C05F855-53DC-4C64-A229-FB8B2642B1A0}" srcOrd="0" destOrd="0" presId="urn:microsoft.com/office/officeart/2005/8/layout/default"/>
    <dgm:cxn modelId="{7388507C-9586-4DE6-9E1C-43F78A846D55}" type="presOf" srcId="{FD395722-28D1-4CD3-A26E-4101F45D3F3E}" destId="{9561F03B-7061-4C7B-AB2B-57216F4342CC}" srcOrd="0" destOrd="0" presId="urn:microsoft.com/office/officeart/2005/8/layout/default"/>
    <dgm:cxn modelId="{6EB0FBBC-C75F-4F71-9C3E-7D6C4FCF49F7}" srcId="{DDB5D7BC-DAF4-4D5F-8C10-A84DCB4F91F7}" destId="{8842E517-34D0-4098-BDE6-3E635BDFA161}" srcOrd="1" destOrd="0" parTransId="{3587C517-2DF4-4719-8FB3-F94DB470F420}" sibTransId="{0E44CC6B-7109-4491-8FF8-934C5E375138}"/>
    <dgm:cxn modelId="{D7E092DE-935C-408F-A7C7-94845E7AA718}" type="presOf" srcId="{01047CA0-BA7E-4CAF-B8AB-13AF5354CB39}" destId="{2DA95E3A-D6A6-4056-B135-7739D82011C7}" srcOrd="0" destOrd="0" presId="urn:microsoft.com/office/officeart/2005/8/layout/default"/>
    <dgm:cxn modelId="{59848BE1-FC73-4E13-A0A6-57C16E5013E1}" type="presOf" srcId="{DDB5D7BC-DAF4-4D5F-8C10-A84DCB4F91F7}" destId="{CB6B4819-4633-4D62-80DC-5F36F93261F4}" srcOrd="0" destOrd="0" presId="urn:microsoft.com/office/officeart/2005/8/layout/default"/>
    <dgm:cxn modelId="{23B914E5-1722-452F-8A2A-26DA04B333B6}" srcId="{DDB5D7BC-DAF4-4D5F-8C10-A84DCB4F91F7}" destId="{930BB5C2-49BA-4F3C-9BEA-A2E5E1D1A13D}" srcOrd="2" destOrd="0" parTransId="{99305B5E-545C-4701-B006-FFD8C1AABC13}" sibTransId="{8A7EC5CF-24E7-4053-9C30-539BB19CD3CB}"/>
    <dgm:cxn modelId="{FC6BC6BC-5861-4ACF-A00B-BF03DA6EC56B}" type="presParOf" srcId="{CB6B4819-4633-4D62-80DC-5F36F93261F4}" destId="{9561F03B-7061-4C7B-AB2B-57216F4342CC}" srcOrd="0" destOrd="0" presId="urn:microsoft.com/office/officeart/2005/8/layout/default"/>
    <dgm:cxn modelId="{46817567-CE1A-437B-B39C-3072AC472E1C}" type="presParOf" srcId="{CB6B4819-4633-4D62-80DC-5F36F93261F4}" destId="{09DCDE1A-D46D-4BBC-BE2D-451E8581FA45}" srcOrd="1" destOrd="0" presId="urn:microsoft.com/office/officeart/2005/8/layout/default"/>
    <dgm:cxn modelId="{616958FD-6732-489B-87E5-1224703D05F6}" type="presParOf" srcId="{CB6B4819-4633-4D62-80DC-5F36F93261F4}" destId="{2C05F855-53DC-4C64-A229-FB8B2642B1A0}" srcOrd="2" destOrd="0" presId="urn:microsoft.com/office/officeart/2005/8/layout/default"/>
    <dgm:cxn modelId="{4D3A16EB-D66F-4566-B0FC-2191EFF6A085}" type="presParOf" srcId="{CB6B4819-4633-4D62-80DC-5F36F93261F4}" destId="{98B9A205-4A46-40AE-9022-F4B256209782}" srcOrd="3" destOrd="0" presId="urn:microsoft.com/office/officeart/2005/8/layout/default"/>
    <dgm:cxn modelId="{2D1F859F-7ECF-441A-ADB6-B4454E1EA87E}" type="presParOf" srcId="{CB6B4819-4633-4D62-80DC-5F36F93261F4}" destId="{DFDBF069-ECDF-48F7-A692-FAEF645CA128}" srcOrd="4" destOrd="0" presId="urn:microsoft.com/office/officeart/2005/8/layout/default"/>
    <dgm:cxn modelId="{DE9CA0AE-2A7D-46B3-BFA5-CA790A04E946}" type="presParOf" srcId="{CB6B4819-4633-4D62-80DC-5F36F93261F4}" destId="{406A6ED4-E484-4B37-B3C0-BF9EC90567D9}" srcOrd="5" destOrd="0" presId="urn:microsoft.com/office/officeart/2005/8/layout/default"/>
    <dgm:cxn modelId="{59EA0589-F475-4D43-A3E2-DDA2AC24A7A1}" type="presParOf" srcId="{CB6B4819-4633-4D62-80DC-5F36F93261F4}" destId="{2DA95E3A-D6A6-4056-B135-7739D82011C7}" srcOrd="6"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4E327010-A83D-499F-88AB-9F57DED94B58}"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nl-BE"/>
        </a:p>
      </dgm:t>
    </dgm:pt>
    <dgm:pt modelId="{5DE54BC4-DA27-42E0-9FE9-BA357B838515}">
      <dgm:prSet/>
      <dgm:spPr/>
      <dgm:t>
        <a:bodyPr/>
        <a:lstStyle/>
        <a:p>
          <a:r>
            <a:rPr lang="nl-NL" baseline="0" dirty="0"/>
            <a:t>Creëren</a:t>
          </a:r>
          <a:endParaRPr lang="nl-BE" dirty="0"/>
        </a:p>
      </dgm:t>
    </dgm:pt>
    <dgm:pt modelId="{4658B3F7-E2B5-45F4-87E5-10478DBF34CC}" type="parTrans" cxnId="{8423E978-27CC-4BE3-A210-FEBDB38ED71A}">
      <dgm:prSet/>
      <dgm:spPr/>
      <dgm:t>
        <a:bodyPr/>
        <a:lstStyle/>
        <a:p>
          <a:endParaRPr lang="nl-BE"/>
        </a:p>
      </dgm:t>
    </dgm:pt>
    <dgm:pt modelId="{8E386BAF-8D62-46BF-87FD-8BE48F79C52C}" type="sibTrans" cxnId="{8423E978-27CC-4BE3-A210-FEBDB38ED71A}">
      <dgm:prSet/>
      <dgm:spPr/>
      <dgm:t>
        <a:bodyPr/>
        <a:lstStyle/>
        <a:p>
          <a:endParaRPr lang="nl-BE"/>
        </a:p>
      </dgm:t>
    </dgm:pt>
    <dgm:pt modelId="{3C63394C-A548-4398-89A0-E17FCC5D1066}">
      <dgm:prSet/>
      <dgm:spPr/>
      <dgm:t>
        <a:bodyPr/>
        <a:lstStyle/>
        <a:p>
          <a:r>
            <a:rPr lang="nl-BE" dirty="0"/>
            <a:t>Splitsen</a:t>
          </a:r>
        </a:p>
      </dgm:t>
    </dgm:pt>
    <dgm:pt modelId="{C2F70DE5-638E-4D51-9ECB-30A9D1B40FF1}" type="parTrans" cxnId="{705AEE49-8ED2-4EA0-B0B5-1AF31F4C2014}">
      <dgm:prSet/>
      <dgm:spPr/>
      <dgm:t>
        <a:bodyPr/>
        <a:lstStyle/>
        <a:p>
          <a:endParaRPr lang="nl-BE"/>
        </a:p>
      </dgm:t>
    </dgm:pt>
    <dgm:pt modelId="{5C339C98-DA7F-4E6B-BF1B-1104D42C9D17}" type="sibTrans" cxnId="{705AEE49-8ED2-4EA0-B0B5-1AF31F4C2014}">
      <dgm:prSet/>
      <dgm:spPr/>
      <dgm:t>
        <a:bodyPr/>
        <a:lstStyle/>
        <a:p>
          <a:endParaRPr lang="nl-BE"/>
        </a:p>
      </dgm:t>
    </dgm:pt>
    <dgm:pt modelId="{DFDD8A01-8042-49F3-BCEC-279EE5357450}">
      <dgm:prSet/>
      <dgm:spPr/>
      <dgm:t>
        <a:bodyPr/>
        <a:lstStyle/>
        <a:p>
          <a:r>
            <a:rPr lang="nl-BE" baseline="0" dirty="0"/>
            <a:t>Samenvoegen</a:t>
          </a:r>
          <a:endParaRPr lang="nl-BE" dirty="0"/>
        </a:p>
      </dgm:t>
    </dgm:pt>
    <dgm:pt modelId="{EE9EF8C7-AC34-4D4E-8484-1C5044E3C3FA}" type="parTrans" cxnId="{9CA7F6D9-7503-458D-9B30-2B731163A2CC}">
      <dgm:prSet/>
      <dgm:spPr/>
      <dgm:t>
        <a:bodyPr/>
        <a:lstStyle/>
        <a:p>
          <a:endParaRPr lang="nl-BE"/>
        </a:p>
      </dgm:t>
    </dgm:pt>
    <dgm:pt modelId="{AE9A5EAA-7669-4066-8210-51C4FA706420}" type="sibTrans" cxnId="{9CA7F6D9-7503-458D-9B30-2B731163A2CC}">
      <dgm:prSet/>
      <dgm:spPr/>
      <dgm:t>
        <a:bodyPr/>
        <a:lstStyle/>
        <a:p>
          <a:endParaRPr lang="nl-BE"/>
        </a:p>
      </dgm:t>
    </dgm:pt>
    <dgm:pt modelId="{DD9BDF1E-58BB-4EA5-9634-89F1EBDB4BCE}">
      <dgm:prSet/>
      <dgm:spPr/>
      <dgm:t>
        <a:bodyPr/>
        <a:lstStyle/>
        <a:p>
          <a:r>
            <a:rPr lang="nl-BE" baseline="0" dirty="0"/>
            <a:t>Groeperen</a:t>
          </a:r>
          <a:endParaRPr lang="nl-BE" dirty="0"/>
        </a:p>
      </dgm:t>
    </dgm:pt>
    <dgm:pt modelId="{0A9077E3-657A-47DC-9D37-D1A2810253FF}" type="parTrans" cxnId="{0DB97D86-164C-44BB-938A-69D4934C6708}">
      <dgm:prSet/>
      <dgm:spPr/>
      <dgm:t>
        <a:bodyPr/>
        <a:lstStyle/>
        <a:p>
          <a:endParaRPr lang="nl-BE"/>
        </a:p>
      </dgm:t>
    </dgm:pt>
    <dgm:pt modelId="{AC722A24-DE9F-4A55-AD38-37BD839DB888}" type="sibTrans" cxnId="{0DB97D86-164C-44BB-938A-69D4934C6708}">
      <dgm:prSet/>
      <dgm:spPr/>
      <dgm:t>
        <a:bodyPr/>
        <a:lstStyle/>
        <a:p>
          <a:endParaRPr lang="nl-BE"/>
        </a:p>
      </dgm:t>
    </dgm:pt>
    <dgm:pt modelId="{FA47401B-F425-4FDB-B28D-20D1A9A0ECE4}">
      <dgm:prSet/>
      <dgm:spPr/>
      <dgm:t>
        <a:bodyPr/>
        <a:lstStyle/>
        <a:p>
          <a:r>
            <a:rPr lang="nl-NL" baseline="0" dirty="0"/>
            <a:t>Attribuut manipulatie</a:t>
          </a:r>
          <a:endParaRPr lang="nl-BE" dirty="0"/>
        </a:p>
      </dgm:t>
    </dgm:pt>
    <dgm:pt modelId="{2F5024B2-8108-474E-AA86-503144D8A71F}" type="parTrans" cxnId="{2DA3742F-3115-4CC4-AEEA-B06F5550D458}">
      <dgm:prSet/>
      <dgm:spPr/>
      <dgm:t>
        <a:bodyPr/>
        <a:lstStyle/>
        <a:p>
          <a:endParaRPr lang="nl-BE"/>
        </a:p>
      </dgm:t>
    </dgm:pt>
    <dgm:pt modelId="{FB946D2D-A6E7-43EF-930F-E7B27D016C5B}" type="sibTrans" cxnId="{2DA3742F-3115-4CC4-AEEA-B06F5550D458}">
      <dgm:prSet/>
      <dgm:spPr/>
      <dgm:t>
        <a:bodyPr/>
        <a:lstStyle/>
        <a:p>
          <a:endParaRPr lang="nl-BE"/>
        </a:p>
      </dgm:t>
    </dgm:pt>
    <dgm:pt modelId="{208FDF76-F288-45DF-B9FC-A4D6BE48DA32}">
      <dgm:prSet/>
      <dgm:spPr/>
      <dgm:t>
        <a:bodyPr/>
        <a:lstStyle/>
        <a:p>
          <a:r>
            <a:rPr lang="nl-NL" baseline="0"/>
            <a:t>Verwijderen</a:t>
          </a:r>
          <a:endParaRPr lang="nl-BE" dirty="0"/>
        </a:p>
      </dgm:t>
    </dgm:pt>
    <dgm:pt modelId="{8BA714FE-136C-46B0-93CE-F883C55F0BD0}" type="parTrans" cxnId="{2AB54314-058F-4EE1-8D90-AE660B04C333}">
      <dgm:prSet/>
      <dgm:spPr/>
      <dgm:t>
        <a:bodyPr/>
        <a:lstStyle/>
        <a:p>
          <a:endParaRPr lang="nl-BE"/>
        </a:p>
      </dgm:t>
    </dgm:pt>
    <dgm:pt modelId="{D2D2B901-7746-4E6D-ADCA-A94320AD5B1B}" type="sibTrans" cxnId="{2AB54314-058F-4EE1-8D90-AE660B04C333}">
      <dgm:prSet/>
      <dgm:spPr/>
      <dgm:t>
        <a:bodyPr/>
        <a:lstStyle/>
        <a:p>
          <a:endParaRPr lang="nl-BE"/>
        </a:p>
      </dgm:t>
    </dgm:pt>
    <dgm:pt modelId="{207452BB-E07F-4AB6-951A-C174545423D5}" type="pres">
      <dgm:prSet presAssocID="{4E327010-A83D-499F-88AB-9F57DED94B58}" presName="Name0" presStyleCnt="0">
        <dgm:presLayoutVars>
          <dgm:chMax val="7"/>
          <dgm:chPref val="7"/>
          <dgm:dir/>
        </dgm:presLayoutVars>
      </dgm:prSet>
      <dgm:spPr/>
    </dgm:pt>
    <dgm:pt modelId="{ED1E734E-9E80-4F95-B1E3-89488591F7B2}" type="pres">
      <dgm:prSet presAssocID="{4E327010-A83D-499F-88AB-9F57DED94B58}" presName="Name1" presStyleCnt="0"/>
      <dgm:spPr/>
    </dgm:pt>
    <dgm:pt modelId="{6440A90A-45D5-4AA3-A7C6-F53672846588}" type="pres">
      <dgm:prSet presAssocID="{4E327010-A83D-499F-88AB-9F57DED94B58}" presName="cycle" presStyleCnt="0"/>
      <dgm:spPr/>
    </dgm:pt>
    <dgm:pt modelId="{D5BB40AA-542B-48C7-B10D-DB0A1913F766}" type="pres">
      <dgm:prSet presAssocID="{4E327010-A83D-499F-88AB-9F57DED94B58}" presName="srcNode" presStyleLbl="node1" presStyleIdx="0" presStyleCnt="6"/>
      <dgm:spPr/>
    </dgm:pt>
    <dgm:pt modelId="{6D72250A-1E14-4A2C-B2A7-2EA4D1618BFB}" type="pres">
      <dgm:prSet presAssocID="{4E327010-A83D-499F-88AB-9F57DED94B58}" presName="conn" presStyleLbl="parChTrans1D2" presStyleIdx="0" presStyleCnt="1"/>
      <dgm:spPr/>
    </dgm:pt>
    <dgm:pt modelId="{80D3DF36-923E-4276-9B89-143568906BE7}" type="pres">
      <dgm:prSet presAssocID="{4E327010-A83D-499F-88AB-9F57DED94B58}" presName="extraNode" presStyleLbl="node1" presStyleIdx="0" presStyleCnt="6"/>
      <dgm:spPr/>
    </dgm:pt>
    <dgm:pt modelId="{9C269AEB-CB39-4CFF-A378-2D509E3FC671}" type="pres">
      <dgm:prSet presAssocID="{4E327010-A83D-499F-88AB-9F57DED94B58}" presName="dstNode" presStyleLbl="node1" presStyleIdx="0" presStyleCnt="6"/>
      <dgm:spPr/>
    </dgm:pt>
    <dgm:pt modelId="{D5A3ED7D-6214-4056-8405-301ED28A2621}" type="pres">
      <dgm:prSet presAssocID="{5DE54BC4-DA27-42E0-9FE9-BA357B838515}" presName="text_1" presStyleLbl="node1" presStyleIdx="0" presStyleCnt="6">
        <dgm:presLayoutVars>
          <dgm:bulletEnabled val="1"/>
        </dgm:presLayoutVars>
      </dgm:prSet>
      <dgm:spPr/>
    </dgm:pt>
    <dgm:pt modelId="{F54FDA0F-2493-4F5A-97E8-C142EA943C77}" type="pres">
      <dgm:prSet presAssocID="{5DE54BC4-DA27-42E0-9FE9-BA357B838515}" presName="accent_1" presStyleCnt="0"/>
      <dgm:spPr/>
    </dgm:pt>
    <dgm:pt modelId="{2A2B03B7-10AE-4B07-801D-59C5DD107344}" type="pres">
      <dgm:prSet presAssocID="{5DE54BC4-DA27-42E0-9FE9-BA357B838515}" presName="accentRepeatNode" presStyleLbl="solidFgAcc1" presStyleIdx="0" presStyleCnt="6"/>
      <dgm:spPr/>
    </dgm:pt>
    <dgm:pt modelId="{C51E2357-3730-408A-8EED-606C9503A7C7}" type="pres">
      <dgm:prSet presAssocID="{FA47401B-F425-4FDB-B28D-20D1A9A0ECE4}" presName="text_2" presStyleLbl="node1" presStyleIdx="1" presStyleCnt="6">
        <dgm:presLayoutVars>
          <dgm:bulletEnabled val="1"/>
        </dgm:presLayoutVars>
      </dgm:prSet>
      <dgm:spPr/>
    </dgm:pt>
    <dgm:pt modelId="{FD5C571F-FC2C-4F2B-80C2-392E3EA9C81A}" type="pres">
      <dgm:prSet presAssocID="{FA47401B-F425-4FDB-B28D-20D1A9A0ECE4}" presName="accent_2" presStyleCnt="0"/>
      <dgm:spPr/>
    </dgm:pt>
    <dgm:pt modelId="{52ED2DC3-4FA2-4A1F-989F-994EA8D379D0}" type="pres">
      <dgm:prSet presAssocID="{FA47401B-F425-4FDB-B28D-20D1A9A0ECE4}" presName="accentRepeatNode" presStyleLbl="solidFgAcc1" presStyleIdx="1" presStyleCnt="6"/>
      <dgm:spPr/>
    </dgm:pt>
    <dgm:pt modelId="{BCC0C854-8BFB-4ED9-AEE3-52D7F95F42BD}" type="pres">
      <dgm:prSet presAssocID="{208FDF76-F288-45DF-B9FC-A4D6BE48DA32}" presName="text_3" presStyleLbl="node1" presStyleIdx="2" presStyleCnt="6">
        <dgm:presLayoutVars>
          <dgm:bulletEnabled val="1"/>
        </dgm:presLayoutVars>
      </dgm:prSet>
      <dgm:spPr/>
    </dgm:pt>
    <dgm:pt modelId="{F8A9D562-E1E9-407C-A9EF-B045C9631DC1}" type="pres">
      <dgm:prSet presAssocID="{208FDF76-F288-45DF-B9FC-A4D6BE48DA32}" presName="accent_3" presStyleCnt="0"/>
      <dgm:spPr/>
    </dgm:pt>
    <dgm:pt modelId="{E327C853-2AD2-4D00-905A-BEA805840E18}" type="pres">
      <dgm:prSet presAssocID="{208FDF76-F288-45DF-B9FC-A4D6BE48DA32}" presName="accentRepeatNode" presStyleLbl="solidFgAcc1" presStyleIdx="2" presStyleCnt="6"/>
      <dgm:spPr/>
    </dgm:pt>
    <dgm:pt modelId="{3FEB195D-DA83-4CED-978C-9ECCBBDE60C7}" type="pres">
      <dgm:prSet presAssocID="{3C63394C-A548-4398-89A0-E17FCC5D1066}" presName="text_4" presStyleLbl="node1" presStyleIdx="3" presStyleCnt="6">
        <dgm:presLayoutVars>
          <dgm:bulletEnabled val="1"/>
        </dgm:presLayoutVars>
      </dgm:prSet>
      <dgm:spPr/>
    </dgm:pt>
    <dgm:pt modelId="{D8A10FAB-75C2-45D5-A92F-CCCC82AA91BF}" type="pres">
      <dgm:prSet presAssocID="{3C63394C-A548-4398-89A0-E17FCC5D1066}" presName="accent_4" presStyleCnt="0"/>
      <dgm:spPr/>
    </dgm:pt>
    <dgm:pt modelId="{7FFFF2C7-3E9B-4ABA-B133-63FA08143A22}" type="pres">
      <dgm:prSet presAssocID="{3C63394C-A548-4398-89A0-E17FCC5D1066}" presName="accentRepeatNode" presStyleLbl="solidFgAcc1" presStyleIdx="3" presStyleCnt="6"/>
      <dgm:spPr/>
    </dgm:pt>
    <dgm:pt modelId="{32DC3E34-A68F-426D-9668-CFBBDB738E29}" type="pres">
      <dgm:prSet presAssocID="{DFDD8A01-8042-49F3-BCEC-279EE5357450}" presName="text_5" presStyleLbl="node1" presStyleIdx="4" presStyleCnt="6">
        <dgm:presLayoutVars>
          <dgm:bulletEnabled val="1"/>
        </dgm:presLayoutVars>
      </dgm:prSet>
      <dgm:spPr/>
    </dgm:pt>
    <dgm:pt modelId="{F346884D-BE22-42E6-A92B-3C48678DC227}" type="pres">
      <dgm:prSet presAssocID="{DFDD8A01-8042-49F3-BCEC-279EE5357450}" presName="accent_5" presStyleCnt="0"/>
      <dgm:spPr/>
    </dgm:pt>
    <dgm:pt modelId="{4B6DE749-8E70-4294-A292-97DF1BB9EDC2}" type="pres">
      <dgm:prSet presAssocID="{DFDD8A01-8042-49F3-BCEC-279EE5357450}" presName="accentRepeatNode" presStyleLbl="solidFgAcc1" presStyleIdx="4" presStyleCnt="6"/>
      <dgm:spPr/>
    </dgm:pt>
    <dgm:pt modelId="{223D4083-D727-4ECB-BE5B-DDEC313D4972}" type="pres">
      <dgm:prSet presAssocID="{DD9BDF1E-58BB-4EA5-9634-89F1EBDB4BCE}" presName="text_6" presStyleLbl="node1" presStyleIdx="5" presStyleCnt="6">
        <dgm:presLayoutVars>
          <dgm:bulletEnabled val="1"/>
        </dgm:presLayoutVars>
      </dgm:prSet>
      <dgm:spPr/>
    </dgm:pt>
    <dgm:pt modelId="{4A541E46-C748-4CA2-8DF7-0E3962CC6565}" type="pres">
      <dgm:prSet presAssocID="{DD9BDF1E-58BB-4EA5-9634-89F1EBDB4BCE}" presName="accent_6" presStyleCnt="0"/>
      <dgm:spPr/>
    </dgm:pt>
    <dgm:pt modelId="{81DB6912-79E1-482A-ABEF-FA8BB3BE9A70}" type="pres">
      <dgm:prSet presAssocID="{DD9BDF1E-58BB-4EA5-9634-89F1EBDB4BCE}" presName="accentRepeatNode" presStyleLbl="solidFgAcc1" presStyleIdx="5" presStyleCnt="6"/>
      <dgm:spPr/>
    </dgm:pt>
  </dgm:ptLst>
  <dgm:cxnLst>
    <dgm:cxn modelId="{2AB54314-058F-4EE1-8D90-AE660B04C333}" srcId="{4E327010-A83D-499F-88AB-9F57DED94B58}" destId="{208FDF76-F288-45DF-B9FC-A4D6BE48DA32}" srcOrd="2" destOrd="0" parTransId="{8BA714FE-136C-46B0-93CE-F883C55F0BD0}" sibTransId="{D2D2B901-7746-4E6D-ADCA-A94320AD5B1B}"/>
    <dgm:cxn modelId="{B6033519-C656-463A-8D44-5E488E234716}" type="presOf" srcId="{3C63394C-A548-4398-89A0-E17FCC5D1066}" destId="{3FEB195D-DA83-4CED-978C-9ECCBBDE60C7}" srcOrd="0" destOrd="0" presId="urn:microsoft.com/office/officeart/2008/layout/VerticalCurvedList"/>
    <dgm:cxn modelId="{2DA3742F-3115-4CC4-AEEA-B06F5550D458}" srcId="{4E327010-A83D-499F-88AB-9F57DED94B58}" destId="{FA47401B-F425-4FDB-B28D-20D1A9A0ECE4}" srcOrd="1" destOrd="0" parTransId="{2F5024B2-8108-474E-AA86-503144D8A71F}" sibTransId="{FB946D2D-A6E7-43EF-930F-E7B27D016C5B}"/>
    <dgm:cxn modelId="{FBD38332-C756-47EC-B84B-725D1ECDEB03}" type="presOf" srcId="{DFDD8A01-8042-49F3-BCEC-279EE5357450}" destId="{32DC3E34-A68F-426D-9668-CFBBDB738E29}" srcOrd="0" destOrd="0" presId="urn:microsoft.com/office/officeart/2008/layout/VerticalCurvedList"/>
    <dgm:cxn modelId="{2EC5D767-69ED-4EDF-A7EF-30426EE10352}" type="presOf" srcId="{208FDF76-F288-45DF-B9FC-A4D6BE48DA32}" destId="{BCC0C854-8BFB-4ED9-AEE3-52D7F95F42BD}" srcOrd="0" destOrd="0" presId="urn:microsoft.com/office/officeart/2008/layout/VerticalCurvedList"/>
    <dgm:cxn modelId="{705AEE49-8ED2-4EA0-B0B5-1AF31F4C2014}" srcId="{4E327010-A83D-499F-88AB-9F57DED94B58}" destId="{3C63394C-A548-4398-89A0-E17FCC5D1066}" srcOrd="3" destOrd="0" parTransId="{C2F70DE5-638E-4D51-9ECB-30A9D1B40FF1}" sibTransId="{5C339C98-DA7F-4E6B-BF1B-1104D42C9D17}"/>
    <dgm:cxn modelId="{55719F6B-6FC8-4C44-94BD-3DBAB6745A19}" type="presOf" srcId="{5DE54BC4-DA27-42E0-9FE9-BA357B838515}" destId="{D5A3ED7D-6214-4056-8405-301ED28A2621}" srcOrd="0" destOrd="0" presId="urn:microsoft.com/office/officeart/2008/layout/VerticalCurvedList"/>
    <dgm:cxn modelId="{990A284F-FB0B-4EF3-9EDD-6124D377ED31}" type="presOf" srcId="{DD9BDF1E-58BB-4EA5-9634-89F1EBDB4BCE}" destId="{223D4083-D727-4ECB-BE5B-DDEC313D4972}" srcOrd="0" destOrd="0" presId="urn:microsoft.com/office/officeart/2008/layout/VerticalCurvedList"/>
    <dgm:cxn modelId="{8423E978-27CC-4BE3-A210-FEBDB38ED71A}" srcId="{4E327010-A83D-499F-88AB-9F57DED94B58}" destId="{5DE54BC4-DA27-42E0-9FE9-BA357B838515}" srcOrd="0" destOrd="0" parTransId="{4658B3F7-E2B5-45F4-87E5-10478DBF34CC}" sibTransId="{8E386BAF-8D62-46BF-87FD-8BE48F79C52C}"/>
    <dgm:cxn modelId="{C52D0482-0840-4A87-AD34-CD72D22C2377}" type="presOf" srcId="{FA47401B-F425-4FDB-B28D-20D1A9A0ECE4}" destId="{C51E2357-3730-408A-8EED-606C9503A7C7}" srcOrd="0" destOrd="0" presId="urn:microsoft.com/office/officeart/2008/layout/VerticalCurvedList"/>
    <dgm:cxn modelId="{0DB97D86-164C-44BB-938A-69D4934C6708}" srcId="{4E327010-A83D-499F-88AB-9F57DED94B58}" destId="{DD9BDF1E-58BB-4EA5-9634-89F1EBDB4BCE}" srcOrd="5" destOrd="0" parTransId="{0A9077E3-657A-47DC-9D37-D1A2810253FF}" sibTransId="{AC722A24-DE9F-4A55-AD38-37BD839DB888}"/>
    <dgm:cxn modelId="{4B435696-DC47-4426-B79B-B6652F21E347}" type="presOf" srcId="{8E386BAF-8D62-46BF-87FD-8BE48F79C52C}" destId="{6D72250A-1E14-4A2C-B2A7-2EA4D1618BFB}" srcOrd="0" destOrd="0" presId="urn:microsoft.com/office/officeart/2008/layout/VerticalCurvedList"/>
    <dgm:cxn modelId="{7C6DFB99-E6FB-4340-9897-80CB58B5695D}" type="presOf" srcId="{4E327010-A83D-499F-88AB-9F57DED94B58}" destId="{207452BB-E07F-4AB6-951A-C174545423D5}" srcOrd="0" destOrd="0" presId="urn:microsoft.com/office/officeart/2008/layout/VerticalCurvedList"/>
    <dgm:cxn modelId="{9CA7F6D9-7503-458D-9B30-2B731163A2CC}" srcId="{4E327010-A83D-499F-88AB-9F57DED94B58}" destId="{DFDD8A01-8042-49F3-BCEC-279EE5357450}" srcOrd="4" destOrd="0" parTransId="{EE9EF8C7-AC34-4D4E-8484-1C5044E3C3FA}" sibTransId="{AE9A5EAA-7669-4066-8210-51C4FA706420}"/>
    <dgm:cxn modelId="{2DBF5E04-F026-4306-9F4A-F2F56D991AC2}" type="presParOf" srcId="{207452BB-E07F-4AB6-951A-C174545423D5}" destId="{ED1E734E-9E80-4F95-B1E3-89488591F7B2}" srcOrd="0" destOrd="0" presId="urn:microsoft.com/office/officeart/2008/layout/VerticalCurvedList"/>
    <dgm:cxn modelId="{EBF8D3FF-B1C1-4EDC-8CE8-EFD073947574}" type="presParOf" srcId="{ED1E734E-9E80-4F95-B1E3-89488591F7B2}" destId="{6440A90A-45D5-4AA3-A7C6-F53672846588}" srcOrd="0" destOrd="0" presId="urn:microsoft.com/office/officeart/2008/layout/VerticalCurvedList"/>
    <dgm:cxn modelId="{E0390DC6-FB63-44BB-B214-39863C4D0622}" type="presParOf" srcId="{6440A90A-45D5-4AA3-A7C6-F53672846588}" destId="{D5BB40AA-542B-48C7-B10D-DB0A1913F766}" srcOrd="0" destOrd="0" presId="urn:microsoft.com/office/officeart/2008/layout/VerticalCurvedList"/>
    <dgm:cxn modelId="{B5C8CEFD-3D21-426F-9E60-D93994F520F0}" type="presParOf" srcId="{6440A90A-45D5-4AA3-A7C6-F53672846588}" destId="{6D72250A-1E14-4A2C-B2A7-2EA4D1618BFB}" srcOrd="1" destOrd="0" presId="urn:microsoft.com/office/officeart/2008/layout/VerticalCurvedList"/>
    <dgm:cxn modelId="{ED8B6FBA-63F4-4665-A58B-391F47496851}" type="presParOf" srcId="{6440A90A-45D5-4AA3-A7C6-F53672846588}" destId="{80D3DF36-923E-4276-9B89-143568906BE7}" srcOrd="2" destOrd="0" presId="urn:microsoft.com/office/officeart/2008/layout/VerticalCurvedList"/>
    <dgm:cxn modelId="{8138790C-9D83-47BC-999A-6D94EDD33F57}" type="presParOf" srcId="{6440A90A-45D5-4AA3-A7C6-F53672846588}" destId="{9C269AEB-CB39-4CFF-A378-2D509E3FC671}" srcOrd="3" destOrd="0" presId="urn:microsoft.com/office/officeart/2008/layout/VerticalCurvedList"/>
    <dgm:cxn modelId="{0D07F6F3-7947-41D8-8A72-52B8729A0C2D}" type="presParOf" srcId="{ED1E734E-9E80-4F95-B1E3-89488591F7B2}" destId="{D5A3ED7D-6214-4056-8405-301ED28A2621}" srcOrd="1" destOrd="0" presId="urn:microsoft.com/office/officeart/2008/layout/VerticalCurvedList"/>
    <dgm:cxn modelId="{4C342B1C-B77A-41A7-ABF1-C2A84B09FEA6}" type="presParOf" srcId="{ED1E734E-9E80-4F95-B1E3-89488591F7B2}" destId="{F54FDA0F-2493-4F5A-97E8-C142EA943C77}" srcOrd="2" destOrd="0" presId="urn:microsoft.com/office/officeart/2008/layout/VerticalCurvedList"/>
    <dgm:cxn modelId="{624BD043-4933-4A50-83C0-5BF1F6EEA0AB}" type="presParOf" srcId="{F54FDA0F-2493-4F5A-97E8-C142EA943C77}" destId="{2A2B03B7-10AE-4B07-801D-59C5DD107344}" srcOrd="0" destOrd="0" presId="urn:microsoft.com/office/officeart/2008/layout/VerticalCurvedList"/>
    <dgm:cxn modelId="{AC4A6E03-A196-4569-BF5F-16A7A2D7B6A0}" type="presParOf" srcId="{ED1E734E-9E80-4F95-B1E3-89488591F7B2}" destId="{C51E2357-3730-408A-8EED-606C9503A7C7}" srcOrd="3" destOrd="0" presId="urn:microsoft.com/office/officeart/2008/layout/VerticalCurvedList"/>
    <dgm:cxn modelId="{B96355BB-2A66-4AE4-B193-790D0377C337}" type="presParOf" srcId="{ED1E734E-9E80-4F95-B1E3-89488591F7B2}" destId="{FD5C571F-FC2C-4F2B-80C2-392E3EA9C81A}" srcOrd="4" destOrd="0" presId="urn:microsoft.com/office/officeart/2008/layout/VerticalCurvedList"/>
    <dgm:cxn modelId="{88C776CB-658A-4196-994D-DA79AC748D2E}" type="presParOf" srcId="{FD5C571F-FC2C-4F2B-80C2-392E3EA9C81A}" destId="{52ED2DC3-4FA2-4A1F-989F-994EA8D379D0}" srcOrd="0" destOrd="0" presId="urn:microsoft.com/office/officeart/2008/layout/VerticalCurvedList"/>
    <dgm:cxn modelId="{74E5EB96-E665-44E9-9670-E0AC80541FC0}" type="presParOf" srcId="{ED1E734E-9E80-4F95-B1E3-89488591F7B2}" destId="{BCC0C854-8BFB-4ED9-AEE3-52D7F95F42BD}" srcOrd="5" destOrd="0" presId="urn:microsoft.com/office/officeart/2008/layout/VerticalCurvedList"/>
    <dgm:cxn modelId="{D8BA168B-4D26-4154-9758-E280FCDCD096}" type="presParOf" srcId="{ED1E734E-9E80-4F95-B1E3-89488591F7B2}" destId="{F8A9D562-E1E9-407C-A9EF-B045C9631DC1}" srcOrd="6" destOrd="0" presId="urn:microsoft.com/office/officeart/2008/layout/VerticalCurvedList"/>
    <dgm:cxn modelId="{7E579B49-8628-4D8B-96F5-FBCC590F8235}" type="presParOf" srcId="{F8A9D562-E1E9-407C-A9EF-B045C9631DC1}" destId="{E327C853-2AD2-4D00-905A-BEA805840E18}" srcOrd="0" destOrd="0" presId="urn:microsoft.com/office/officeart/2008/layout/VerticalCurvedList"/>
    <dgm:cxn modelId="{E24E0819-A4CA-4B75-AF45-6BD97EBEFC4A}" type="presParOf" srcId="{ED1E734E-9E80-4F95-B1E3-89488591F7B2}" destId="{3FEB195D-DA83-4CED-978C-9ECCBBDE60C7}" srcOrd="7" destOrd="0" presId="urn:microsoft.com/office/officeart/2008/layout/VerticalCurvedList"/>
    <dgm:cxn modelId="{1364E778-B485-425B-8048-B550BDB48F3D}" type="presParOf" srcId="{ED1E734E-9E80-4F95-B1E3-89488591F7B2}" destId="{D8A10FAB-75C2-45D5-A92F-CCCC82AA91BF}" srcOrd="8" destOrd="0" presId="urn:microsoft.com/office/officeart/2008/layout/VerticalCurvedList"/>
    <dgm:cxn modelId="{7C14D56C-F768-479D-A019-DDF7877FF7AC}" type="presParOf" srcId="{D8A10FAB-75C2-45D5-A92F-CCCC82AA91BF}" destId="{7FFFF2C7-3E9B-4ABA-B133-63FA08143A22}" srcOrd="0" destOrd="0" presId="urn:microsoft.com/office/officeart/2008/layout/VerticalCurvedList"/>
    <dgm:cxn modelId="{0DEDA311-A9F8-463D-83D8-208FEDBB6C2E}" type="presParOf" srcId="{ED1E734E-9E80-4F95-B1E3-89488591F7B2}" destId="{32DC3E34-A68F-426D-9668-CFBBDB738E29}" srcOrd="9" destOrd="0" presId="urn:microsoft.com/office/officeart/2008/layout/VerticalCurvedList"/>
    <dgm:cxn modelId="{B623E2A1-48C1-426C-9D95-995B0B1D050C}" type="presParOf" srcId="{ED1E734E-9E80-4F95-B1E3-89488591F7B2}" destId="{F346884D-BE22-42E6-A92B-3C48678DC227}" srcOrd="10" destOrd="0" presId="urn:microsoft.com/office/officeart/2008/layout/VerticalCurvedList"/>
    <dgm:cxn modelId="{E587DFB1-F825-4769-928F-C8E17031D558}" type="presParOf" srcId="{F346884D-BE22-42E6-A92B-3C48678DC227}" destId="{4B6DE749-8E70-4294-A292-97DF1BB9EDC2}" srcOrd="0" destOrd="0" presId="urn:microsoft.com/office/officeart/2008/layout/VerticalCurvedList"/>
    <dgm:cxn modelId="{357E7B2F-23CF-4E36-83DE-C5380E013C2A}" type="presParOf" srcId="{ED1E734E-9E80-4F95-B1E3-89488591F7B2}" destId="{223D4083-D727-4ECB-BE5B-DDEC313D4972}" srcOrd="11" destOrd="0" presId="urn:microsoft.com/office/officeart/2008/layout/VerticalCurvedList"/>
    <dgm:cxn modelId="{B75F2A01-8DDA-4EEE-B7A7-62E688171C8E}" type="presParOf" srcId="{ED1E734E-9E80-4F95-B1E3-89488591F7B2}" destId="{4A541E46-C748-4CA2-8DF7-0E3962CC6565}" srcOrd="12" destOrd="0" presId="urn:microsoft.com/office/officeart/2008/layout/VerticalCurvedList"/>
    <dgm:cxn modelId="{54771DC8-72D7-4371-9242-68F78B0452F4}" type="presParOf" srcId="{4A541E46-C748-4CA2-8DF7-0E3962CC6565}" destId="{81DB6912-79E1-482A-ABEF-FA8BB3BE9A70}" srcOrd="0" destOrd="0" presId="urn:microsoft.com/office/officeart/2008/layout/VerticalCurv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4E327010-A83D-499F-88AB-9F57DED94B58}"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nl-BE"/>
        </a:p>
      </dgm:t>
    </dgm:pt>
    <dgm:pt modelId="{5DE54BC4-DA27-42E0-9FE9-BA357B838515}">
      <dgm:prSet/>
      <dgm:spPr/>
      <dgm:t>
        <a:bodyPr/>
        <a:lstStyle/>
        <a:p>
          <a:r>
            <a:rPr lang="nl-NL" baseline="0" dirty="0"/>
            <a:t>Creëren</a:t>
          </a:r>
          <a:endParaRPr lang="nl-BE" dirty="0"/>
        </a:p>
      </dgm:t>
    </dgm:pt>
    <dgm:pt modelId="{4658B3F7-E2B5-45F4-87E5-10478DBF34CC}" type="parTrans" cxnId="{8423E978-27CC-4BE3-A210-FEBDB38ED71A}">
      <dgm:prSet/>
      <dgm:spPr/>
      <dgm:t>
        <a:bodyPr/>
        <a:lstStyle/>
        <a:p>
          <a:endParaRPr lang="nl-BE"/>
        </a:p>
      </dgm:t>
    </dgm:pt>
    <dgm:pt modelId="{8E386BAF-8D62-46BF-87FD-8BE48F79C52C}" type="sibTrans" cxnId="{8423E978-27CC-4BE3-A210-FEBDB38ED71A}">
      <dgm:prSet/>
      <dgm:spPr/>
      <dgm:t>
        <a:bodyPr/>
        <a:lstStyle/>
        <a:p>
          <a:endParaRPr lang="nl-BE"/>
        </a:p>
      </dgm:t>
    </dgm:pt>
    <dgm:pt modelId="{3C63394C-A548-4398-89A0-E17FCC5D1066}">
      <dgm:prSet/>
      <dgm:spPr/>
      <dgm:t>
        <a:bodyPr/>
        <a:lstStyle/>
        <a:p>
          <a:r>
            <a:rPr lang="nl-BE" dirty="0"/>
            <a:t>Splitsen</a:t>
          </a:r>
        </a:p>
      </dgm:t>
    </dgm:pt>
    <dgm:pt modelId="{C2F70DE5-638E-4D51-9ECB-30A9D1B40FF1}" type="parTrans" cxnId="{705AEE49-8ED2-4EA0-B0B5-1AF31F4C2014}">
      <dgm:prSet/>
      <dgm:spPr/>
      <dgm:t>
        <a:bodyPr/>
        <a:lstStyle/>
        <a:p>
          <a:endParaRPr lang="nl-BE"/>
        </a:p>
      </dgm:t>
    </dgm:pt>
    <dgm:pt modelId="{5C339C98-DA7F-4E6B-BF1B-1104D42C9D17}" type="sibTrans" cxnId="{705AEE49-8ED2-4EA0-B0B5-1AF31F4C2014}">
      <dgm:prSet/>
      <dgm:spPr/>
      <dgm:t>
        <a:bodyPr/>
        <a:lstStyle/>
        <a:p>
          <a:endParaRPr lang="nl-BE"/>
        </a:p>
      </dgm:t>
    </dgm:pt>
    <dgm:pt modelId="{DFDD8A01-8042-49F3-BCEC-279EE5357450}">
      <dgm:prSet/>
      <dgm:spPr/>
      <dgm:t>
        <a:bodyPr/>
        <a:lstStyle/>
        <a:p>
          <a:r>
            <a:rPr lang="nl-BE" baseline="0" dirty="0"/>
            <a:t>Samenvoegen</a:t>
          </a:r>
          <a:endParaRPr lang="nl-BE" dirty="0"/>
        </a:p>
      </dgm:t>
    </dgm:pt>
    <dgm:pt modelId="{EE9EF8C7-AC34-4D4E-8484-1C5044E3C3FA}" type="parTrans" cxnId="{9CA7F6D9-7503-458D-9B30-2B731163A2CC}">
      <dgm:prSet/>
      <dgm:spPr/>
      <dgm:t>
        <a:bodyPr/>
        <a:lstStyle/>
        <a:p>
          <a:endParaRPr lang="nl-BE"/>
        </a:p>
      </dgm:t>
    </dgm:pt>
    <dgm:pt modelId="{AE9A5EAA-7669-4066-8210-51C4FA706420}" type="sibTrans" cxnId="{9CA7F6D9-7503-458D-9B30-2B731163A2CC}">
      <dgm:prSet/>
      <dgm:spPr/>
      <dgm:t>
        <a:bodyPr/>
        <a:lstStyle/>
        <a:p>
          <a:endParaRPr lang="nl-BE"/>
        </a:p>
      </dgm:t>
    </dgm:pt>
    <dgm:pt modelId="{DD9BDF1E-58BB-4EA5-9634-89F1EBDB4BCE}">
      <dgm:prSet/>
      <dgm:spPr/>
      <dgm:t>
        <a:bodyPr/>
        <a:lstStyle/>
        <a:p>
          <a:r>
            <a:rPr lang="nl-BE" baseline="0" dirty="0"/>
            <a:t>Groeperen</a:t>
          </a:r>
          <a:endParaRPr lang="nl-BE" dirty="0"/>
        </a:p>
      </dgm:t>
    </dgm:pt>
    <dgm:pt modelId="{0A9077E3-657A-47DC-9D37-D1A2810253FF}" type="parTrans" cxnId="{0DB97D86-164C-44BB-938A-69D4934C6708}">
      <dgm:prSet/>
      <dgm:spPr/>
      <dgm:t>
        <a:bodyPr/>
        <a:lstStyle/>
        <a:p>
          <a:endParaRPr lang="nl-BE"/>
        </a:p>
      </dgm:t>
    </dgm:pt>
    <dgm:pt modelId="{AC722A24-DE9F-4A55-AD38-37BD839DB888}" type="sibTrans" cxnId="{0DB97D86-164C-44BB-938A-69D4934C6708}">
      <dgm:prSet/>
      <dgm:spPr/>
      <dgm:t>
        <a:bodyPr/>
        <a:lstStyle/>
        <a:p>
          <a:endParaRPr lang="nl-BE"/>
        </a:p>
      </dgm:t>
    </dgm:pt>
    <dgm:pt modelId="{FA47401B-F425-4FDB-B28D-20D1A9A0ECE4}">
      <dgm:prSet/>
      <dgm:spPr/>
      <dgm:t>
        <a:bodyPr/>
        <a:lstStyle/>
        <a:p>
          <a:r>
            <a:rPr lang="nl-NL" baseline="0" dirty="0"/>
            <a:t>Attribuut manipulatie</a:t>
          </a:r>
          <a:endParaRPr lang="nl-BE" dirty="0"/>
        </a:p>
      </dgm:t>
    </dgm:pt>
    <dgm:pt modelId="{2F5024B2-8108-474E-AA86-503144D8A71F}" type="parTrans" cxnId="{2DA3742F-3115-4CC4-AEEA-B06F5550D458}">
      <dgm:prSet/>
      <dgm:spPr/>
      <dgm:t>
        <a:bodyPr/>
        <a:lstStyle/>
        <a:p>
          <a:endParaRPr lang="nl-BE"/>
        </a:p>
      </dgm:t>
    </dgm:pt>
    <dgm:pt modelId="{FB946D2D-A6E7-43EF-930F-E7B27D016C5B}" type="sibTrans" cxnId="{2DA3742F-3115-4CC4-AEEA-B06F5550D458}">
      <dgm:prSet/>
      <dgm:spPr/>
      <dgm:t>
        <a:bodyPr/>
        <a:lstStyle/>
        <a:p>
          <a:endParaRPr lang="nl-BE"/>
        </a:p>
      </dgm:t>
    </dgm:pt>
    <dgm:pt modelId="{208FDF76-F288-45DF-B9FC-A4D6BE48DA32}">
      <dgm:prSet/>
      <dgm:spPr>
        <a:solidFill>
          <a:srgbClr val="2F4D5D"/>
        </a:solidFill>
      </dgm:spPr>
      <dgm:t>
        <a:bodyPr/>
        <a:lstStyle/>
        <a:p>
          <a:r>
            <a:rPr lang="nl-NL" baseline="0"/>
            <a:t>Verwijderen</a:t>
          </a:r>
          <a:endParaRPr lang="nl-BE" dirty="0"/>
        </a:p>
      </dgm:t>
    </dgm:pt>
    <dgm:pt modelId="{8BA714FE-136C-46B0-93CE-F883C55F0BD0}" type="parTrans" cxnId="{2AB54314-058F-4EE1-8D90-AE660B04C333}">
      <dgm:prSet/>
      <dgm:spPr/>
      <dgm:t>
        <a:bodyPr/>
        <a:lstStyle/>
        <a:p>
          <a:endParaRPr lang="nl-BE"/>
        </a:p>
      </dgm:t>
    </dgm:pt>
    <dgm:pt modelId="{D2D2B901-7746-4E6D-ADCA-A94320AD5B1B}" type="sibTrans" cxnId="{2AB54314-058F-4EE1-8D90-AE660B04C333}">
      <dgm:prSet/>
      <dgm:spPr/>
      <dgm:t>
        <a:bodyPr/>
        <a:lstStyle/>
        <a:p>
          <a:endParaRPr lang="nl-BE"/>
        </a:p>
      </dgm:t>
    </dgm:pt>
    <dgm:pt modelId="{207452BB-E07F-4AB6-951A-C174545423D5}" type="pres">
      <dgm:prSet presAssocID="{4E327010-A83D-499F-88AB-9F57DED94B58}" presName="Name0" presStyleCnt="0">
        <dgm:presLayoutVars>
          <dgm:chMax val="7"/>
          <dgm:chPref val="7"/>
          <dgm:dir/>
        </dgm:presLayoutVars>
      </dgm:prSet>
      <dgm:spPr/>
    </dgm:pt>
    <dgm:pt modelId="{ED1E734E-9E80-4F95-B1E3-89488591F7B2}" type="pres">
      <dgm:prSet presAssocID="{4E327010-A83D-499F-88AB-9F57DED94B58}" presName="Name1" presStyleCnt="0"/>
      <dgm:spPr/>
    </dgm:pt>
    <dgm:pt modelId="{6440A90A-45D5-4AA3-A7C6-F53672846588}" type="pres">
      <dgm:prSet presAssocID="{4E327010-A83D-499F-88AB-9F57DED94B58}" presName="cycle" presStyleCnt="0"/>
      <dgm:spPr/>
    </dgm:pt>
    <dgm:pt modelId="{D5BB40AA-542B-48C7-B10D-DB0A1913F766}" type="pres">
      <dgm:prSet presAssocID="{4E327010-A83D-499F-88AB-9F57DED94B58}" presName="srcNode" presStyleLbl="node1" presStyleIdx="0" presStyleCnt="6"/>
      <dgm:spPr/>
    </dgm:pt>
    <dgm:pt modelId="{6D72250A-1E14-4A2C-B2A7-2EA4D1618BFB}" type="pres">
      <dgm:prSet presAssocID="{4E327010-A83D-499F-88AB-9F57DED94B58}" presName="conn" presStyleLbl="parChTrans1D2" presStyleIdx="0" presStyleCnt="1"/>
      <dgm:spPr/>
    </dgm:pt>
    <dgm:pt modelId="{80D3DF36-923E-4276-9B89-143568906BE7}" type="pres">
      <dgm:prSet presAssocID="{4E327010-A83D-499F-88AB-9F57DED94B58}" presName="extraNode" presStyleLbl="node1" presStyleIdx="0" presStyleCnt="6"/>
      <dgm:spPr/>
    </dgm:pt>
    <dgm:pt modelId="{9C269AEB-CB39-4CFF-A378-2D509E3FC671}" type="pres">
      <dgm:prSet presAssocID="{4E327010-A83D-499F-88AB-9F57DED94B58}" presName="dstNode" presStyleLbl="node1" presStyleIdx="0" presStyleCnt="6"/>
      <dgm:spPr/>
    </dgm:pt>
    <dgm:pt modelId="{D5A3ED7D-6214-4056-8405-301ED28A2621}" type="pres">
      <dgm:prSet presAssocID="{5DE54BC4-DA27-42E0-9FE9-BA357B838515}" presName="text_1" presStyleLbl="node1" presStyleIdx="0" presStyleCnt="6">
        <dgm:presLayoutVars>
          <dgm:bulletEnabled val="1"/>
        </dgm:presLayoutVars>
      </dgm:prSet>
      <dgm:spPr/>
    </dgm:pt>
    <dgm:pt modelId="{F54FDA0F-2493-4F5A-97E8-C142EA943C77}" type="pres">
      <dgm:prSet presAssocID="{5DE54BC4-DA27-42E0-9FE9-BA357B838515}" presName="accent_1" presStyleCnt="0"/>
      <dgm:spPr/>
    </dgm:pt>
    <dgm:pt modelId="{2A2B03B7-10AE-4B07-801D-59C5DD107344}" type="pres">
      <dgm:prSet presAssocID="{5DE54BC4-DA27-42E0-9FE9-BA357B838515}" presName="accentRepeatNode" presStyleLbl="solidFgAcc1" presStyleIdx="0" presStyleCnt="6"/>
      <dgm:spPr/>
    </dgm:pt>
    <dgm:pt modelId="{C51E2357-3730-408A-8EED-606C9503A7C7}" type="pres">
      <dgm:prSet presAssocID="{FA47401B-F425-4FDB-B28D-20D1A9A0ECE4}" presName="text_2" presStyleLbl="node1" presStyleIdx="1" presStyleCnt="6">
        <dgm:presLayoutVars>
          <dgm:bulletEnabled val="1"/>
        </dgm:presLayoutVars>
      </dgm:prSet>
      <dgm:spPr/>
    </dgm:pt>
    <dgm:pt modelId="{FD5C571F-FC2C-4F2B-80C2-392E3EA9C81A}" type="pres">
      <dgm:prSet presAssocID="{FA47401B-F425-4FDB-B28D-20D1A9A0ECE4}" presName="accent_2" presStyleCnt="0"/>
      <dgm:spPr/>
    </dgm:pt>
    <dgm:pt modelId="{52ED2DC3-4FA2-4A1F-989F-994EA8D379D0}" type="pres">
      <dgm:prSet presAssocID="{FA47401B-F425-4FDB-B28D-20D1A9A0ECE4}" presName="accentRepeatNode" presStyleLbl="solidFgAcc1" presStyleIdx="1" presStyleCnt="6"/>
      <dgm:spPr/>
    </dgm:pt>
    <dgm:pt modelId="{BCC0C854-8BFB-4ED9-AEE3-52D7F95F42BD}" type="pres">
      <dgm:prSet presAssocID="{208FDF76-F288-45DF-B9FC-A4D6BE48DA32}" presName="text_3" presStyleLbl="node1" presStyleIdx="2" presStyleCnt="6">
        <dgm:presLayoutVars>
          <dgm:bulletEnabled val="1"/>
        </dgm:presLayoutVars>
      </dgm:prSet>
      <dgm:spPr/>
    </dgm:pt>
    <dgm:pt modelId="{F8A9D562-E1E9-407C-A9EF-B045C9631DC1}" type="pres">
      <dgm:prSet presAssocID="{208FDF76-F288-45DF-B9FC-A4D6BE48DA32}" presName="accent_3" presStyleCnt="0"/>
      <dgm:spPr/>
    </dgm:pt>
    <dgm:pt modelId="{E327C853-2AD2-4D00-905A-BEA805840E18}" type="pres">
      <dgm:prSet presAssocID="{208FDF76-F288-45DF-B9FC-A4D6BE48DA32}" presName="accentRepeatNode" presStyleLbl="solidFgAcc1" presStyleIdx="2" presStyleCnt="6"/>
      <dgm:spPr/>
    </dgm:pt>
    <dgm:pt modelId="{3FEB195D-DA83-4CED-978C-9ECCBBDE60C7}" type="pres">
      <dgm:prSet presAssocID="{3C63394C-A548-4398-89A0-E17FCC5D1066}" presName="text_4" presStyleLbl="node1" presStyleIdx="3" presStyleCnt="6">
        <dgm:presLayoutVars>
          <dgm:bulletEnabled val="1"/>
        </dgm:presLayoutVars>
      </dgm:prSet>
      <dgm:spPr/>
    </dgm:pt>
    <dgm:pt modelId="{D8A10FAB-75C2-45D5-A92F-CCCC82AA91BF}" type="pres">
      <dgm:prSet presAssocID="{3C63394C-A548-4398-89A0-E17FCC5D1066}" presName="accent_4" presStyleCnt="0"/>
      <dgm:spPr/>
    </dgm:pt>
    <dgm:pt modelId="{7FFFF2C7-3E9B-4ABA-B133-63FA08143A22}" type="pres">
      <dgm:prSet presAssocID="{3C63394C-A548-4398-89A0-E17FCC5D1066}" presName="accentRepeatNode" presStyleLbl="solidFgAcc1" presStyleIdx="3" presStyleCnt="6"/>
      <dgm:spPr/>
    </dgm:pt>
    <dgm:pt modelId="{32DC3E34-A68F-426D-9668-CFBBDB738E29}" type="pres">
      <dgm:prSet presAssocID="{DFDD8A01-8042-49F3-BCEC-279EE5357450}" presName="text_5" presStyleLbl="node1" presStyleIdx="4" presStyleCnt="6">
        <dgm:presLayoutVars>
          <dgm:bulletEnabled val="1"/>
        </dgm:presLayoutVars>
      </dgm:prSet>
      <dgm:spPr/>
    </dgm:pt>
    <dgm:pt modelId="{F346884D-BE22-42E6-A92B-3C48678DC227}" type="pres">
      <dgm:prSet presAssocID="{DFDD8A01-8042-49F3-BCEC-279EE5357450}" presName="accent_5" presStyleCnt="0"/>
      <dgm:spPr/>
    </dgm:pt>
    <dgm:pt modelId="{4B6DE749-8E70-4294-A292-97DF1BB9EDC2}" type="pres">
      <dgm:prSet presAssocID="{DFDD8A01-8042-49F3-BCEC-279EE5357450}" presName="accentRepeatNode" presStyleLbl="solidFgAcc1" presStyleIdx="4" presStyleCnt="6"/>
      <dgm:spPr/>
    </dgm:pt>
    <dgm:pt modelId="{223D4083-D727-4ECB-BE5B-DDEC313D4972}" type="pres">
      <dgm:prSet presAssocID="{DD9BDF1E-58BB-4EA5-9634-89F1EBDB4BCE}" presName="text_6" presStyleLbl="node1" presStyleIdx="5" presStyleCnt="6">
        <dgm:presLayoutVars>
          <dgm:bulletEnabled val="1"/>
        </dgm:presLayoutVars>
      </dgm:prSet>
      <dgm:spPr/>
    </dgm:pt>
    <dgm:pt modelId="{4A541E46-C748-4CA2-8DF7-0E3962CC6565}" type="pres">
      <dgm:prSet presAssocID="{DD9BDF1E-58BB-4EA5-9634-89F1EBDB4BCE}" presName="accent_6" presStyleCnt="0"/>
      <dgm:spPr/>
    </dgm:pt>
    <dgm:pt modelId="{81DB6912-79E1-482A-ABEF-FA8BB3BE9A70}" type="pres">
      <dgm:prSet presAssocID="{DD9BDF1E-58BB-4EA5-9634-89F1EBDB4BCE}" presName="accentRepeatNode" presStyleLbl="solidFgAcc1" presStyleIdx="5" presStyleCnt="6"/>
      <dgm:spPr/>
    </dgm:pt>
  </dgm:ptLst>
  <dgm:cxnLst>
    <dgm:cxn modelId="{2AB54314-058F-4EE1-8D90-AE660B04C333}" srcId="{4E327010-A83D-499F-88AB-9F57DED94B58}" destId="{208FDF76-F288-45DF-B9FC-A4D6BE48DA32}" srcOrd="2" destOrd="0" parTransId="{8BA714FE-136C-46B0-93CE-F883C55F0BD0}" sibTransId="{D2D2B901-7746-4E6D-ADCA-A94320AD5B1B}"/>
    <dgm:cxn modelId="{B6033519-C656-463A-8D44-5E488E234716}" type="presOf" srcId="{3C63394C-A548-4398-89A0-E17FCC5D1066}" destId="{3FEB195D-DA83-4CED-978C-9ECCBBDE60C7}" srcOrd="0" destOrd="0" presId="urn:microsoft.com/office/officeart/2008/layout/VerticalCurvedList"/>
    <dgm:cxn modelId="{2DA3742F-3115-4CC4-AEEA-B06F5550D458}" srcId="{4E327010-A83D-499F-88AB-9F57DED94B58}" destId="{FA47401B-F425-4FDB-B28D-20D1A9A0ECE4}" srcOrd="1" destOrd="0" parTransId="{2F5024B2-8108-474E-AA86-503144D8A71F}" sibTransId="{FB946D2D-A6E7-43EF-930F-E7B27D016C5B}"/>
    <dgm:cxn modelId="{FBD38332-C756-47EC-B84B-725D1ECDEB03}" type="presOf" srcId="{DFDD8A01-8042-49F3-BCEC-279EE5357450}" destId="{32DC3E34-A68F-426D-9668-CFBBDB738E29}" srcOrd="0" destOrd="0" presId="urn:microsoft.com/office/officeart/2008/layout/VerticalCurvedList"/>
    <dgm:cxn modelId="{2EC5D767-69ED-4EDF-A7EF-30426EE10352}" type="presOf" srcId="{208FDF76-F288-45DF-B9FC-A4D6BE48DA32}" destId="{BCC0C854-8BFB-4ED9-AEE3-52D7F95F42BD}" srcOrd="0" destOrd="0" presId="urn:microsoft.com/office/officeart/2008/layout/VerticalCurvedList"/>
    <dgm:cxn modelId="{705AEE49-8ED2-4EA0-B0B5-1AF31F4C2014}" srcId="{4E327010-A83D-499F-88AB-9F57DED94B58}" destId="{3C63394C-A548-4398-89A0-E17FCC5D1066}" srcOrd="3" destOrd="0" parTransId="{C2F70DE5-638E-4D51-9ECB-30A9D1B40FF1}" sibTransId="{5C339C98-DA7F-4E6B-BF1B-1104D42C9D17}"/>
    <dgm:cxn modelId="{55719F6B-6FC8-4C44-94BD-3DBAB6745A19}" type="presOf" srcId="{5DE54BC4-DA27-42E0-9FE9-BA357B838515}" destId="{D5A3ED7D-6214-4056-8405-301ED28A2621}" srcOrd="0" destOrd="0" presId="urn:microsoft.com/office/officeart/2008/layout/VerticalCurvedList"/>
    <dgm:cxn modelId="{990A284F-FB0B-4EF3-9EDD-6124D377ED31}" type="presOf" srcId="{DD9BDF1E-58BB-4EA5-9634-89F1EBDB4BCE}" destId="{223D4083-D727-4ECB-BE5B-DDEC313D4972}" srcOrd="0" destOrd="0" presId="urn:microsoft.com/office/officeart/2008/layout/VerticalCurvedList"/>
    <dgm:cxn modelId="{8423E978-27CC-4BE3-A210-FEBDB38ED71A}" srcId="{4E327010-A83D-499F-88AB-9F57DED94B58}" destId="{5DE54BC4-DA27-42E0-9FE9-BA357B838515}" srcOrd="0" destOrd="0" parTransId="{4658B3F7-E2B5-45F4-87E5-10478DBF34CC}" sibTransId="{8E386BAF-8D62-46BF-87FD-8BE48F79C52C}"/>
    <dgm:cxn modelId="{C52D0482-0840-4A87-AD34-CD72D22C2377}" type="presOf" srcId="{FA47401B-F425-4FDB-B28D-20D1A9A0ECE4}" destId="{C51E2357-3730-408A-8EED-606C9503A7C7}" srcOrd="0" destOrd="0" presId="urn:microsoft.com/office/officeart/2008/layout/VerticalCurvedList"/>
    <dgm:cxn modelId="{0DB97D86-164C-44BB-938A-69D4934C6708}" srcId="{4E327010-A83D-499F-88AB-9F57DED94B58}" destId="{DD9BDF1E-58BB-4EA5-9634-89F1EBDB4BCE}" srcOrd="5" destOrd="0" parTransId="{0A9077E3-657A-47DC-9D37-D1A2810253FF}" sibTransId="{AC722A24-DE9F-4A55-AD38-37BD839DB888}"/>
    <dgm:cxn modelId="{4B435696-DC47-4426-B79B-B6652F21E347}" type="presOf" srcId="{8E386BAF-8D62-46BF-87FD-8BE48F79C52C}" destId="{6D72250A-1E14-4A2C-B2A7-2EA4D1618BFB}" srcOrd="0" destOrd="0" presId="urn:microsoft.com/office/officeart/2008/layout/VerticalCurvedList"/>
    <dgm:cxn modelId="{7C6DFB99-E6FB-4340-9897-80CB58B5695D}" type="presOf" srcId="{4E327010-A83D-499F-88AB-9F57DED94B58}" destId="{207452BB-E07F-4AB6-951A-C174545423D5}" srcOrd="0" destOrd="0" presId="urn:microsoft.com/office/officeart/2008/layout/VerticalCurvedList"/>
    <dgm:cxn modelId="{9CA7F6D9-7503-458D-9B30-2B731163A2CC}" srcId="{4E327010-A83D-499F-88AB-9F57DED94B58}" destId="{DFDD8A01-8042-49F3-BCEC-279EE5357450}" srcOrd="4" destOrd="0" parTransId="{EE9EF8C7-AC34-4D4E-8484-1C5044E3C3FA}" sibTransId="{AE9A5EAA-7669-4066-8210-51C4FA706420}"/>
    <dgm:cxn modelId="{2DBF5E04-F026-4306-9F4A-F2F56D991AC2}" type="presParOf" srcId="{207452BB-E07F-4AB6-951A-C174545423D5}" destId="{ED1E734E-9E80-4F95-B1E3-89488591F7B2}" srcOrd="0" destOrd="0" presId="urn:microsoft.com/office/officeart/2008/layout/VerticalCurvedList"/>
    <dgm:cxn modelId="{EBF8D3FF-B1C1-4EDC-8CE8-EFD073947574}" type="presParOf" srcId="{ED1E734E-9E80-4F95-B1E3-89488591F7B2}" destId="{6440A90A-45D5-4AA3-A7C6-F53672846588}" srcOrd="0" destOrd="0" presId="urn:microsoft.com/office/officeart/2008/layout/VerticalCurvedList"/>
    <dgm:cxn modelId="{E0390DC6-FB63-44BB-B214-39863C4D0622}" type="presParOf" srcId="{6440A90A-45D5-4AA3-A7C6-F53672846588}" destId="{D5BB40AA-542B-48C7-B10D-DB0A1913F766}" srcOrd="0" destOrd="0" presId="urn:microsoft.com/office/officeart/2008/layout/VerticalCurvedList"/>
    <dgm:cxn modelId="{B5C8CEFD-3D21-426F-9E60-D93994F520F0}" type="presParOf" srcId="{6440A90A-45D5-4AA3-A7C6-F53672846588}" destId="{6D72250A-1E14-4A2C-B2A7-2EA4D1618BFB}" srcOrd="1" destOrd="0" presId="urn:microsoft.com/office/officeart/2008/layout/VerticalCurvedList"/>
    <dgm:cxn modelId="{ED8B6FBA-63F4-4665-A58B-391F47496851}" type="presParOf" srcId="{6440A90A-45D5-4AA3-A7C6-F53672846588}" destId="{80D3DF36-923E-4276-9B89-143568906BE7}" srcOrd="2" destOrd="0" presId="urn:microsoft.com/office/officeart/2008/layout/VerticalCurvedList"/>
    <dgm:cxn modelId="{8138790C-9D83-47BC-999A-6D94EDD33F57}" type="presParOf" srcId="{6440A90A-45D5-4AA3-A7C6-F53672846588}" destId="{9C269AEB-CB39-4CFF-A378-2D509E3FC671}" srcOrd="3" destOrd="0" presId="urn:microsoft.com/office/officeart/2008/layout/VerticalCurvedList"/>
    <dgm:cxn modelId="{0D07F6F3-7947-41D8-8A72-52B8729A0C2D}" type="presParOf" srcId="{ED1E734E-9E80-4F95-B1E3-89488591F7B2}" destId="{D5A3ED7D-6214-4056-8405-301ED28A2621}" srcOrd="1" destOrd="0" presId="urn:microsoft.com/office/officeart/2008/layout/VerticalCurvedList"/>
    <dgm:cxn modelId="{4C342B1C-B77A-41A7-ABF1-C2A84B09FEA6}" type="presParOf" srcId="{ED1E734E-9E80-4F95-B1E3-89488591F7B2}" destId="{F54FDA0F-2493-4F5A-97E8-C142EA943C77}" srcOrd="2" destOrd="0" presId="urn:microsoft.com/office/officeart/2008/layout/VerticalCurvedList"/>
    <dgm:cxn modelId="{624BD043-4933-4A50-83C0-5BF1F6EEA0AB}" type="presParOf" srcId="{F54FDA0F-2493-4F5A-97E8-C142EA943C77}" destId="{2A2B03B7-10AE-4B07-801D-59C5DD107344}" srcOrd="0" destOrd="0" presId="urn:microsoft.com/office/officeart/2008/layout/VerticalCurvedList"/>
    <dgm:cxn modelId="{AC4A6E03-A196-4569-BF5F-16A7A2D7B6A0}" type="presParOf" srcId="{ED1E734E-9E80-4F95-B1E3-89488591F7B2}" destId="{C51E2357-3730-408A-8EED-606C9503A7C7}" srcOrd="3" destOrd="0" presId="urn:microsoft.com/office/officeart/2008/layout/VerticalCurvedList"/>
    <dgm:cxn modelId="{B96355BB-2A66-4AE4-B193-790D0377C337}" type="presParOf" srcId="{ED1E734E-9E80-4F95-B1E3-89488591F7B2}" destId="{FD5C571F-FC2C-4F2B-80C2-392E3EA9C81A}" srcOrd="4" destOrd="0" presId="urn:microsoft.com/office/officeart/2008/layout/VerticalCurvedList"/>
    <dgm:cxn modelId="{88C776CB-658A-4196-994D-DA79AC748D2E}" type="presParOf" srcId="{FD5C571F-FC2C-4F2B-80C2-392E3EA9C81A}" destId="{52ED2DC3-4FA2-4A1F-989F-994EA8D379D0}" srcOrd="0" destOrd="0" presId="urn:microsoft.com/office/officeart/2008/layout/VerticalCurvedList"/>
    <dgm:cxn modelId="{74E5EB96-E665-44E9-9670-E0AC80541FC0}" type="presParOf" srcId="{ED1E734E-9E80-4F95-B1E3-89488591F7B2}" destId="{BCC0C854-8BFB-4ED9-AEE3-52D7F95F42BD}" srcOrd="5" destOrd="0" presId="urn:microsoft.com/office/officeart/2008/layout/VerticalCurvedList"/>
    <dgm:cxn modelId="{D8BA168B-4D26-4154-9758-E280FCDCD096}" type="presParOf" srcId="{ED1E734E-9E80-4F95-B1E3-89488591F7B2}" destId="{F8A9D562-E1E9-407C-A9EF-B045C9631DC1}" srcOrd="6" destOrd="0" presId="urn:microsoft.com/office/officeart/2008/layout/VerticalCurvedList"/>
    <dgm:cxn modelId="{7E579B49-8628-4D8B-96F5-FBCC590F8235}" type="presParOf" srcId="{F8A9D562-E1E9-407C-A9EF-B045C9631DC1}" destId="{E327C853-2AD2-4D00-905A-BEA805840E18}" srcOrd="0" destOrd="0" presId="urn:microsoft.com/office/officeart/2008/layout/VerticalCurvedList"/>
    <dgm:cxn modelId="{E24E0819-A4CA-4B75-AF45-6BD97EBEFC4A}" type="presParOf" srcId="{ED1E734E-9E80-4F95-B1E3-89488591F7B2}" destId="{3FEB195D-DA83-4CED-978C-9ECCBBDE60C7}" srcOrd="7" destOrd="0" presId="urn:microsoft.com/office/officeart/2008/layout/VerticalCurvedList"/>
    <dgm:cxn modelId="{1364E778-B485-425B-8048-B550BDB48F3D}" type="presParOf" srcId="{ED1E734E-9E80-4F95-B1E3-89488591F7B2}" destId="{D8A10FAB-75C2-45D5-A92F-CCCC82AA91BF}" srcOrd="8" destOrd="0" presId="urn:microsoft.com/office/officeart/2008/layout/VerticalCurvedList"/>
    <dgm:cxn modelId="{7C14D56C-F768-479D-A019-DDF7877FF7AC}" type="presParOf" srcId="{D8A10FAB-75C2-45D5-A92F-CCCC82AA91BF}" destId="{7FFFF2C7-3E9B-4ABA-B133-63FA08143A22}" srcOrd="0" destOrd="0" presId="urn:microsoft.com/office/officeart/2008/layout/VerticalCurvedList"/>
    <dgm:cxn modelId="{0DEDA311-A9F8-463D-83D8-208FEDBB6C2E}" type="presParOf" srcId="{ED1E734E-9E80-4F95-B1E3-89488591F7B2}" destId="{32DC3E34-A68F-426D-9668-CFBBDB738E29}" srcOrd="9" destOrd="0" presId="urn:microsoft.com/office/officeart/2008/layout/VerticalCurvedList"/>
    <dgm:cxn modelId="{B623E2A1-48C1-426C-9D95-995B0B1D050C}" type="presParOf" srcId="{ED1E734E-9E80-4F95-B1E3-89488591F7B2}" destId="{F346884D-BE22-42E6-A92B-3C48678DC227}" srcOrd="10" destOrd="0" presId="urn:microsoft.com/office/officeart/2008/layout/VerticalCurvedList"/>
    <dgm:cxn modelId="{E587DFB1-F825-4769-928F-C8E17031D558}" type="presParOf" srcId="{F346884D-BE22-42E6-A92B-3C48678DC227}" destId="{4B6DE749-8E70-4294-A292-97DF1BB9EDC2}" srcOrd="0" destOrd="0" presId="urn:microsoft.com/office/officeart/2008/layout/VerticalCurvedList"/>
    <dgm:cxn modelId="{357E7B2F-23CF-4E36-83DE-C5380E013C2A}" type="presParOf" srcId="{ED1E734E-9E80-4F95-B1E3-89488591F7B2}" destId="{223D4083-D727-4ECB-BE5B-DDEC313D4972}" srcOrd="11" destOrd="0" presId="urn:microsoft.com/office/officeart/2008/layout/VerticalCurvedList"/>
    <dgm:cxn modelId="{B75F2A01-8DDA-4EEE-B7A7-62E688171C8E}" type="presParOf" srcId="{ED1E734E-9E80-4F95-B1E3-89488591F7B2}" destId="{4A541E46-C748-4CA2-8DF7-0E3962CC6565}" srcOrd="12" destOrd="0" presId="urn:microsoft.com/office/officeart/2008/layout/VerticalCurvedList"/>
    <dgm:cxn modelId="{54771DC8-72D7-4371-9242-68F78B0452F4}" type="presParOf" srcId="{4A541E46-C748-4CA2-8DF7-0E3962CC6565}" destId="{81DB6912-79E1-482A-ABEF-FA8BB3BE9A70}" srcOrd="0" destOrd="0" presId="urn:microsoft.com/office/officeart/2008/layout/VerticalCurv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4E327010-A83D-499F-88AB-9F57DED94B58}"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nl-BE"/>
        </a:p>
      </dgm:t>
    </dgm:pt>
    <dgm:pt modelId="{5DE54BC4-DA27-42E0-9FE9-BA357B838515}">
      <dgm:prSet/>
      <dgm:spPr/>
      <dgm:t>
        <a:bodyPr/>
        <a:lstStyle/>
        <a:p>
          <a:r>
            <a:rPr lang="nl-NL" baseline="0" dirty="0"/>
            <a:t>Creëren</a:t>
          </a:r>
          <a:endParaRPr lang="nl-BE" dirty="0"/>
        </a:p>
      </dgm:t>
    </dgm:pt>
    <dgm:pt modelId="{4658B3F7-E2B5-45F4-87E5-10478DBF34CC}" type="parTrans" cxnId="{8423E978-27CC-4BE3-A210-FEBDB38ED71A}">
      <dgm:prSet/>
      <dgm:spPr/>
      <dgm:t>
        <a:bodyPr/>
        <a:lstStyle/>
        <a:p>
          <a:endParaRPr lang="nl-BE"/>
        </a:p>
      </dgm:t>
    </dgm:pt>
    <dgm:pt modelId="{8E386BAF-8D62-46BF-87FD-8BE48F79C52C}" type="sibTrans" cxnId="{8423E978-27CC-4BE3-A210-FEBDB38ED71A}">
      <dgm:prSet/>
      <dgm:spPr/>
      <dgm:t>
        <a:bodyPr/>
        <a:lstStyle/>
        <a:p>
          <a:endParaRPr lang="nl-BE"/>
        </a:p>
      </dgm:t>
    </dgm:pt>
    <dgm:pt modelId="{3C63394C-A548-4398-89A0-E17FCC5D1066}">
      <dgm:prSet/>
      <dgm:spPr>
        <a:solidFill>
          <a:srgbClr val="2F4D5D"/>
        </a:solidFill>
      </dgm:spPr>
      <dgm:t>
        <a:bodyPr/>
        <a:lstStyle/>
        <a:p>
          <a:r>
            <a:rPr lang="nl-BE" dirty="0"/>
            <a:t>Splitsen</a:t>
          </a:r>
        </a:p>
      </dgm:t>
    </dgm:pt>
    <dgm:pt modelId="{C2F70DE5-638E-4D51-9ECB-30A9D1B40FF1}" type="parTrans" cxnId="{705AEE49-8ED2-4EA0-B0B5-1AF31F4C2014}">
      <dgm:prSet/>
      <dgm:spPr/>
      <dgm:t>
        <a:bodyPr/>
        <a:lstStyle/>
        <a:p>
          <a:endParaRPr lang="nl-BE"/>
        </a:p>
      </dgm:t>
    </dgm:pt>
    <dgm:pt modelId="{5C339C98-DA7F-4E6B-BF1B-1104D42C9D17}" type="sibTrans" cxnId="{705AEE49-8ED2-4EA0-B0B5-1AF31F4C2014}">
      <dgm:prSet/>
      <dgm:spPr/>
      <dgm:t>
        <a:bodyPr/>
        <a:lstStyle/>
        <a:p>
          <a:endParaRPr lang="nl-BE"/>
        </a:p>
      </dgm:t>
    </dgm:pt>
    <dgm:pt modelId="{DFDD8A01-8042-49F3-BCEC-279EE5357450}">
      <dgm:prSet/>
      <dgm:spPr>
        <a:solidFill>
          <a:srgbClr val="2F4D5D"/>
        </a:solidFill>
      </dgm:spPr>
      <dgm:t>
        <a:bodyPr/>
        <a:lstStyle/>
        <a:p>
          <a:r>
            <a:rPr lang="nl-BE" baseline="0" dirty="0"/>
            <a:t>Samenvoegen</a:t>
          </a:r>
          <a:endParaRPr lang="nl-BE" dirty="0"/>
        </a:p>
      </dgm:t>
    </dgm:pt>
    <dgm:pt modelId="{EE9EF8C7-AC34-4D4E-8484-1C5044E3C3FA}" type="parTrans" cxnId="{9CA7F6D9-7503-458D-9B30-2B731163A2CC}">
      <dgm:prSet/>
      <dgm:spPr/>
      <dgm:t>
        <a:bodyPr/>
        <a:lstStyle/>
        <a:p>
          <a:endParaRPr lang="nl-BE"/>
        </a:p>
      </dgm:t>
    </dgm:pt>
    <dgm:pt modelId="{AE9A5EAA-7669-4066-8210-51C4FA706420}" type="sibTrans" cxnId="{9CA7F6D9-7503-458D-9B30-2B731163A2CC}">
      <dgm:prSet/>
      <dgm:spPr/>
      <dgm:t>
        <a:bodyPr/>
        <a:lstStyle/>
        <a:p>
          <a:endParaRPr lang="nl-BE"/>
        </a:p>
      </dgm:t>
    </dgm:pt>
    <dgm:pt modelId="{DD9BDF1E-58BB-4EA5-9634-89F1EBDB4BCE}">
      <dgm:prSet/>
      <dgm:spPr/>
      <dgm:t>
        <a:bodyPr/>
        <a:lstStyle/>
        <a:p>
          <a:r>
            <a:rPr lang="nl-BE" baseline="0" dirty="0"/>
            <a:t>Groeperen</a:t>
          </a:r>
          <a:endParaRPr lang="nl-BE" dirty="0"/>
        </a:p>
      </dgm:t>
    </dgm:pt>
    <dgm:pt modelId="{0A9077E3-657A-47DC-9D37-D1A2810253FF}" type="parTrans" cxnId="{0DB97D86-164C-44BB-938A-69D4934C6708}">
      <dgm:prSet/>
      <dgm:spPr/>
      <dgm:t>
        <a:bodyPr/>
        <a:lstStyle/>
        <a:p>
          <a:endParaRPr lang="nl-BE"/>
        </a:p>
      </dgm:t>
    </dgm:pt>
    <dgm:pt modelId="{AC722A24-DE9F-4A55-AD38-37BD839DB888}" type="sibTrans" cxnId="{0DB97D86-164C-44BB-938A-69D4934C6708}">
      <dgm:prSet/>
      <dgm:spPr/>
      <dgm:t>
        <a:bodyPr/>
        <a:lstStyle/>
        <a:p>
          <a:endParaRPr lang="nl-BE"/>
        </a:p>
      </dgm:t>
    </dgm:pt>
    <dgm:pt modelId="{FA47401B-F425-4FDB-B28D-20D1A9A0ECE4}">
      <dgm:prSet/>
      <dgm:spPr/>
      <dgm:t>
        <a:bodyPr/>
        <a:lstStyle/>
        <a:p>
          <a:r>
            <a:rPr lang="nl-NL" baseline="0" dirty="0"/>
            <a:t>Attribuut manipulatie</a:t>
          </a:r>
          <a:endParaRPr lang="nl-BE" dirty="0"/>
        </a:p>
      </dgm:t>
    </dgm:pt>
    <dgm:pt modelId="{2F5024B2-8108-474E-AA86-503144D8A71F}" type="parTrans" cxnId="{2DA3742F-3115-4CC4-AEEA-B06F5550D458}">
      <dgm:prSet/>
      <dgm:spPr/>
      <dgm:t>
        <a:bodyPr/>
        <a:lstStyle/>
        <a:p>
          <a:endParaRPr lang="nl-BE"/>
        </a:p>
      </dgm:t>
    </dgm:pt>
    <dgm:pt modelId="{FB946D2D-A6E7-43EF-930F-E7B27D016C5B}" type="sibTrans" cxnId="{2DA3742F-3115-4CC4-AEEA-B06F5550D458}">
      <dgm:prSet/>
      <dgm:spPr/>
      <dgm:t>
        <a:bodyPr/>
        <a:lstStyle/>
        <a:p>
          <a:endParaRPr lang="nl-BE"/>
        </a:p>
      </dgm:t>
    </dgm:pt>
    <dgm:pt modelId="{208FDF76-F288-45DF-B9FC-A4D6BE48DA32}">
      <dgm:prSet/>
      <dgm:spPr/>
      <dgm:t>
        <a:bodyPr/>
        <a:lstStyle/>
        <a:p>
          <a:r>
            <a:rPr lang="nl-NL" baseline="0"/>
            <a:t>Verwijderen</a:t>
          </a:r>
          <a:endParaRPr lang="nl-BE" dirty="0"/>
        </a:p>
      </dgm:t>
    </dgm:pt>
    <dgm:pt modelId="{8BA714FE-136C-46B0-93CE-F883C55F0BD0}" type="parTrans" cxnId="{2AB54314-058F-4EE1-8D90-AE660B04C333}">
      <dgm:prSet/>
      <dgm:spPr/>
      <dgm:t>
        <a:bodyPr/>
        <a:lstStyle/>
        <a:p>
          <a:endParaRPr lang="nl-BE"/>
        </a:p>
      </dgm:t>
    </dgm:pt>
    <dgm:pt modelId="{D2D2B901-7746-4E6D-ADCA-A94320AD5B1B}" type="sibTrans" cxnId="{2AB54314-058F-4EE1-8D90-AE660B04C333}">
      <dgm:prSet/>
      <dgm:spPr/>
      <dgm:t>
        <a:bodyPr/>
        <a:lstStyle/>
        <a:p>
          <a:endParaRPr lang="nl-BE"/>
        </a:p>
      </dgm:t>
    </dgm:pt>
    <dgm:pt modelId="{207452BB-E07F-4AB6-951A-C174545423D5}" type="pres">
      <dgm:prSet presAssocID="{4E327010-A83D-499F-88AB-9F57DED94B58}" presName="Name0" presStyleCnt="0">
        <dgm:presLayoutVars>
          <dgm:chMax val="7"/>
          <dgm:chPref val="7"/>
          <dgm:dir/>
        </dgm:presLayoutVars>
      </dgm:prSet>
      <dgm:spPr/>
    </dgm:pt>
    <dgm:pt modelId="{ED1E734E-9E80-4F95-B1E3-89488591F7B2}" type="pres">
      <dgm:prSet presAssocID="{4E327010-A83D-499F-88AB-9F57DED94B58}" presName="Name1" presStyleCnt="0"/>
      <dgm:spPr/>
    </dgm:pt>
    <dgm:pt modelId="{6440A90A-45D5-4AA3-A7C6-F53672846588}" type="pres">
      <dgm:prSet presAssocID="{4E327010-A83D-499F-88AB-9F57DED94B58}" presName="cycle" presStyleCnt="0"/>
      <dgm:spPr/>
    </dgm:pt>
    <dgm:pt modelId="{D5BB40AA-542B-48C7-B10D-DB0A1913F766}" type="pres">
      <dgm:prSet presAssocID="{4E327010-A83D-499F-88AB-9F57DED94B58}" presName="srcNode" presStyleLbl="node1" presStyleIdx="0" presStyleCnt="6"/>
      <dgm:spPr/>
    </dgm:pt>
    <dgm:pt modelId="{6D72250A-1E14-4A2C-B2A7-2EA4D1618BFB}" type="pres">
      <dgm:prSet presAssocID="{4E327010-A83D-499F-88AB-9F57DED94B58}" presName="conn" presStyleLbl="parChTrans1D2" presStyleIdx="0" presStyleCnt="1"/>
      <dgm:spPr/>
    </dgm:pt>
    <dgm:pt modelId="{80D3DF36-923E-4276-9B89-143568906BE7}" type="pres">
      <dgm:prSet presAssocID="{4E327010-A83D-499F-88AB-9F57DED94B58}" presName="extraNode" presStyleLbl="node1" presStyleIdx="0" presStyleCnt="6"/>
      <dgm:spPr/>
    </dgm:pt>
    <dgm:pt modelId="{9C269AEB-CB39-4CFF-A378-2D509E3FC671}" type="pres">
      <dgm:prSet presAssocID="{4E327010-A83D-499F-88AB-9F57DED94B58}" presName="dstNode" presStyleLbl="node1" presStyleIdx="0" presStyleCnt="6"/>
      <dgm:spPr/>
    </dgm:pt>
    <dgm:pt modelId="{D5A3ED7D-6214-4056-8405-301ED28A2621}" type="pres">
      <dgm:prSet presAssocID="{5DE54BC4-DA27-42E0-9FE9-BA357B838515}" presName="text_1" presStyleLbl="node1" presStyleIdx="0" presStyleCnt="6">
        <dgm:presLayoutVars>
          <dgm:bulletEnabled val="1"/>
        </dgm:presLayoutVars>
      </dgm:prSet>
      <dgm:spPr/>
    </dgm:pt>
    <dgm:pt modelId="{F54FDA0F-2493-4F5A-97E8-C142EA943C77}" type="pres">
      <dgm:prSet presAssocID="{5DE54BC4-DA27-42E0-9FE9-BA357B838515}" presName="accent_1" presStyleCnt="0"/>
      <dgm:spPr/>
    </dgm:pt>
    <dgm:pt modelId="{2A2B03B7-10AE-4B07-801D-59C5DD107344}" type="pres">
      <dgm:prSet presAssocID="{5DE54BC4-DA27-42E0-9FE9-BA357B838515}" presName="accentRepeatNode" presStyleLbl="solidFgAcc1" presStyleIdx="0" presStyleCnt="6"/>
      <dgm:spPr/>
    </dgm:pt>
    <dgm:pt modelId="{C51E2357-3730-408A-8EED-606C9503A7C7}" type="pres">
      <dgm:prSet presAssocID="{FA47401B-F425-4FDB-B28D-20D1A9A0ECE4}" presName="text_2" presStyleLbl="node1" presStyleIdx="1" presStyleCnt="6">
        <dgm:presLayoutVars>
          <dgm:bulletEnabled val="1"/>
        </dgm:presLayoutVars>
      </dgm:prSet>
      <dgm:spPr/>
    </dgm:pt>
    <dgm:pt modelId="{FD5C571F-FC2C-4F2B-80C2-392E3EA9C81A}" type="pres">
      <dgm:prSet presAssocID="{FA47401B-F425-4FDB-B28D-20D1A9A0ECE4}" presName="accent_2" presStyleCnt="0"/>
      <dgm:spPr/>
    </dgm:pt>
    <dgm:pt modelId="{52ED2DC3-4FA2-4A1F-989F-994EA8D379D0}" type="pres">
      <dgm:prSet presAssocID="{FA47401B-F425-4FDB-B28D-20D1A9A0ECE4}" presName="accentRepeatNode" presStyleLbl="solidFgAcc1" presStyleIdx="1" presStyleCnt="6"/>
      <dgm:spPr/>
    </dgm:pt>
    <dgm:pt modelId="{BCC0C854-8BFB-4ED9-AEE3-52D7F95F42BD}" type="pres">
      <dgm:prSet presAssocID="{208FDF76-F288-45DF-B9FC-A4D6BE48DA32}" presName="text_3" presStyleLbl="node1" presStyleIdx="2" presStyleCnt="6">
        <dgm:presLayoutVars>
          <dgm:bulletEnabled val="1"/>
        </dgm:presLayoutVars>
      </dgm:prSet>
      <dgm:spPr/>
    </dgm:pt>
    <dgm:pt modelId="{F8A9D562-E1E9-407C-A9EF-B045C9631DC1}" type="pres">
      <dgm:prSet presAssocID="{208FDF76-F288-45DF-B9FC-A4D6BE48DA32}" presName="accent_3" presStyleCnt="0"/>
      <dgm:spPr/>
    </dgm:pt>
    <dgm:pt modelId="{E327C853-2AD2-4D00-905A-BEA805840E18}" type="pres">
      <dgm:prSet presAssocID="{208FDF76-F288-45DF-B9FC-A4D6BE48DA32}" presName="accentRepeatNode" presStyleLbl="solidFgAcc1" presStyleIdx="2" presStyleCnt="6"/>
      <dgm:spPr/>
    </dgm:pt>
    <dgm:pt modelId="{3FEB195D-DA83-4CED-978C-9ECCBBDE60C7}" type="pres">
      <dgm:prSet presAssocID="{3C63394C-A548-4398-89A0-E17FCC5D1066}" presName="text_4" presStyleLbl="node1" presStyleIdx="3" presStyleCnt="6">
        <dgm:presLayoutVars>
          <dgm:bulletEnabled val="1"/>
        </dgm:presLayoutVars>
      </dgm:prSet>
      <dgm:spPr/>
    </dgm:pt>
    <dgm:pt modelId="{D8A10FAB-75C2-45D5-A92F-CCCC82AA91BF}" type="pres">
      <dgm:prSet presAssocID="{3C63394C-A548-4398-89A0-E17FCC5D1066}" presName="accent_4" presStyleCnt="0"/>
      <dgm:spPr/>
    </dgm:pt>
    <dgm:pt modelId="{7FFFF2C7-3E9B-4ABA-B133-63FA08143A22}" type="pres">
      <dgm:prSet presAssocID="{3C63394C-A548-4398-89A0-E17FCC5D1066}" presName="accentRepeatNode" presStyleLbl="solidFgAcc1" presStyleIdx="3" presStyleCnt="6"/>
      <dgm:spPr/>
    </dgm:pt>
    <dgm:pt modelId="{32DC3E34-A68F-426D-9668-CFBBDB738E29}" type="pres">
      <dgm:prSet presAssocID="{DFDD8A01-8042-49F3-BCEC-279EE5357450}" presName="text_5" presStyleLbl="node1" presStyleIdx="4" presStyleCnt="6">
        <dgm:presLayoutVars>
          <dgm:bulletEnabled val="1"/>
        </dgm:presLayoutVars>
      </dgm:prSet>
      <dgm:spPr/>
    </dgm:pt>
    <dgm:pt modelId="{F346884D-BE22-42E6-A92B-3C48678DC227}" type="pres">
      <dgm:prSet presAssocID="{DFDD8A01-8042-49F3-BCEC-279EE5357450}" presName="accent_5" presStyleCnt="0"/>
      <dgm:spPr/>
    </dgm:pt>
    <dgm:pt modelId="{4B6DE749-8E70-4294-A292-97DF1BB9EDC2}" type="pres">
      <dgm:prSet presAssocID="{DFDD8A01-8042-49F3-BCEC-279EE5357450}" presName="accentRepeatNode" presStyleLbl="solidFgAcc1" presStyleIdx="4" presStyleCnt="6"/>
      <dgm:spPr/>
    </dgm:pt>
    <dgm:pt modelId="{223D4083-D727-4ECB-BE5B-DDEC313D4972}" type="pres">
      <dgm:prSet presAssocID="{DD9BDF1E-58BB-4EA5-9634-89F1EBDB4BCE}" presName="text_6" presStyleLbl="node1" presStyleIdx="5" presStyleCnt="6">
        <dgm:presLayoutVars>
          <dgm:bulletEnabled val="1"/>
        </dgm:presLayoutVars>
      </dgm:prSet>
      <dgm:spPr/>
    </dgm:pt>
    <dgm:pt modelId="{4A541E46-C748-4CA2-8DF7-0E3962CC6565}" type="pres">
      <dgm:prSet presAssocID="{DD9BDF1E-58BB-4EA5-9634-89F1EBDB4BCE}" presName="accent_6" presStyleCnt="0"/>
      <dgm:spPr/>
    </dgm:pt>
    <dgm:pt modelId="{81DB6912-79E1-482A-ABEF-FA8BB3BE9A70}" type="pres">
      <dgm:prSet presAssocID="{DD9BDF1E-58BB-4EA5-9634-89F1EBDB4BCE}" presName="accentRepeatNode" presStyleLbl="solidFgAcc1" presStyleIdx="5" presStyleCnt="6"/>
      <dgm:spPr/>
    </dgm:pt>
  </dgm:ptLst>
  <dgm:cxnLst>
    <dgm:cxn modelId="{2AB54314-058F-4EE1-8D90-AE660B04C333}" srcId="{4E327010-A83D-499F-88AB-9F57DED94B58}" destId="{208FDF76-F288-45DF-B9FC-A4D6BE48DA32}" srcOrd="2" destOrd="0" parTransId="{8BA714FE-136C-46B0-93CE-F883C55F0BD0}" sibTransId="{D2D2B901-7746-4E6D-ADCA-A94320AD5B1B}"/>
    <dgm:cxn modelId="{B6033519-C656-463A-8D44-5E488E234716}" type="presOf" srcId="{3C63394C-A548-4398-89A0-E17FCC5D1066}" destId="{3FEB195D-DA83-4CED-978C-9ECCBBDE60C7}" srcOrd="0" destOrd="0" presId="urn:microsoft.com/office/officeart/2008/layout/VerticalCurvedList"/>
    <dgm:cxn modelId="{2DA3742F-3115-4CC4-AEEA-B06F5550D458}" srcId="{4E327010-A83D-499F-88AB-9F57DED94B58}" destId="{FA47401B-F425-4FDB-B28D-20D1A9A0ECE4}" srcOrd="1" destOrd="0" parTransId="{2F5024B2-8108-474E-AA86-503144D8A71F}" sibTransId="{FB946D2D-A6E7-43EF-930F-E7B27D016C5B}"/>
    <dgm:cxn modelId="{FBD38332-C756-47EC-B84B-725D1ECDEB03}" type="presOf" srcId="{DFDD8A01-8042-49F3-BCEC-279EE5357450}" destId="{32DC3E34-A68F-426D-9668-CFBBDB738E29}" srcOrd="0" destOrd="0" presId="urn:microsoft.com/office/officeart/2008/layout/VerticalCurvedList"/>
    <dgm:cxn modelId="{2EC5D767-69ED-4EDF-A7EF-30426EE10352}" type="presOf" srcId="{208FDF76-F288-45DF-B9FC-A4D6BE48DA32}" destId="{BCC0C854-8BFB-4ED9-AEE3-52D7F95F42BD}" srcOrd="0" destOrd="0" presId="urn:microsoft.com/office/officeart/2008/layout/VerticalCurvedList"/>
    <dgm:cxn modelId="{705AEE49-8ED2-4EA0-B0B5-1AF31F4C2014}" srcId="{4E327010-A83D-499F-88AB-9F57DED94B58}" destId="{3C63394C-A548-4398-89A0-E17FCC5D1066}" srcOrd="3" destOrd="0" parTransId="{C2F70DE5-638E-4D51-9ECB-30A9D1B40FF1}" sibTransId="{5C339C98-DA7F-4E6B-BF1B-1104D42C9D17}"/>
    <dgm:cxn modelId="{55719F6B-6FC8-4C44-94BD-3DBAB6745A19}" type="presOf" srcId="{5DE54BC4-DA27-42E0-9FE9-BA357B838515}" destId="{D5A3ED7D-6214-4056-8405-301ED28A2621}" srcOrd="0" destOrd="0" presId="urn:microsoft.com/office/officeart/2008/layout/VerticalCurvedList"/>
    <dgm:cxn modelId="{990A284F-FB0B-4EF3-9EDD-6124D377ED31}" type="presOf" srcId="{DD9BDF1E-58BB-4EA5-9634-89F1EBDB4BCE}" destId="{223D4083-D727-4ECB-BE5B-DDEC313D4972}" srcOrd="0" destOrd="0" presId="urn:microsoft.com/office/officeart/2008/layout/VerticalCurvedList"/>
    <dgm:cxn modelId="{8423E978-27CC-4BE3-A210-FEBDB38ED71A}" srcId="{4E327010-A83D-499F-88AB-9F57DED94B58}" destId="{5DE54BC4-DA27-42E0-9FE9-BA357B838515}" srcOrd="0" destOrd="0" parTransId="{4658B3F7-E2B5-45F4-87E5-10478DBF34CC}" sibTransId="{8E386BAF-8D62-46BF-87FD-8BE48F79C52C}"/>
    <dgm:cxn modelId="{C52D0482-0840-4A87-AD34-CD72D22C2377}" type="presOf" srcId="{FA47401B-F425-4FDB-B28D-20D1A9A0ECE4}" destId="{C51E2357-3730-408A-8EED-606C9503A7C7}" srcOrd="0" destOrd="0" presId="urn:microsoft.com/office/officeart/2008/layout/VerticalCurvedList"/>
    <dgm:cxn modelId="{0DB97D86-164C-44BB-938A-69D4934C6708}" srcId="{4E327010-A83D-499F-88AB-9F57DED94B58}" destId="{DD9BDF1E-58BB-4EA5-9634-89F1EBDB4BCE}" srcOrd="5" destOrd="0" parTransId="{0A9077E3-657A-47DC-9D37-D1A2810253FF}" sibTransId="{AC722A24-DE9F-4A55-AD38-37BD839DB888}"/>
    <dgm:cxn modelId="{4B435696-DC47-4426-B79B-B6652F21E347}" type="presOf" srcId="{8E386BAF-8D62-46BF-87FD-8BE48F79C52C}" destId="{6D72250A-1E14-4A2C-B2A7-2EA4D1618BFB}" srcOrd="0" destOrd="0" presId="urn:microsoft.com/office/officeart/2008/layout/VerticalCurvedList"/>
    <dgm:cxn modelId="{7C6DFB99-E6FB-4340-9897-80CB58B5695D}" type="presOf" srcId="{4E327010-A83D-499F-88AB-9F57DED94B58}" destId="{207452BB-E07F-4AB6-951A-C174545423D5}" srcOrd="0" destOrd="0" presId="urn:microsoft.com/office/officeart/2008/layout/VerticalCurvedList"/>
    <dgm:cxn modelId="{9CA7F6D9-7503-458D-9B30-2B731163A2CC}" srcId="{4E327010-A83D-499F-88AB-9F57DED94B58}" destId="{DFDD8A01-8042-49F3-BCEC-279EE5357450}" srcOrd="4" destOrd="0" parTransId="{EE9EF8C7-AC34-4D4E-8484-1C5044E3C3FA}" sibTransId="{AE9A5EAA-7669-4066-8210-51C4FA706420}"/>
    <dgm:cxn modelId="{2DBF5E04-F026-4306-9F4A-F2F56D991AC2}" type="presParOf" srcId="{207452BB-E07F-4AB6-951A-C174545423D5}" destId="{ED1E734E-9E80-4F95-B1E3-89488591F7B2}" srcOrd="0" destOrd="0" presId="urn:microsoft.com/office/officeart/2008/layout/VerticalCurvedList"/>
    <dgm:cxn modelId="{EBF8D3FF-B1C1-4EDC-8CE8-EFD073947574}" type="presParOf" srcId="{ED1E734E-9E80-4F95-B1E3-89488591F7B2}" destId="{6440A90A-45D5-4AA3-A7C6-F53672846588}" srcOrd="0" destOrd="0" presId="urn:microsoft.com/office/officeart/2008/layout/VerticalCurvedList"/>
    <dgm:cxn modelId="{E0390DC6-FB63-44BB-B214-39863C4D0622}" type="presParOf" srcId="{6440A90A-45D5-4AA3-A7C6-F53672846588}" destId="{D5BB40AA-542B-48C7-B10D-DB0A1913F766}" srcOrd="0" destOrd="0" presId="urn:microsoft.com/office/officeart/2008/layout/VerticalCurvedList"/>
    <dgm:cxn modelId="{B5C8CEFD-3D21-426F-9E60-D93994F520F0}" type="presParOf" srcId="{6440A90A-45D5-4AA3-A7C6-F53672846588}" destId="{6D72250A-1E14-4A2C-B2A7-2EA4D1618BFB}" srcOrd="1" destOrd="0" presId="urn:microsoft.com/office/officeart/2008/layout/VerticalCurvedList"/>
    <dgm:cxn modelId="{ED8B6FBA-63F4-4665-A58B-391F47496851}" type="presParOf" srcId="{6440A90A-45D5-4AA3-A7C6-F53672846588}" destId="{80D3DF36-923E-4276-9B89-143568906BE7}" srcOrd="2" destOrd="0" presId="urn:microsoft.com/office/officeart/2008/layout/VerticalCurvedList"/>
    <dgm:cxn modelId="{8138790C-9D83-47BC-999A-6D94EDD33F57}" type="presParOf" srcId="{6440A90A-45D5-4AA3-A7C6-F53672846588}" destId="{9C269AEB-CB39-4CFF-A378-2D509E3FC671}" srcOrd="3" destOrd="0" presId="urn:microsoft.com/office/officeart/2008/layout/VerticalCurvedList"/>
    <dgm:cxn modelId="{0D07F6F3-7947-41D8-8A72-52B8729A0C2D}" type="presParOf" srcId="{ED1E734E-9E80-4F95-B1E3-89488591F7B2}" destId="{D5A3ED7D-6214-4056-8405-301ED28A2621}" srcOrd="1" destOrd="0" presId="urn:microsoft.com/office/officeart/2008/layout/VerticalCurvedList"/>
    <dgm:cxn modelId="{4C342B1C-B77A-41A7-ABF1-C2A84B09FEA6}" type="presParOf" srcId="{ED1E734E-9E80-4F95-B1E3-89488591F7B2}" destId="{F54FDA0F-2493-4F5A-97E8-C142EA943C77}" srcOrd="2" destOrd="0" presId="urn:microsoft.com/office/officeart/2008/layout/VerticalCurvedList"/>
    <dgm:cxn modelId="{624BD043-4933-4A50-83C0-5BF1F6EEA0AB}" type="presParOf" srcId="{F54FDA0F-2493-4F5A-97E8-C142EA943C77}" destId="{2A2B03B7-10AE-4B07-801D-59C5DD107344}" srcOrd="0" destOrd="0" presId="urn:microsoft.com/office/officeart/2008/layout/VerticalCurvedList"/>
    <dgm:cxn modelId="{AC4A6E03-A196-4569-BF5F-16A7A2D7B6A0}" type="presParOf" srcId="{ED1E734E-9E80-4F95-B1E3-89488591F7B2}" destId="{C51E2357-3730-408A-8EED-606C9503A7C7}" srcOrd="3" destOrd="0" presId="urn:microsoft.com/office/officeart/2008/layout/VerticalCurvedList"/>
    <dgm:cxn modelId="{B96355BB-2A66-4AE4-B193-790D0377C337}" type="presParOf" srcId="{ED1E734E-9E80-4F95-B1E3-89488591F7B2}" destId="{FD5C571F-FC2C-4F2B-80C2-392E3EA9C81A}" srcOrd="4" destOrd="0" presId="urn:microsoft.com/office/officeart/2008/layout/VerticalCurvedList"/>
    <dgm:cxn modelId="{88C776CB-658A-4196-994D-DA79AC748D2E}" type="presParOf" srcId="{FD5C571F-FC2C-4F2B-80C2-392E3EA9C81A}" destId="{52ED2DC3-4FA2-4A1F-989F-994EA8D379D0}" srcOrd="0" destOrd="0" presId="urn:microsoft.com/office/officeart/2008/layout/VerticalCurvedList"/>
    <dgm:cxn modelId="{74E5EB96-E665-44E9-9670-E0AC80541FC0}" type="presParOf" srcId="{ED1E734E-9E80-4F95-B1E3-89488591F7B2}" destId="{BCC0C854-8BFB-4ED9-AEE3-52D7F95F42BD}" srcOrd="5" destOrd="0" presId="urn:microsoft.com/office/officeart/2008/layout/VerticalCurvedList"/>
    <dgm:cxn modelId="{D8BA168B-4D26-4154-9758-E280FCDCD096}" type="presParOf" srcId="{ED1E734E-9E80-4F95-B1E3-89488591F7B2}" destId="{F8A9D562-E1E9-407C-A9EF-B045C9631DC1}" srcOrd="6" destOrd="0" presId="urn:microsoft.com/office/officeart/2008/layout/VerticalCurvedList"/>
    <dgm:cxn modelId="{7E579B49-8628-4D8B-96F5-FBCC590F8235}" type="presParOf" srcId="{F8A9D562-E1E9-407C-A9EF-B045C9631DC1}" destId="{E327C853-2AD2-4D00-905A-BEA805840E18}" srcOrd="0" destOrd="0" presId="urn:microsoft.com/office/officeart/2008/layout/VerticalCurvedList"/>
    <dgm:cxn modelId="{E24E0819-A4CA-4B75-AF45-6BD97EBEFC4A}" type="presParOf" srcId="{ED1E734E-9E80-4F95-B1E3-89488591F7B2}" destId="{3FEB195D-DA83-4CED-978C-9ECCBBDE60C7}" srcOrd="7" destOrd="0" presId="urn:microsoft.com/office/officeart/2008/layout/VerticalCurvedList"/>
    <dgm:cxn modelId="{1364E778-B485-425B-8048-B550BDB48F3D}" type="presParOf" srcId="{ED1E734E-9E80-4F95-B1E3-89488591F7B2}" destId="{D8A10FAB-75C2-45D5-A92F-CCCC82AA91BF}" srcOrd="8" destOrd="0" presId="urn:microsoft.com/office/officeart/2008/layout/VerticalCurvedList"/>
    <dgm:cxn modelId="{7C14D56C-F768-479D-A019-DDF7877FF7AC}" type="presParOf" srcId="{D8A10FAB-75C2-45D5-A92F-CCCC82AA91BF}" destId="{7FFFF2C7-3E9B-4ABA-B133-63FA08143A22}" srcOrd="0" destOrd="0" presId="urn:microsoft.com/office/officeart/2008/layout/VerticalCurvedList"/>
    <dgm:cxn modelId="{0DEDA311-A9F8-463D-83D8-208FEDBB6C2E}" type="presParOf" srcId="{ED1E734E-9E80-4F95-B1E3-89488591F7B2}" destId="{32DC3E34-A68F-426D-9668-CFBBDB738E29}" srcOrd="9" destOrd="0" presId="urn:microsoft.com/office/officeart/2008/layout/VerticalCurvedList"/>
    <dgm:cxn modelId="{B623E2A1-48C1-426C-9D95-995B0B1D050C}" type="presParOf" srcId="{ED1E734E-9E80-4F95-B1E3-89488591F7B2}" destId="{F346884D-BE22-42E6-A92B-3C48678DC227}" srcOrd="10" destOrd="0" presId="urn:microsoft.com/office/officeart/2008/layout/VerticalCurvedList"/>
    <dgm:cxn modelId="{E587DFB1-F825-4769-928F-C8E17031D558}" type="presParOf" srcId="{F346884D-BE22-42E6-A92B-3C48678DC227}" destId="{4B6DE749-8E70-4294-A292-97DF1BB9EDC2}" srcOrd="0" destOrd="0" presId="urn:microsoft.com/office/officeart/2008/layout/VerticalCurvedList"/>
    <dgm:cxn modelId="{357E7B2F-23CF-4E36-83DE-C5380E013C2A}" type="presParOf" srcId="{ED1E734E-9E80-4F95-B1E3-89488591F7B2}" destId="{223D4083-D727-4ECB-BE5B-DDEC313D4972}" srcOrd="11" destOrd="0" presId="urn:microsoft.com/office/officeart/2008/layout/VerticalCurvedList"/>
    <dgm:cxn modelId="{B75F2A01-8DDA-4EEE-B7A7-62E688171C8E}" type="presParOf" srcId="{ED1E734E-9E80-4F95-B1E3-89488591F7B2}" destId="{4A541E46-C748-4CA2-8DF7-0E3962CC6565}" srcOrd="12" destOrd="0" presId="urn:microsoft.com/office/officeart/2008/layout/VerticalCurvedList"/>
    <dgm:cxn modelId="{54771DC8-72D7-4371-9242-68F78B0452F4}" type="presParOf" srcId="{4A541E46-C748-4CA2-8DF7-0E3962CC6565}" destId="{81DB6912-79E1-482A-ABEF-FA8BB3BE9A70}" srcOrd="0" destOrd="0" presId="urn:microsoft.com/office/officeart/2008/layout/VerticalCurv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4E327010-A83D-499F-88AB-9F57DED94B58}"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nl-BE"/>
        </a:p>
      </dgm:t>
    </dgm:pt>
    <dgm:pt modelId="{5DE54BC4-DA27-42E0-9FE9-BA357B838515}">
      <dgm:prSet/>
      <dgm:spPr/>
      <dgm:t>
        <a:bodyPr/>
        <a:lstStyle/>
        <a:p>
          <a:r>
            <a:rPr lang="nl-NL" baseline="0" dirty="0"/>
            <a:t>Creëren</a:t>
          </a:r>
          <a:endParaRPr lang="nl-BE" dirty="0"/>
        </a:p>
      </dgm:t>
    </dgm:pt>
    <dgm:pt modelId="{4658B3F7-E2B5-45F4-87E5-10478DBF34CC}" type="parTrans" cxnId="{8423E978-27CC-4BE3-A210-FEBDB38ED71A}">
      <dgm:prSet/>
      <dgm:spPr/>
      <dgm:t>
        <a:bodyPr/>
        <a:lstStyle/>
        <a:p>
          <a:endParaRPr lang="nl-BE"/>
        </a:p>
      </dgm:t>
    </dgm:pt>
    <dgm:pt modelId="{8E386BAF-8D62-46BF-87FD-8BE48F79C52C}" type="sibTrans" cxnId="{8423E978-27CC-4BE3-A210-FEBDB38ED71A}">
      <dgm:prSet/>
      <dgm:spPr/>
      <dgm:t>
        <a:bodyPr/>
        <a:lstStyle/>
        <a:p>
          <a:endParaRPr lang="nl-BE"/>
        </a:p>
      </dgm:t>
    </dgm:pt>
    <dgm:pt modelId="{3C63394C-A548-4398-89A0-E17FCC5D1066}">
      <dgm:prSet/>
      <dgm:spPr>
        <a:solidFill>
          <a:srgbClr val="2F4D5D"/>
        </a:solidFill>
      </dgm:spPr>
      <dgm:t>
        <a:bodyPr/>
        <a:lstStyle/>
        <a:p>
          <a:r>
            <a:rPr lang="nl-BE" dirty="0"/>
            <a:t>Splitsen</a:t>
          </a:r>
        </a:p>
      </dgm:t>
    </dgm:pt>
    <dgm:pt modelId="{C2F70DE5-638E-4D51-9ECB-30A9D1B40FF1}" type="parTrans" cxnId="{705AEE49-8ED2-4EA0-B0B5-1AF31F4C2014}">
      <dgm:prSet/>
      <dgm:spPr/>
      <dgm:t>
        <a:bodyPr/>
        <a:lstStyle/>
        <a:p>
          <a:endParaRPr lang="nl-BE"/>
        </a:p>
      </dgm:t>
    </dgm:pt>
    <dgm:pt modelId="{5C339C98-DA7F-4E6B-BF1B-1104D42C9D17}" type="sibTrans" cxnId="{705AEE49-8ED2-4EA0-B0B5-1AF31F4C2014}">
      <dgm:prSet/>
      <dgm:spPr/>
      <dgm:t>
        <a:bodyPr/>
        <a:lstStyle/>
        <a:p>
          <a:endParaRPr lang="nl-BE"/>
        </a:p>
      </dgm:t>
    </dgm:pt>
    <dgm:pt modelId="{DFDD8A01-8042-49F3-BCEC-279EE5357450}">
      <dgm:prSet/>
      <dgm:spPr>
        <a:solidFill>
          <a:srgbClr val="2F4D5D"/>
        </a:solidFill>
      </dgm:spPr>
      <dgm:t>
        <a:bodyPr/>
        <a:lstStyle/>
        <a:p>
          <a:r>
            <a:rPr lang="nl-BE" baseline="0" dirty="0"/>
            <a:t>Samenvoegen</a:t>
          </a:r>
          <a:endParaRPr lang="nl-BE" dirty="0"/>
        </a:p>
      </dgm:t>
    </dgm:pt>
    <dgm:pt modelId="{EE9EF8C7-AC34-4D4E-8484-1C5044E3C3FA}" type="parTrans" cxnId="{9CA7F6D9-7503-458D-9B30-2B731163A2CC}">
      <dgm:prSet/>
      <dgm:spPr/>
      <dgm:t>
        <a:bodyPr/>
        <a:lstStyle/>
        <a:p>
          <a:endParaRPr lang="nl-BE"/>
        </a:p>
      </dgm:t>
    </dgm:pt>
    <dgm:pt modelId="{AE9A5EAA-7669-4066-8210-51C4FA706420}" type="sibTrans" cxnId="{9CA7F6D9-7503-458D-9B30-2B731163A2CC}">
      <dgm:prSet/>
      <dgm:spPr/>
      <dgm:t>
        <a:bodyPr/>
        <a:lstStyle/>
        <a:p>
          <a:endParaRPr lang="nl-BE"/>
        </a:p>
      </dgm:t>
    </dgm:pt>
    <dgm:pt modelId="{DD9BDF1E-58BB-4EA5-9634-89F1EBDB4BCE}">
      <dgm:prSet/>
      <dgm:spPr/>
      <dgm:t>
        <a:bodyPr/>
        <a:lstStyle/>
        <a:p>
          <a:r>
            <a:rPr lang="nl-BE" baseline="0" dirty="0"/>
            <a:t>Groeperen</a:t>
          </a:r>
          <a:endParaRPr lang="nl-BE" dirty="0"/>
        </a:p>
      </dgm:t>
    </dgm:pt>
    <dgm:pt modelId="{0A9077E3-657A-47DC-9D37-D1A2810253FF}" type="parTrans" cxnId="{0DB97D86-164C-44BB-938A-69D4934C6708}">
      <dgm:prSet/>
      <dgm:spPr/>
      <dgm:t>
        <a:bodyPr/>
        <a:lstStyle/>
        <a:p>
          <a:endParaRPr lang="nl-BE"/>
        </a:p>
      </dgm:t>
    </dgm:pt>
    <dgm:pt modelId="{AC722A24-DE9F-4A55-AD38-37BD839DB888}" type="sibTrans" cxnId="{0DB97D86-164C-44BB-938A-69D4934C6708}">
      <dgm:prSet/>
      <dgm:spPr/>
      <dgm:t>
        <a:bodyPr/>
        <a:lstStyle/>
        <a:p>
          <a:endParaRPr lang="nl-BE"/>
        </a:p>
      </dgm:t>
    </dgm:pt>
    <dgm:pt modelId="{FA47401B-F425-4FDB-B28D-20D1A9A0ECE4}">
      <dgm:prSet/>
      <dgm:spPr/>
      <dgm:t>
        <a:bodyPr/>
        <a:lstStyle/>
        <a:p>
          <a:r>
            <a:rPr lang="nl-NL" baseline="0" dirty="0"/>
            <a:t>Attribuut manipulatie</a:t>
          </a:r>
          <a:endParaRPr lang="nl-BE" dirty="0"/>
        </a:p>
      </dgm:t>
    </dgm:pt>
    <dgm:pt modelId="{2F5024B2-8108-474E-AA86-503144D8A71F}" type="parTrans" cxnId="{2DA3742F-3115-4CC4-AEEA-B06F5550D458}">
      <dgm:prSet/>
      <dgm:spPr/>
      <dgm:t>
        <a:bodyPr/>
        <a:lstStyle/>
        <a:p>
          <a:endParaRPr lang="nl-BE"/>
        </a:p>
      </dgm:t>
    </dgm:pt>
    <dgm:pt modelId="{FB946D2D-A6E7-43EF-930F-E7B27D016C5B}" type="sibTrans" cxnId="{2DA3742F-3115-4CC4-AEEA-B06F5550D458}">
      <dgm:prSet/>
      <dgm:spPr/>
      <dgm:t>
        <a:bodyPr/>
        <a:lstStyle/>
        <a:p>
          <a:endParaRPr lang="nl-BE"/>
        </a:p>
      </dgm:t>
    </dgm:pt>
    <dgm:pt modelId="{208FDF76-F288-45DF-B9FC-A4D6BE48DA32}">
      <dgm:prSet/>
      <dgm:spPr/>
      <dgm:t>
        <a:bodyPr/>
        <a:lstStyle/>
        <a:p>
          <a:r>
            <a:rPr lang="nl-NL" baseline="0"/>
            <a:t>Verwijderen</a:t>
          </a:r>
          <a:endParaRPr lang="nl-BE" dirty="0"/>
        </a:p>
      </dgm:t>
    </dgm:pt>
    <dgm:pt modelId="{8BA714FE-136C-46B0-93CE-F883C55F0BD0}" type="parTrans" cxnId="{2AB54314-058F-4EE1-8D90-AE660B04C333}">
      <dgm:prSet/>
      <dgm:spPr/>
      <dgm:t>
        <a:bodyPr/>
        <a:lstStyle/>
        <a:p>
          <a:endParaRPr lang="nl-BE"/>
        </a:p>
      </dgm:t>
    </dgm:pt>
    <dgm:pt modelId="{D2D2B901-7746-4E6D-ADCA-A94320AD5B1B}" type="sibTrans" cxnId="{2AB54314-058F-4EE1-8D90-AE660B04C333}">
      <dgm:prSet/>
      <dgm:spPr/>
      <dgm:t>
        <a:bodyPr/>
        <a:lstStyle/>
        <a:p>
          <a:endParaRPr lang="nl-BE"/>
        </a:p>
      </dgm:t>
    </dgm:pt>
    <dgm:pt modelId="{207452BB-E07F-4AB6-951A-C174545423D5}" type="pres">
      <dgm:prSet presAssocID="{4E327010-A83D-499F-88AB-9F57DED94B58}" presName="Name0" presStyleCnt="0">
        <dgm:presLayoutVars>
          <dgm:chMax val="7"/>
          <dgm:chPref val="7"/>
          <dgm:dir/>
        </dgm:presLayoutVars>
      </dgm:prSet>
      <dgm:spPr/>
    </dgm:pt>
    <dgm:pt modelId="{ED1E734E-9E80-4F95-B1E3-89488591F7B2}" type="pres">
      <dgm:prSet presAssocID="{4E327010-A83D-499F-88AB-9F57DED94B58}" presName="Name1" presStyleCnt="0"/>
      <dgm:spPr/>
    </dgm:pt>
    <dgm:pt modelId="{6440A90A-45D5-4AA3-A7C6-F53672846588}" type="pres">
      <dgm:prSet presAssocID="{4E327010-A83D-499F-88AB-9F57DED94B58}" presName="cycle" presStyleCnt="0"/>
      <dgm:spPr/>
    </dgm:pt>
    <dgm:pt modelId="{D5BB40AA-542B-48C7-B10D-DB0A1913F766}" type="pres">
      <dgm:prSet presAssocID="{4E327010-A83D-499F-88AB-9F57DED94B58}" presName="srcNode" presStyleLbl="node1" presStyleIdx="0" presStyleCnt="6"/>
      <dgm:spPr/>
    </dgm:pt>
    <dgm:pt modelId="{6D72250A-1E14-4A2C-B2A7-2EA4D1618BFB}" type="pres">
      <dgm:prSet presAssocID="{4E327010-A83D-499F-88AB-9F57DED94B58}" presName="conn" presStyleLbl="parChTrans1D2" presStyleIdx="0" presStyleCnt="1"/>
      <dgm:spPr/>
    </dgm:pt>
    <dgm:pt modelId="{80D3DF36-923E-4276-9B89-143568906BE7}" type="pres">
      <dgm:prSet presAssocID="{4E327010-A83D-499F-88AB-9F57DED94B58}" presName="extraNode" presStyleLbl="node1" presStyleIdx="0" presStyleCnt="6"/>
      <dgm:spPr/>
    </dgm:pt>
    <dgm:pt modelId="{9C269AEB-CB39-4CFF-A378-2D509E3FC671}" type="pres">
      <dgm:prSet presAssocID="{4E327010-A83D-499F-88AB-9F57DED94B58}" presName="dstNode" presStyleLbl="node1" presStyleIdx="0" presStyleCnt="6"/>
      <dgm:spPr/>
    </dgm:pt>
    <dgm:pt modelId="{D5A3ED7D-6214-4056-8405-301ED28A2621}" type="pres">
      <dgm:prSet presAssocID="{5DE54BC4-DA27-42E0-9FE9-BA357B838515}" presName="text_1" presStyleLbl="node1" presStyleIdx="0" presStyleCnt="6">
        <dgm:presLayoutVars>
          <dgm:bulletEnabled val="1"/>
        </dgm:presLayoutVars>
      </dgm:prSet>
      <dgm:spPr/>
    </dgm:pt>
    <dgm:pt modelId="{F54FDA0F-2493-4F5A-97E8-C142EA943C77}" type="pres">
      <dgm:prSet presAssocID="{5DE54BC4-DA27-42E0-9FE9-BA357B838515}" presName="accent_1" presStyleCnt="0"/>
      <dgm:spPr/>
    </dgm:pt>
    <dgm:pt modelId="{2A2B03B7-10AE-4B07-801D-59C5DD107344}" type="pres">
      <dgm:prSet presAssocID="{5DE54BC4-DA27-42E0-9FE9-BA357B838515}" presName="accentRepeatNode" presStyleLbl="solidFgAcc1" presStyleIdx="0" presStyleCnt="6"/>
      <dgm:spPr/>
    </dgm:pt>
    <dgm:pt modelId="{C51E2357-3730-408A-8EED-606C9503A7C7}" type="pres">
      <dgm:prSet presAssocID="{FA47401B-F425-4FDB-B28D-20D1A9A0ECE4}" presName="text_2" presStyleLbl="node1" presStyleIdx="1" presStyleCnt="6">
        <dgm:presLayoutVars>
          <dgm:bulletEnabled val="1"/>
        </dgm:presLayoutVars>
      </dgm:prSet>
      <dgm:spPr/>
    </dgm:pt>
    <dgm:pt modelId="{FD5C571F-FC2C-4F2B-80C2-392E3EA9C81A}" type="pres">
      <dgm:prSet presAssocID="{FA47401B-F425-4FDB-B28D-20D1A9A0ECE4}" presName="accent_2" presStyleCnt="0"/>
      <dgm:spPr/>
    </dgm:pt>
    <dgm:pt modelId="{52ED2DC3-4FA2-4A1F-989F-994EA8D379D0}" type="pres">
      <dgm:prSet presAssocID="{FA47401B-F425-4FDB-B28D-20D1A9A0ECE4}" presName="accentRepeatNode" presStyleLbl="solidFgAcc1" presStyleIdx="1" presStyleCnt="6"/>
      <dgm:spPr/>
    </dgm:pt>
    <dgm:pt modelId="{BCC0C854-8BFB-4ED9-AEE3-52D7F95F42BD}" type="pres">
      <dgm:prSet presAssocID="{208FDF76-F288-45DF-B9FC-A4D6BE48DA32}" presName="text_3" presStyleLbl="node1" presStyleIdx="2" presStyleCnt="6">
        <dgm:presLayoutVars>
          <dgm:bulletEnabled val="1"/>
        </dgm:presLayoutVars>
      </dgm:prSet>
      <dgm:spPr/>
    </dgm:pt>
    <dgm:pt modelId="{F8A9D562-E1E9-407C-A9EF-B045C9631DC1}" type="pres">
      <dgm:prSet presAssocID="{208FDF76-F288-45DF-B9FC-A4D6BE48DA32}" presName="accent_3" presStyleCnt="0"/>
      <dgm:spPr/>
    </dgm:pt>
    <dgm:pt modelId="{E327C853-2AD2-4D00-905A-BEA805840E18}" type="pres">
      <dgm:prSet presAssocID="{208FDF76-F288-45DF-B9FC-A4D6BE48DA32}" presName="accentRepeatNode" presStyleLbl="solidFgAcc1" presStyleIdx="2" presStyleCnt="6"/>
      <dgm:spPr/>
    </dgm:pt>
    <dgm:pt modelId="{3FEB195D-DA83-4CED-978C-9ECCBBDE60C7}" type="pres">
      <dgm:prSet presAssocID="{3C63394C-A548-4398-89A0-E17FCC5D1066}" presName="text_4" presStyleLbl="node1" presStyleIdx="3" presStyleCnt="6">
        <dgm:presLayoutVars>
          <dgm:bulletEnabled val="1"/>
        </dgm:presLayoutVars>
      </dgm:prSet>
      <dgm:spPr/>
    </dgm:pt>
    <dgm:pt modelId="{D8A10FAB-75C2-45D5-A92F-CCCC82AA91BF}" type="pres">
      <dgm:prSet presAssocID="{3C63394C-A548-4398-89A0-E17FCC5D1066}" presName="accent_4" presStyleCnt="0"/>
      <dgm:spPr/>
    </dgm:pt>
    <dgm:pt modelId="{7FFFF2C7-3E9B-4ABA-B133-63FA08143A22}" type="pres">
      <dgm:prSet presAssocID="{3C63394C-A548-4398-89A0-E17FCC5D1066}" presName="accentRepeatNode" presStyleLbl="solidFgAcc1" presStyleIdx="3" presStyleCnt="6"/>
      <dgm:spPr/>
    </dgm:pt>
    <dgm:pt modelId="{32DC3E34-A68F-426D-9668-CFBBDB738E29}" type="pres">
      <dgm:prSet presAssocID="{DFDD8A01-8042-49F3-BCEC-279EE5357450}" presName="text_5" presStyleLbl="node1" presStyleIdx="4" presStyleCnt="6">
        <dgm:presLayoutVars>
          <dgm:bulletEnabled val="1"/>
        </dgm:presLayoutVars>
      </dgm:prSet>
      <dgm:spPr/>
    </dgm:pt>
    <dgm:pt modelId="{F346884D-BE22-42E6-A92B-3C48678DC227}" type="pres">
      <dgm:prSet presAssocID="{DFDD8A01-8042-49F3-BCEC-279EE5357450}" presName="accent_5" presStyleCnt="0"/>
      <dgm:spPr/>
    </dgm:pt>
    <dgm:pt modelId="{4B6DE749-8E70-4294-A292-97DF1BB9EDC2}" type="pres">
      <dgm:prSet presAssocID="{DFDD8A01-8042-49F3-BCEC-279EE5357450}" presName="accentRepeatNode" presStyleLbl="solidFgAcc1" presStyleIdx="4" presStyleCnt="6"/>
      <dgm:spPr/>
    </dgm:pt>
    <dgm:pt modelId="{223D4083-D727-4ECB-BE5B-DDEC313D4972}" type="pres">
      <dgm:prSet presAssocID="{DD9BDF1E-58BB-4EA5-9634-89F1EBDB4BCE}" presName="text_6" presStyleLbl="node1" presStyleIdx="5" presStyleCnt="6">
        <dgm:presLayoutVars>
          <dgm:bulletEnabled val="1"/>
        </dgm:presLayoutVars>
      </dgm:prSet>
      <dgm:spPr/>
    </dgm:pt>
    <dgm:pt modelId="{4A541E46-C748-4CA2-8DF7-0E3962CC6565}" type="pres">
      <dgm:prSet presAssocID="{DD9BDF1E-58BB-4EA5-9634-89F1EBDB4BCE}" presName="accent_6" presStyleCnt="0"/>
      <dgm:spPr/>
    </dgm:pt>
    <dgm:pt modelId="{81DB6912-79E1-482A-ABEF-FA8BB3BE9A70}" type="pres">
      <dgm:prSet presAssocID="{DD9BDF1E-58BB-4EA5-9634-89F1EBDB4BCE}" presName="accentRepeatNode" presStyleLbl="solidFgAcc1" presStyleIdx="5" presStyleCnt="6"/>
      <dgm:spPr/>
    </dgm:pt>
  </dgm:ptLst>
  <dgm:cxnLst>
    <dgm:cxn modelId="{2AB54314-058F-4EE1-8D90-AE660B04C333}" srcId="{4E327010-A83D-499F-88AB-9F57DED94B58}" destId="{208FDF76-F288-45DF-B9FC-A4D6BE48DA32}" srcOrd="2" destOrd="0" parTransId="{8BA714FE-136C-46B0-93CE-F883C55F0BD0}" sibTransId="{D2D2B901-7746-4E6D-ADCA-A94320AD5B1B}"/>
    <dgm:cxn modelId="{B6033519-C656-463A-8D44-5E488E234716}" type="presOf" srcId="{3C63394C-A548-4398-89A0-E17FCC5D1066}" destId="{3FEB195D-DA83-4CED-978C-9ECCBBDE60C7}" srcOrd="0" destOrd="0" presId="urn:microsoft.com/office/officeart/2008/layout/VerticalCurvedList"/>
    <dgm:cxn modelId="{2DA3742F-3115-4CC4-AEEA-B06F5550D458}" srcId="{4E327010-A83D-499F-88AB-9F57DED94B58}" destId="{FA47401B-F425-4FDB-B28D-20D1A9A0ECE4}" srcOrd="1" destOrd="0" parTransId="{2F5024B2-8108-474E-AA86-503144D8A71F}" sibTransId="{FB946D2D-A6E7-43EF-930F-E7B27D016C5B}"/>
    <dgm:cxn modelId="{FBD38332-C756-47EC-B84B-725D1ECDEB03}" type="presOf" srcId="{DFDD8A01-8042-49F3-BCEC-279EE5357450}" destId="{32DC3E34-A68F-426D-9668-CFBBDB738E29}" srcOrd="0" destOrd="0" presId="urn:microsoft.com/office/officeart/2008/layout/VerticalCurvedList"/>
    <dgm:cxn modelId="{2EC5D767-69ED-4EDF-A7EF-30426EE10352}" type="presOf" srcId="{208FDF76-F288-45DF-B9FC-A4D6BE48DA32}" destId="{BCC0C854-8BFB-4ED9-AEE3-52D7F95F42BD}" srcOrd="0" destOrd="0" presId="urn:microsoft.com/office/officeart/2008/layout/VerticalCurvedList"/>
    <dgm:cxn modelId="{705AEE49-8ED2-4EA0-B0B5-1AF31F4C2014}" srcId="{4E327010-A83D-499F-88AB-9F57DED94B58}" destId="{3C63394C-A548-4398-89A0-E17FCC5D1066}" srcOrd="3" destOrd="0" parTransId="{C2F70DE5-638E-4D51-9ECB-30A9D1B40FF1}" sibTransId="{5C339C98-DA7F-4E6B-BF1B-1104D42C9D17}"/>
    <dgm:cxn modelId="{55719F6B-6FC8-4C44-94BD-3DBAB6745A19}" type="presOf" srcId="{5DE54BC4-DA27-42E0-9FE9-BA357B838515}" destId="{D5A3ED7D-6214-4056-8405-301ED28A2621}" srcOrd="0" destOrd="0" presId="urn:microsoft.com/office/officeart/2008/layout/VerticalCurvedList"/>
    <dgm:cxn modelId="{990A284F-FB0B-4EF3-9EDD-6124D377ED31}" type="presOf" srcId="{DD9BDF1E-58BB-4EA5-9634-89F1EBDB4BCE}" destId="{223D4083-D727-4ECB-BE5B-DDEC313D4972}" srcOrd="0" destOrd="0" presId="urn:microsoft.com/office/officeart/2008/layout/VerticalCurvedList"/>
    <dgm:cxn modelId="{8423E978-27CC-4BE3-A210-FEBDB38ED71A}" srcId="{4E327010-A83D-499F-88AB-9F57DED94B58}" destId="{5DE54BC4-DA27-42E0-9FE9-BA357B838515}" srcOrd="0" destOrd="0" parTransId="{4658B3F7-E2B5-45F4-87E5-10478DBF34CC}" sibTransId="{8E386BAF-8D62-46BF-87FD-8BE48F79C52C}"/>
    <dgm:cxn modelId="{C52D0482-0840-4A87-AD34-CD72D22C2377}" type="presOf" srcId="{FA47401B-F425-4FDB-B28D-20D1A9A0ECE4}" destId="{C51E2357-3730-408A-8EED-606C9503A7C7}" srcOrd="0" destOrd="0" presId="urn:microsoft.com/office/officeart/2008/layout/VerticalCurvedList"/>
    <dgm:cxn modelId="{0DB97D86-164C-44BB-938A-69D4934C6708}" srcId="{4E327010-A83D-499F-88AB-9F57DED94B58}" destId="{DD9BDF1E-58BB-4EA5-9634-89F1EBDB4BCE}" srcOrd="5" destOrd="0" parTransId="{0A9077E3-657A-47DC-9D37-D1A2810253FF}" sibTransId="{AC722A24-DE9F-4A55-AD38-37BD839DB888}"/>
    <dgm:cxn modelId="{4B435696-DC47-4426-B79B-B6652F21E347}" type="presOf" srcId="{8E386BAF-8D62-46BF-87FD-8BE48F79C52C}" destId="{6D72250A-1E14-4A2C-B2A7-2EA4D1618BFB}" srcOrd="0" destOrd="0" presId="urn:microsoft.com/office/officeart/2008/layout/VerticalCurvedList"/>
    <dgm:cxn modelId="{7C6DFB99-E6FB-4340-9897-80CB58B5695D}" type="presOf" srcId="{4E327010-A83D-499F-88AB-9F57DED94B58}" destId="{207452BB-E07F-4AB6-951A-C174545423D5}" srcOrd="0" destOrd="0" presId="urn:microsoft.com/office/officeart/2008/layout/VerticalCurvedList"/>
    <dgm:cxn modelId="{9CA7F6D9-7503-458D-9B30-2B731163A2CC}" srcId="{4E327010-A83D-499F-88AB-9F57DED94B58}" destId="{DFDD8A01-8042-49F3-BCEC-279EE5357450}" srcOrd="4" destOrd="0" parTransId="{EE9EF8C7-AC34-4D4E-8484-1C5044E3C3FA}" sibTransId="{AE9A5EAA-7669-4066-8210-51C4FA706420}"/>
    <dgm:cxn modelId="{2DBF5E04-F026-4306-9F4A-F2F56D991AC2}" type="presParOf" srcId="{207452BB-E07F-4AB6-951A-C174545423D5}" destId="{ED1E734E-9E80-4F95-B1E3-89488591F7B2}" srcOrd="0" destOrd="0" presId="urn:microsoft.com/office/officeart/2008/layout/VerticalCurvedList"/>
    <dgm:cxn modelId="{EBF8D3FF-B1C1-4EDC-8CE8-EFD073947574}" type="presParOf" srcId="{ED1E734E-9E80-4F95-B1E3-89488591F7B2}" destId="{6440A90A-45D5-4AA3-A7C6-F53672846588}" srcOrd="0" destOrd="0" presId="urn:microsoft.com/office/officeart/2008/layout/VerticalCurvedList"/>
    <dgm:cxn modelId="{E0390DC6-FB63-44BB-B214-39863C4D0622}" type="presParOf" srcId="{6440A90A-45D5-4AA3-A7C6-F53672846588}" destId="{D5BB40AA-542B-48C7-B10D-DB0A1913F766}" srcOrd="0" destOrd="0" presId="urn:microsoft.com/office/officeart/2008/layout/VerticalCurvedList"/>
    <dgm:cxn modelId="{B5C8CEFD-3D21-426F-9E60-D93994F520F0}" type="presParOf" srcId="{6440A90A-45D5-4AA3-A7C6-F53672846588}" destId="{6D72250A-1E14-4A2C-B2A7-2EA4D1618BFB}" srcOrd="1" destOrd="0" presId="urn:microsoft.com/office/officeart/2008/layout/VerticalCurvedList"/>
    <dgm:cxn modelId="{ED8B6FBA-63F4-4665-A58B-391F47496851}" type="presParOf" srcId="{6440A90A-45D5-4AA3-A7C6-F53672846588}" destId="{80D3DF36-923E-4276-9B89-143568906BE7}" srcOrd="2" destOrd="0" presId="urn:microsoft.com/office/officeart/2008/layout/VerticalCurvedList"/>
    <dgm:cxn modelId="{8138790C-9D83-47BC-999A-6D94EDD33F57}" type="presParOf" srcId="{6440A90A-45D5-4AA3-A7C6-F53672846588}" destId="{9C269AEB-CB39-4CFF-A378-2D509E3FC671}" srcOrd="3" destOrd="0" presId="urn:microsoft.com/office/officeart/2008/layout/VerticalCurvedList"/>
    <dgm:cxn modelId="{0D07F6F3-7947-41D8-8A72-52B8729A0C2D}" type="presParOf" srcId="{ED1E734E-9E80-4F95-B1E3-89488591F7B2}" destId="{D5A3ED7D-6214-4056-8405-301ED28A2621}" srcOrd="1" destOrd="0" presId="urn:microsoft.com/office/officeart/2008/layout/VerticalCurvedList"/>
    <dgm:cxn modelId="{4C342B1C-B77A-41A7-ABF1-C2A84B09FEA6}" type="presParOf" srcId="{ED1E734E-9E80-4F95-B1E3-89488591F7B2}" destId="{F54FDA0F-2493-4F5A-97E8-C142EA943C77}" srcOrd="2" destOrd="0" presId="urn:microsoft.com/office/officeart/2008/layout/VerticalCurvedList"/>
    <dgm:cxn modelId="{624BD043-4933-4A50-83C0-5BF1F6EEA0AB}" type="presParOf" srcId="{F54FDA0F-2493-4F5A-97E8-C142EA943C77}" destId="{2A2B03B7-10AE-4B07-801D-59C5DD107344}" srcOrd="0" destOrd="0" presId="urn:microsoft.com/office/officeart/2008/layout/VerticalCurvedList"/>
    <dgm:cxn modelId="{AC4A6E03-A196-4569-BF5F-16A7A2D7B6A0}" type="presParOf" srcId="{ED1E734E-9E80-4F95-B1E3-89488591F7B2}" destId="{C51E2357-3730-408A-8EED-606C9503A7C7}" srcOrd="3" destOrd="0" presId="urn:microsoft.com/office/officeart/2008/layout/VerticalCurvedList"/>
    <dgm:cxn modelId="{B96355BB-2A66-4AE4-B193-790D0377C337}" type="presParOf" srcId="{ED1E734E-9E80-4F95-B1E3-89488591F7B2}" destId="{FD5C571F-FC2C-4F2B-80C2-392E3EA9C81A}" srcOrd="4" destOrd="0" presId="urn:microsoft.com/office/officeart/2008/layout/VerticalCurvedList"/>
    <dgm:cxn modelId="{88C776CB-658A-4196-994D-DA79AC748D2E}" type="presParOf" srcId="{FD5C571F-FC2C-4F2B-80C2-392E3EA9C81A}" destId="{52ED2DC3-4FA2-4A1F-989F-994EA8D379D0}" srcOrd="0" destOrd="0" presId="urn:microsoft.com/office/officeart/2008/layout/VerticalCurvedList"/>
    <dgm:cxn modelId="{74E5EB96-E665-44E9-9670-E0AC80541FC0}" type="presParOf" srcId="{ED1E734E-9E80-4F95-B1E3-89488591F7B2}" destId="{BCC0C854-8BFB-4ED9-AEE3-52D7F95F42BD}" srcOrd="5" destOrd="0" presId="urn:microsoft.com/office/officeart/2008/layout/VerticalCurvedList"/>
    <dgm:cxn modelId="{D8BA168B-4D26-4154-9758-E280FCDCD096}" type="presParOf" srcId="{ED1E734E-9E80-4F95-B1E3-89488591F7B2}" destId="{F8A9D562-E1E9-407C-A9EF-B045C9631DC1}" srcOrd="6" destOrd="0" presId="urn:microsoft.com/office/officeart/2008/layout/VerticalCurvedList"/>
    <dgm:cxn modelId="{7E579B49-8628-4D8B-96F5-FBCC590F8235}" type="presParOf" srcId="{F8A9D562-E1E9-407C-A9EF-B045C9631DC1}" destId="{E327C853-2AD2-4D00-905A-BEA805840E18}" srcOrd="0" destOrd="0" presId="urn:microsoft.com/office/officeart/2008/layout/VerticalCurvedList"/>
    <dgm:cxn modelId="{E24E0819-A4CA-4B75-AF45-6BD97EBEFC4A}" type="presParOf" srcId="{ED1E734E-9E80-4F95-B1E3-89488591F7B2}" destId="{3FEB195D-DA83-4CED-978C-9ECCBBDE60C7}" srcOrd="7" destOrd="0" presId="urn:microsoft.com/office/officeart/2008/layout/VerticalCurvedList"/>
    <dgm:cxn modelId="{1364E778-B485-425B-8048-B550BDB48F3D}" type="presParOf" srcId="{ED1E734E-9E80-4F95-B1E3-89488591F7B2}" destId="{D8A10FAB-75C2-45D5-A92F-CCCC82AA91BF}" srcOrd="8" destOrd="0" presId="urn:microsoft.com/office/officeart/2008/layout/VerticalCurvedList"/>
    <dgm:cxn modelId="{7C14D56C-F768-479D-A019-DDF7877FF7AC}" type="presParOf" srcId="{D8A10FAB-75C2-45D5-A92F-CCCC82AA91BF}" destId="{7FFFF2C7-3E9B-4ABA-B133-63FA08143A22}" srcOrd="0" destOrd="0" presId="urn:microsoft.com/office/officeart/2008/layout/VerticalCurvedList"/>
    <dgm:cxn modelId="{0DEDA311-A9F8-463D-83D8-208FEDBB6C2E}" type="presParOf" srcId="{ED1E734E-9E80-4F95-B1E3-89488591F7B2}" destId="{32DC3E34-A68F-426D-9668-CFBBDB738E29}" srcOrd="9" destOrd="0" presId="urn:microsoft.com/office/officeart/2008/layout/VerticalCurvedList"/>
    <dgm:cxn modelId="{B623E2A1-48C1-426C-9D95-995B0B1D050C}" type="presParOf" srcId="{ED1E734E-9E80-4F95-B1E3-89488591F7B2}" destId="{F346884D-BE22-42E6-A92B-3C48678DC227}" srcOrd="10" destOrd="0" presId="urn:microsoft.com/office/officeart/2008/layout/VerticalCurvedList"/>
    <dgm:cxn modelId="{E587DFB1-F825-4769-928F-C8E17031D558}" type="presParOf" srcId="{F346884D-BE22-42E6-A92B-3C48678DC227}" destId="{4B6DE749-8E70-4294-A292-97DF1BB9EDC2}" srcOrd="0" destOrd="0" presId="urn:microsoft.com/office/officeart/2008/layout/VerticalCurvedList"/>
    <dgm:cxn modelId="{357E7B2F-23CF-4E36-83DE-C5380E013C2A}" type="presParOf" srcId="{ED1E734E-9E80-4F95-B1E3-89488591F7B2}" destId="{223D4083-D727-4ECB-BE5B-DDEC313D4972}" srcOrd="11" destOrd="0" presId="urn:microsoft.com/office/officeart/2008/layout/VerticalCurvedList"/>
    <dgm:cxn modelId="{B75F2A01-8DDA-4EEE-B7A7-62E688171C8E}" type="presParOf" srcId="{ED1E734E-9E80-4F95-B1E3-89488591F7B2}" destId="{4A541E46-C748-4CA2-8DF7-0E3962CC6565}" srcOrd="12" destOrd="0" presId="urn:microsoft.com/office/officeart/2008/layout/VerticalCurvedList"/>
    <dgm:cxn modelId="{54771DC8-72D7-4371-9242-68F78B0452F4}" type="presParOf" srcId="{4A541E46-C748-4CA2-8DF7-0E3962CC6565}" destId="{81DB6912-79E1-482A-ABEF-FA8BB3BE9A70}"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568868-B708-4D7A-B5AA-F0F39EE6049D}">
      <dsp:nvSpPr>
        <dsp:cNvPr id="0" name=""/>
        <dsp:cNvSpPr/>
      </dsp:nvSpPr>
      <dsp:spPr>
        <a:xfrm>
          <a:off x="892857" y="-193389"/>
          <a:ext cx="3777571" cy="3777571"/>
        </a:xfrm>
        <a:prstGeom prst="circularArrow">
          <a:avLst>
            <a:gd name="adj1" fmla="val 5689"/>
            <a:gd name="adj2" fmla="val 340510"/>
            <a:gd name="adj3" fmla="val 12510460"/>
            <a:gd name="adj4" fmla="val 18206764"/>
            <a:gd name="adj5" fmla="val 5908"/>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418AC88-F257-476B-9D17-EF5A84677A34}">
      <dsp:nvSpPr>
        <dsp:cNvPr id="0" name=""/>
        <dsp:cNvSpPr/>
      </dsp:nvSpPr>
      <dsp:spPr>
        <a:xfrm>
          <a:off x="1477747" y="435"/>
          <a:ext cx="2607790" cy="1303895"/>
        </a:xfrm>
        <a:prstGeom prst="roundRect">
          <a:avLst/>
        </a:prstGeom>
        <a:solidFill>
          <a:srgbClr val="1D8DB0"/>
        </a:solidFill>
        <a:ln w="12700" cap="flat" cmpd="sng" algn="ctr">
          <a:solidFill>
            <a:srgbClr val="DCE7F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nl-BE" sz="3400" kern="1200" dirty="0">
              <a:solidFill>
                <a:schemeClr val="bg1"/>
              </a:solidFill>
            </a:rPr>
            <a:t>Modelleren</a:t>
          </a:r>
        </a:p>
      </dsp:txBody>
      <dsp:txXfrm>
        <a:off x="1541398" y="64086"/>
        <a:ext cx="2480488" cy="1176593"/>
      </dsp:txXfrm>
    </dsp:sp>
    <dsp:sp modelId="{F48DF21C-D808-4211-A2FF-E9587AC2ABFE}">
      <dsp:nvSpPr>
        <dsp:cNvPr id="0" name=""/>
        <dsp:cNvSpPr/>
      </dsp:nvSpPr>
      <dsp:spPr>
        <a:xfrm>
          <a:off x="2955492" y="1737930"/>
          <a:ext cx="2607790" cy="130389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nl-BE" sz="3400" kern="1200" dirty="0" err="1"/>
            <a:t>Threats</a:t>
          </a:r>
          <a:r>
            <a:rPr lang="nl-BE" sz="3400" kern="1200" dirty="0"/>
            <a:t> eliciteren</a:t>
          </a:r>
        </a:p>
      </dsp:txBody>
      <dsp:txXfrm>
        <a:off x="3019143" y="1801581"/>
        <a:ext cx="2480488" cy="1176593"/>
      </dsp:txXfrm>
    </dsp:sp>
    <dsp:sp modelId="{10919E65-1B07-41C1-9588-3400376473DA}">
      <dsp:nvSpPr>
        <dsp:cNvPr id="0" name=""/>
        <dsp:cNvSpPr/>
      </dsp:nvSpPr>
      <dsp:spPr>
        <a:xfrm>
          <a:off x="26448" y="1737931"/>
          <a:ext cx="2607790" cy="130389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nl-BE" sz="3400" kern="1200" dirty="0" err="1"/>
            <a:t>Threats</a:t>
          </a:r>
          <a:r>
            <a:rPr lang="nl-BE" sz="3400" kern="1200" dirty="0"/>
            <a:t> mitigeren</a:t>
          </a:r>
        </a:p>
      </dsp:txBody>
      <dsp:txXfrm>
        <a:off x="90099" y="1801582"/>
        <a:ext cx="2480488" cy="1176593"/>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72250A-1E14-4A2C-B2A7-2EA4D1618BFB}">
      <dsp:nvSpPr>
        <dsp:cNvPr id="0" name=""/>
        <dsp:cNvSpPr/>
      </dsp:nvSpPr>
      <dsp:spPr>
        <a:xfrm>
          <a:off x="-5228127" y="-56506"/>
          <a:ext cx="6225714" cy="6225714"/>
        </a:xfrm>
        <a:prstGeom prst="blockArc">
          <a:avLst>
            <a:gd name="adj1" fmla="val 18900000"/>
            <a:gd name="adj2" fmla="val 2700000"/>
            <a:gd name="adj3" fmla="val 347"/>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5A3ED7D-6214-4056-8405-301ED28A2621}">
      <dsp:nvSpPr>
        <dsp:cNvPr id="0" name=""/>
        <dsp:cNvSpPr/>
      </dsp:nvSpPr>
      <dsp:spPr>
        <a:xfrm>
          <a:off x="372027" y="987764"/>
          <a:ext cx="3263292" cy="48683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6425" tIns="50800" rIns="50800" bIns="50800" numCol="1" spcCol="1270" anchor="ctr" anchorCtr="0">
          <a:noAutofit/>
        </a:bodyPr>
        <a:lstStyle/>
        <a:p>
          <a:pPr marL="0" lvl="0" indent="0" algn="l" defTabSz="889000">
            <a:lnSpc>
              <a:spcPct val="90000"/>
            </a:lnSpc>
            <a:spcBef>
              <a:spcPct val="0"/>
            </a:spcBef>
            <a:spcAft>
              <a:spcPct val="35000"/>
            </a:spcAft>
            <a:buNone/>
          </a:pPr>
          <a:r>
            <a:rPr lang="nl-NL" sz="2000" kern="1200" baseline="0" dirty="0"/>
            <a:t>Creëren</a:t>
          </a:r>
          <a:endParaRPr lang="nl-BE" sz="2000" kern="1200" dirty="0"/>
        </a:p>
      </dsp:txBody>
      <dsp:txXfrm>
        <a:off x="372027" y="987764"/>
        <a:ext cx="3263292" cy="486834"/>
      </dsp:txXfrm>
    </dsp:sp>
    <dsp:sp modelId="{2A2B03B7-10AE-4B07-801D-59C5DD107344}">
      <dsp:nvSpPr>
        <dsp:cNvPr id="0" name=""/>
        <dsp:cNvSpPr/>
      </dsp:nvSpPr>
      <dsp:spPr>
        <a:xfrm>
          <a:off x="67755" y="926909"/>
          <a:ext cx="608543" cy="608543"/>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51E2357-3730-408A-8EED-606C9503A7C7}">
      <dsp:nvSpPr>
        <dsp:cNvPr id="0" name=""/>
        <dsp:cNvSpPr/>
      </dsp:nvSpPr>
      <dsp:spPr>
        <a:xfrm>
          <a:off x="772482" y="1717924"/>
          <a:ext cx="2862837" cy="48683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6425" tIns="50800" rIns="50800" bIns="50800" numCol="1" spcCol="1270" anchor="ctr" anchorCtr="0">
          <a:noAutofit/>
        </a:bodyPr>
        <a:lstStyle/>
        <a:p>
          <a:pPr marL="0" lvl="0" indent="0" algn="l" defTabSz="889000">
            <a:lnSpc>
              <a:spcPct val="90000"/>
            </a:lnSpc>
            <a:spcBef>
              <a:spcPct val="0"/>
            </a:spcBef>
            <a:spcAft>
              <a:spcPct val="35000"/>
            </a:spcAft>
            <a:buNone/>
          </a:pPr>
          <a:r>
            <a:rPr lang="nl-NL" sz="2000" kern="1200" baseline="0" dirty="0"/>
            <a:t>Attribuut manipulatie</a:t>
          </a:r>
          <a:endParaRPr lang="nl-BE" sz="2000" kern="1200" dirty="0"/>
        </a:p>
      </dsp:txBody>
      <dsp:txXfrm>
        <a:off x="772482" y="1717924"/>
        <a:ext cx="2862837" cy="486834"/>
      </dsp:txXfrm>
    </dsp:sp>
    <dsp:sp modelId="{52ED2DC3-4FA2-4A1F-989F-994EA8D379D0}">
      <dsp:nvSpPr>
        <dsp:cNvPr id="0" name=""/>
        <dsp:cNvSpPr/>
      </dsp:nvSpPr>
      <dsp:spPr>
        <a:xfrm>
          <a:off x="468210" y="1657069"/>
          <a:ext cx="608543" cy="608543"/>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CC0C854-8BFB-4ED9-AEE3-52D7F95F42BD}">
      <dsp:nvSpPr>
        <dsp:cNvPr id="0" name=""/>
        <dsp:cNvSpPr/>
      </dsp:nvSpPr>
      <dsp:spPr>
        <a:xfrm>
          <a:off x="955600" y="2448084"/>
          <a:ext cx="2679719" cy="48683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6425" tIns="50800" rIns="50800" bIns="50800" numCol="1" spcCol="1270" anchor="ctr" anchorCtr="0">
          <a:noAutofit/>
        </a:bodyPr>
        <a:lstStyle/>
        <a:p>
          <a:pPr marL="0" lvl="0" indent="0" algn="l" defTabSz="889000">
            <a:lnSpc>
              <a:spcPct val="90000"/>
            </a:lnSpc>
            <a:spcBef>
              <a:spcPct val="0"/>
            </a:spcBef>
            <a:spcAft>
              <a:spcPct val="35000"/>
            </a:spcAft>
            <a:buNone/>
          </a:pPr>
          <a:r>
            <a:rPr lang="nl-NL" sz="2000" kern="1200" baseline="0"/>
            <a:t>Verwijderen</a:t>
          </a:r>
          <a:endParaRPr lang="nl-BE" sz="2000" kern="1200" dirty="0"/>
        </a:p>
      </dsp:txBody>
      <dsp:txXfrm>
        <a:off x="955600" y="2448084"/>
        <a:ext cx="2679719" cy="486834"/>
      </dsp:txXfrm>
    </dsp:sp>
    <dsp:sp modelId="{E327C853-2AD2-4D00-905A-BEA805840E18}">
      <dsp:nvSpPr>
        <dsp:cNvPr id="0" name=""/>
        <dsp:cNvSpPr/>
      </dsp:nvSpPr>
      <dsp:spPr>
        <a:xfrm>
          <a:off x="651328" y="2387229"/>
          <a:ext cx="608543" cy="608543"/>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FEB195D-DA83-4CED-978C-9ECCBBDE60C7}">
      <dsp:nvSpPr>
        <dsp:cNvPr id="0" name=""/>
        <dsp:cNvSpPr/>
      </dsp:nvSpPr>
      <dsp:spPr>
        <a:xfrm>
          <a:off x="955600" y="3177781"/>
          <a:ext cx="2679719" cy="48683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6425" tIns="50800" rIns="50800" bIns="50800" numCol="1" spcCol="1270" anchor="ctr" anchorCtr="0">
          <a:noAutofit/>
        </a:bodyPr>
        <a:lstStyle/>
        <a:p>
          <a:pPr marL="0" lvl="0" indent="0" algn="l" defTabSz="889000">
            <a:lnSpc>
              <a:spcPct val="90000"/>
            </a:lnSpc>
            <a:spcBef>
              <a:spcPct val="0"/>
            </a:spcBef>
            <a:spcAft>
              <a:spcPct val="35000"/>
            </a:spcAft>
            <a:buNone/>
          </a:pPr>
          <a:r>
            <a:rPr lang="nl-BE" sz="2000" kern="1200" dirty="0"/>
            <a:t>Splitsen</a:t>
          </a:r>
        </a:p>
      </dsp:txBody>
      <dsp:txXfrm>
        <a:off x="955600" y="3177781"/>
        <a:ext cx="2679719" cy="486834"/>
      </dsp:txXfrm>
    </dsp:sp>
    <dsp:sp modelId="{7FFFF2C7-3E9B-4ABA-B133-63FA08143A22}">
      <dsp:nvSpPr>
        <dsp:cNvPr id="0" name=""/>
        <dsp:cNvSpPr/>
      </dsp:nvSpPr>
      <dsp:spPr>
        <a:xfrm>
          <a:off x="651328" y="3116927"/>
          <a:ext cx="608543" cy="608543"/>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2DC3E34-A68F-426D-9668-CFBBDB738E29}">
      <dsp:nvSpPr>
        <dsp:cNvPr id="0" name=""/>
        <dsp:cNvSpPr/>
      </dsp:nvSpPr>
      <dsp:spPr>
        <a:xfrm>
          <a:off x="772482" y="3907941"/>
          <a:ext cx="2862837" cy="48683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6425" tIns="50800" rIns="50800" bIns="50800" numCol="1" spcCol="1270" anchor="ctr" anchorCtr="0">
          <a:noAutofit/>
        </a:bodyPr>
        <a:lstStyle/>
        <a:p>
          <a:pPr marL="0" lvl="0" indent="0" algn="l" defTabSz="889000">
            <a:lnSpc>
              <a:spcPct val="90000"/>
            </a:lnSpc>
            <a:spcBef>
              <a:spcPct val="0"/>
            </a:spcBef>
            <a:spcAft>
              <a:spcPct val="35000"/>
            </a:spcAft>
            <a:buNone/>
          </a:pPr>
          <a:r>
            <a:rPr lang="nl-BE" sz="2000" kern="1200" baseline="0" dirty="0"/>
            <a:t>Samenvoegen</a:t>
          </a:r>
          <a:endParaRPr lang="nl-BE" sz="2000" kern="1200" dirty="0"/>
        </a:p>
      </dsp:txBody>
      <dsp:txXfrm>
        <a:off x="772482" y="3907941"/>
        <a:ext cx="2862837" cy="486834"/>
      </dsp:txXfrm>
    </dsp:sp>
    <dsp:sp modelId="{4B6DE749-8E70-4294-A292-97DF1BB9EDC2}">
      <dsp:nvSpPr>
        <dsp:cNvPr id="0" name=""/>
        <dsp:cNvSpPr/>
      </dsp:nvSpPr>
      <dsp:spPr>
        <a:xfrm>
          <a:off x="468210" y="3847087"/>
          <a:ext cx="608543" cy="608543"/>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23D4083-D727-4ECB-BE5B-DDEC313D4972}">
      <dsp:nvSpPr>
        <dsp:cNvPr id="0" name=""/>
        <dsp:cNvSpPr/>
      </dsp:nvSpPr>
      <dsp:spPr>
        <a:xfrm>
          <a:off x="372027" y="4638101"/>
          <a:ext cx="3263292" cy="486834"/>
        </a:xfrm>
        <a:prstGeom prst="rect">
          <a:avLst/>
        </a:prstGeom>
        <a:solidFill>
          <a:srgbClr val="2F4D5D"/>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6425" tIns="50800" rIns="50800" bIns="50800" numCol="1" spcCol="1270" anchor="ctr" anchorCtr="0">
          <a:noAutofit/>
        </a:bodyPr>
        <a:lstStyle/>
        <a:p>
          <a:pPr marL="0" lvl="0" indent="0" algn="l" defTabSz="889000">
            <a:lnSpc>
              <a:spcPct val="90000"/>
            </a:lnSpc>
            <a:spcBef>
              <a:spcPct val="0"/>
            </a:spcBef>
            <a:spcAft>
              <a:spcPct val="35000"/>
            </a:spcAft>
            <a:buNone/>
          </a:pPr>
          <a:r>
            <a:rPr lang="nl-BE" sz="2000" kern="1200" baseline="0" dirty="0"/>
            <a:t>Groeperen</a:t>
          </a:r>
          <a:endParaRPr lang="nl-BE" sz="2000" kern="1200" dirty="0"/>
        </a:p>
      </dsp:txBody>
      <dsp:txXfrm>
        <a:off x="372027" y="4638101"/>
        <a:ext cx="3263292" cy="486834"/>
      </dsp:txXfrm>
    </dsp:sp>
    <dsp:sp modelId="{81DB6912-79E1-482A-ABEF-FA8BB3BE9A70}">
      <dsp:nvSpPr>
        <dsp:cNvPr id="0" name=""/>
        <dsp:cNvSpPr/>
      </dsp:nvSpPr>
      <dsp:spPr>
        <a:xfrm>
          <a:off x="67755" y="4577247"/>
          <a:ext cx="608543" cy="608543"/>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D84ECB-B0A9-4141-88DE-835875B7ABE4}">
      <dsp:nvSpPr>
        <dsp:cNvPr id="0" name=""/>
        <dsp:cNvSpPr/>
      </dsp:nvSpPr>
      <dsp:spPr>
        <a:xfrm>
          <a:off x="71494" y="1839"/>
          <a:ext cx="1979043" cy="1187426"/>
        </a:xfrm>
        <a:prstGeom prst="rect">
          <a:avLst/>
        </a:prstGeom>
        <a:solidFill>
          <a:srgbClr val="2F4D5D"/>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nl-BE" sz="1800" kern="1200" dirty="0"/>
            <a:t>Documentatie</a:t>
          </a:r>
        </a:p>
      </dsp:txBody>
      <dsp:txXfrm>
        <a:off x="71494" y="1839"/>
        <a:ext cx="1979043" cy="1187426"/>
      </dsp:txXfrm>
    </dsp:sp>
    <dsp:sp modelId="{9561F03B-7061-4C7B-AB2B-57216F4342CC}">
      <dsp:nvSpPr>
        <dsp:cNvPr id="0" name=""/>
        <dsp:cNvSpPr/>
      </dsp:nvSpPr>
      <dsp:spPr>
        <a:xfrm>
          <a:off x="71494" y="1387170"/>
          <a:ext cx="1979043" cy="1187426"/>
        </a:xfrm>
        <a:prstGeom prst="rect">
          <a:avLst/>
        </a:prstGeom>
        <a:solidFill>
          <a:srgbClr val="1D8DB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nl-BE" sz="1800" kern="1200" dirty="0"/>
            <a:t>Functionaliteit</a:t>
          </a:r>
        </a:p>
      </dsp:txBody>
      <dsp:txXfrm>
        <a:off x="71494" y="1387170"/>
        <a:ext cx="1979043" cy="1187426"/>
      </dsp:txXfrm>
    </dsp:sp>
    <dsp:sp modelId="{2C05F855-53DC-4C64-A229-FB8B2642B1A0}">
      <dsp:nvSpPr>
        <dsp:cNvPr id="0" name=""/>
        <dsp:cNvSpPr/>
      </dsp:nvSpPr>
      <dsp:spPr>
        <a:xfrm>
          <a:off x="71494" y="2772500"/>
          <a:ext cx="1979043" cy="1187426"/>
        </a:xfrm>
        <a:prstGeom prst="rect">
          <a:avLst/>
        </a:prstGeom>
        <a:solidFill>
          <a:srgbClr val="1D8DB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nl-BE" sz="1800" kern="1200" dirty="0"/>
            <a:t>Geldigheid</a:t>
          </a:r>
        </a:p>
      </dsp:txBody>
      <dsp:txXfrm>
        <a:off x="71494" y="2772500"/>
        <a:ext cx="1979043" cy="1187426"/>
      </dsp:txXfrm>
    </dsp:sp>
    <dsp:sp modelId="{2DA95E3A-D6A6-4056-B135-7739D82011C7}">
      <dsp:nvSpPr>
        <dsp:cNvPr id="0" name=""/>
        <dsp:cNvSpPr/>
      </dsp:nvSpPr>
      <dsp:spPr>
        <a:xfrm>
          <a:off x="71494" y="4157831"/>
          <a:ext cx="1979043" cy="118742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nl-BE" sz="1800" kern="1200" dirty="0" err="1"/>
            <a:t>Operationeelheid</a:t>
          </a:r>
          <a:endParaRPr lang="nl-BE" sz="1800" kern="1200" dirty="0"/>
        </a:p>
      </dsp:txBody>
      <dsp:txXfrm>
        <a:off x="71494" y="4157831"/>
        <a:ext cx="1979043" cy="1187426"/>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D84ECB-B0A9-4141-88DE-835875B7ABE4}">
      <dsp:nvSpPr>
        <dsp:cNvPr id="0" name=""/>
        <dsp:cNvSpPr/>
      </dsp:nvSpPr>
      <dsp:spPr>
        <a:xfrm>
          <a:off x="71494" y="1839"/>
          <a:ext cx="1979043" cy="1187426"/>
        </a:xfrm>
        <a:prstGeom prst="rect">
          <a:avLst/>
        </a:prstGeom>
        <a:solidFill>
          <a:srgbClr val="1D8DB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nl-BE" sz="1800" kern="1200"/>
            <a:t>Documentatie</a:t>
          </a:r>
          <a:endParaRPr lang="nl-BE" sz="1800" kern="1200" dirty="0"/>
        </a:p>
      </dsp:txBody>
      <dsp:txXfrm>
        <a:off x="71494" y="1839"/>
        <a:ext cx="1979043" cy="1187426"/>
      </dsp:txXfrm>
    </dsp:sp>
    <dsp:sp modelId="{9561F03B-7061-4C7B-AB2B-57216F4342CC}">
      <dsp:nvSpPr>
        <dsp:cNvPr id="0" name=""/>
        <dsp:cNvSpPr/>
      </dsp:nvSpPr>
      <dsp:spPr>
        <a:xfrm>
          <a:off x="71494" y="1387170"/>
          <a:ext cx="1979043" cy="1187426"/>
        </a:xfrm>
        <a:prstGeom prst="rect">
          <a:avLst/>
        </a:prstGeom>
        <a:solidFill>
          <a:schemeClr val="tx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nl-BE" sz="1800" kern="1200" dirty="0"/>
            <a:t>Functionaliteit</a:t>
          </a:r>
        </a:p>
      </dsp:txBody>
      <dsp:txXfrm>
        <a:off x="71494" y="1387170"/>
        <a:ext cx="1979043" cy="1187426"/>
      </dsp:txXfrm>
    </dsp:sp>
    <dsp:sp modelId="{2C05F855-53DC-4C64-A229-FB8B2642B1A0}">
      <dsp:nvSpPr>
        <dsp:cNvPr id="0" name=""/>
        <dsp:cNvSpPr/>
      </dsp:nvSpPr>
      <dsp:spPr>
        <a:xfrm>
          <a:off x="71494" y="2772500"/>
          <a:ext cx="1979043" cy="1187426"/>
        </a:xfrm>
        <a:prstGeom prst="rect">
          <a:avLst/>
        </a:prstGeom>
        <a:solidFill>
          <a:schemeClr val="tx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nl-BE" sz="1800" kern="1200" dirty="0"/>
            <a:t>Geldigheid</a:t>
          </a:r>
        </a:p>
      </dsp:txBody>
      <dsp:txXfrm>
        <a:off x="71494" y="2772500"/>
        <a:ext cx="1979043" cy="1187426"/>
      </dsp:txXfrm>
    </dsp:sp>
    <dsp:sp modelId="{2DA95E3A-D6A6-4056-B135-7739D82011C7}">
      <dsp:nvSpPr>
        <dsp:cNvPr id="0" name=""/>
        <dsp:cNvSpPr/>
      </dsp:nvSpPr>
      <dsp:spPr>
        <a:xfrm>
          <a:off x="71494" y="4157831"/>
          <a:ext cx="1979043" cy="1187426"/>
        </a:xfrm>
        <a:prstGeom prst="rect">
          <a:avLst/>
        </a:prstGeom>
        <a:solidFill>
          <a:schemeClr val="tx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nl-BE" sz="1800" kern="1200" dirty="0" err="1"/>
            <a:t>Operationeelheid</a:t>
          </a:r>
          <a:endParaRPr lang="nl-BE" sz="1800" kern="1200" dirty="0"/>
        </a:p>
      </dsp:txBody>
      <dsp:txXfrm>
        <a:off x="71494" y="4157831"/>
        <a:ext cx="1979043" cy="1187426"/>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72250A-1E14-4A2C-B2A7-2EA4D1618BFB}">
      <dsp:nvSpPr>
        <dsp:cNvPr id="0" name=""/>
        <dsp:cNvSpPr/>
      </dsp:nvSpPr>
      <dsp:spPr>
        <a:xfrm>
          <a:off x="-5228127" y="-56506"/>
          <a:ext cx="6225714" cy="6225714"/>
        </a:xfrm>
        <a:prstGeom prst="blockArc">
          <a:avLst>
            <a:gd name="adj1" fmla="val 18900000"/>
            <a:gd name="adj2" fmla="val 2700000"/>
            <a:gd name="adj3" fmla="val 347"/>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5A3ED7D-6214-4056-8405-301ED28A2621}">
      <dsp:nvSpPr>
        <dsp:cNvPr id="0" name=""/>
        <dsp:cNvSpPr/>
      </dsp:nvSpPr>
      <dsp:spPr>
        <a:xfrm>
          <a:off x="372027" y="987764"/>
          <a:ext cx="3263292" cy="486834"/>
        </a:xfrm>
        <a:prstGeom prst="rect">
          <a:avLst/>
        </a:prstGeom>
        <a:solidFill>
          <a:srgbClr val="2F4D5D"/>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6425" tIns="48260" rIns="48260" bIns="48260" numCol="1" spcCol="1270" anchor="ctr" anchorCtr="0">
          <a:noAutofit/>
        </a:bodyPr>
        <a:lstStyle/>
        <a:p>
          <a:pPr marL="0" lvl="0" indent="0" algn="l" defTabSz="844550">
            <a:lnSpc>
              <a:spcPct val="90000"/>
            </a:lnSpc>
            <a:spcBef>
              <a:spcPct val="0"/>
            </a:spcBef>
            <a:spcAft>
              <a:spcPct val="35000"/>
            </a:spcAft>
            <a:buNone/>
          </a:pPr>
          <a:r>
            <a:rPr lang="nl-NL" sz="1900" kern="1200" baseline="0" dirty="0"/>
            <a:t>Creëren</a:t>
          </a:r>
          <a:endParaRPr lang="nl-BE" sz="1900" kern="1200" dirty="0"/>
        </a:p>
      </dsp:txBody>
      <dsp:txXfrm>
        <a:off x="372027" y="987764"/>
        <a:ext cx="3263292" cy="486834"/>
      </dsp:txXfrm>
    </dsp:sp>
    <dsp:sp modelId="{2A2B03B7-10AE-4B07-801D-59C5DD107344}">
      <dsp:nvSpPr>
        <dsp:cNvPr id="0" name=""/>
        <dsp:cNvSpPr/>
      </dsp:nvSpPr>
      <dsp:spPr>
        <a:xfrm>
          <a:off x="67755" y="926909"/>
          <a:ext cx="608543" cy="608543"/>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51E2357-3730-408A-8EED-606C9503A7C7}">
      <dsp:nvSpPr>
        <dsp:cNvPr id="0" name=""/>
        <dsp:cNvSpPr/>
      </dsp:nvSpPr>
      <dsp:spPr>
        <a:xfrm>
          <a:off x="772482" y="1717924"/>
          <a:ext cx="2862837" cy="48683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6425" tIns="48260" rIns="48260" bIns="48260" numCol="1" spcCol="1270" anchor="ctr" anchorCtr="0">
          <a:noAutofit/>
        </a:bodyPr>
        <a:lstStyle/>
        <a:p>
          <a:pPr marL="0" lvl="0" indent="0" algn="l" defTabSz="844550">
            <a:lnSpc>
              <a:spcPct val="90000"/>
            </a:lnSpc>
            <a:spcBef>
              <a:spcPct val="0"/>
            </a:spcBef>
            <a:spcAft>
              <a:spcPct val="35000"/>
            </a:spcAft>
            <a:buNone/>
          </a:pPr>
          <a:r>
            <a:rPr lang="nl-NL" sz="1900" kern="1200" baseline="0" dirty="0"/>
            <a:t>Verwijderen</a:t>
          </a:r>
          <a:endParaRPr lang="nl-BE" sz="1900" kern="1200" dirty="0"/>
        </a:p>
      </dsp:txBody>
      <dsp:txXfrm>
        <a:off x="772482" y="1717924"/>
        <a:ext cx="2862837" cy="486834"/>
      </dsp:txXfrm>
    </dsp:sp>
    <dsp:sp modelId="{52ED2DC3-4FA2-4A1F-989F-994EA8D379D0}">
      <dsp:nvSpPr>
        <dsp:cNvPr id="0" name=""/>
        <dsp:cNvSpPr/>
      </dsp:nvSpPr>
      <dsp:spPr>
        <a:xfrm>
          <a:off x="468210" y="1657069"/>
          <a:ext cx="608543" cy="608543"/>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E61C4BE-8F26-468F-BBD2-99898B6C266E}">
      <dsp:nvSpPr>
        <dsp:cNvPr id="0" name=""/>
        <dsp:cNvSpPr/>
      </dsp:nvSpPr>
      <dsp:spPr>
        <a:xfrm>
          <a:off x="955600" y="2448084"/>
          <a:ext cx="2679719" cy="48683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6425" tIns="48260" rIns="48260" bIns="48260" numCol="1" spcCol="1270" anchor="ctr" anchorCtr="0">
          <a:noAutofit/>
        </a:bodyPr>
        <a:lstStyle/>
        <a:p>
          <a:pPr marL="0" lvl="0" indent="0" algn="l" defTabSz="844550">
            <a:lnSpc>
              <a:spcPct val="90000"/>
            </a:lnSpc>
            <a:spcBef>
              <a:spcPct val="0"/>
            </a:spcBef>
            <a:spcAft>
              <a:spcPct val="35000"/>
            </a:spcAft>
            <a:buNone/>
          </a:pPr>
          <a:r>
            <a:rPr lang="nl-NL" sz="1900" kern="1200" baseline="0"/>
            <a:t>Attribuut manipulatie</a:t>
          </a:r>
          <a:endParaRPr lang="nl-BE" sz="1900" kern="1200" dirty="0"/>
        </a:p>
      </dsp:txBody>
      <dsp:txXfrm>
        <a:off x="955600" y="2448084"/>
        <a:ext cx="2679719" cy="486834"/>
      </dsp:txXfrm>
    </dsp:sp>
    <dsp:sp modelId="{954C9262-2A08-4791-B790-C2E8EB48CEC5}">
      <dsp:nvSpPr>
        <dsp:cNvPr id="0" name=""/>
        <dsp:cNvSpPr/>
      </dsp:nvSpPr>
      <dsp:spPr>
        <a:xfrm>
          <a:off x="651328" y="2387229"/>
          <a:ext cx="608543" cy="608543"/>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3F72F94-83A1-4EF3-883B-4CFA6317AF1E}">
      <dsp:nvSpPr>
        <dsp:cNvPr id="0" name=""/>
        <dsp:cNvSpPr/>
      </dsp:nvSpPr>
      <dsp:spPr>
        <a:xfrm>
          <a:off x="955600" y="3177781"/>
          <a:ext cx="2679719" cy="48683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6425" tIns="48260" rIns="48260" bIns="48260" numCol="1" spcCol="1270" anchor="ctr" anchorCtr="0">
          <a:noAutofit/>
        </a:bodyPr>
        <a:lstStyle/>
        <a:p>
          <a:pPr marL="0" lvl="0" indent="0" algn="l" defTabSz="844550">
            <a:lnSpc>
              <a:spcPct val="90000"/>
            </a:lnSpc>
            <a:spcBef>
              <a:spcPct val="0"/>
            </a:spcBef>
            <a:spcAft>
              <a:spcPct val="35000"/>
            </a:spcAft>
            <a:buNone/>
          </a:pPr>
          <a:r>
            <a:rPr lang="nl-BE" sz="1900" kern="1200" dirty="0"/>
            <a:t>Splitsen</a:t>
          </a:r>
        </a:p>
      </dsp:txBody>
      <dsp:txXfrm>
        <a:off x="955600" y="3177781"/>
        <a:ext cx="2679719" cy="486834"/>
      </dsp:txXfrm>
    </dsp:sp>
    <dsp:sp modelId="{7FFFF2C7-3E9B-4ABA-B133-63FA08143A22}">
      <dsp:nvSpPr>
        <dsp:cNvPr id="0" name=""/>
        <dsp:cNvSpPr/>
      </dsp:nvSpPr>
      <dsp:spPr>
        <a:xfrm>
          <a:off x="651328" y="3116927"/>
          <a:ext cx="608543" cy="608543"/>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7CC2492-4DD3-406B-80FF-27E771020154}">
      <dsp:nvSpPr>
        <dsp:cNvPr id="0" name=""/>
        <dsp:cNvSpPr/>
      </dsp:nvSpPr>
      <dsp:spPr>
        <a:xfrm>
          <a:off x="772482" y="3907941"/>
          <a:ext cx="2862837" cy="48683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6425" tIns="48260" rIns="48260" bIns="48260" numCol="1" spcCol="1270" anchor="ctr" anchorCtr="0">
          <a:noAutofit/>
        </a:bodyPr>
        <a:lstStyle/>
        <a:p>
          <a:pPr marL="0" lvl="0" indent="0" algn="l" defTabSz="844550">
            <a:lnSpc>
              <a:spcPct val="90000"/>
            </a:lnSpc>
            <a:spcBef>
              <a:spcPct val="0"/>
            </a:spcBef>
            <a:spcAft>
              <a:spcPct val="35000"/>
            </a:spcAft>
            <a:buNone/>
          </a:pPr>
          <a:r>
            <a:rPr lang="nl-BE" sz="1900" kern="1200" baseline="0" dirty="0"/>
            <a:t>Samenvoegen</a:t>
          </a:r>
          <a:endParaRPr lang="nl-BE" sz="1900" kern="1200" dirty="0"/>
        </a:p>
      </dsp:txBody>
      <dsp:txXfrm>
        <a:off x="772482" y="3907941"/>
        <a:ext cx="2862837" cy="486834"/>
      </dsp:txXfrm>
    </dsp:sp>
    <dsp:sp modelId="{4B6DE749-8E70-4294-A292-97DF1BB9EDC2}">
      <dsp:nvSpPr>
        <dsp:cNvPr id="0" name=""/>
        <dsp:cNvSpPr/>
      </dsp:nvSpPr>
      <dsp:spPr>
        <a:xfrm>
          <a:off x="468210" y="3847087"/>
          <a:ext cx="608543" cy="608543"/>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ED530CD-E133-4797-BCE4-17ABB76E3A47}">
      <dsp:nvSpPr>
        <dsp:cNvPr id="0" name=""/>
        <dsp:cNvSpPr/>
      </dsp:nvSpPr>
      <dsp:spPr>
        <a:xfrm>
          <a:off x="372027" y="4638101"/>
          <a:ext cx="3263292" cy="48683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6425" tIns="48260" rIns="48260" bIns="48260" numCol="1" spcCol="1270" anchor="ctr" anchorCtr="0">
          <a:noAutofit/>
        </a:bodyPr>
        <a:lstStyle/>
        <a:p>
          <a:pPr marL="0" lvl="0" indent="0" algn="l" defTabSz="844550">
            <a:lnSpc>
              <a:spcPct val="90000"/>
            </a:lnSpc>
            <a:spcBef>
              <a:spcPct val="0"/>
            </a:spcBef>
            <a:spcAft>
              <a:spcPct val="35000"/>
            </a:spcAft>
            <a:buNone/>
          </a:pPr>
          <a:r>
            <a:rPr lang="nl-BE" sz="1900" kern="1200" baseline="0" dirty="0"/>
            <a:t>Groeperen</a:t>
          </a:r>
          <a:endParaRPr lang="nl-BE" sz="1900" kern="1200" dirty="0"/>
        </a:p>
      </dsp:txBody>
      <dsp:txXfrm>
        <a:off x="372027" y="4638101"/>
        <a:ext cx="3263292" cy="486834"/>
      </dsp:txXfrm>
    </dsp:sp>
    <dsp:sp modelId="{81DB6912-79E1-482A-ABEF-FA8BB3BE9A70}">
      <dsp:nvSpPr>
        <dsp:cNvPr id="0" name=""/>
        <dsp:cNvSpPr/>
      </dsp:nvSpPr>
      <dsp:spPr>
        <a:xfrm>
          <a:off x="67755" y="4577247"/>
          <a:ext cx="608543" cy="608543"/>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72250A-1E14-4A2C-B2A7-2EA4D1618BFB}">
      <dsp:nvSpPr>
        <dsp:cNvPr id="0" name=""/>
        <dsp:cNvSpPr/>
      </dsp:nvSpPr>
      <dsp:spPr>
        <a:xfrm>
          <a:off x="-5228127" y="-56506"/>
          <a:ext cx="6225714" cy="6225714"/>
        </a:xfrm>
        <a:prstGeom prst="blockArc">
          <a:avLst>
            <a:gd name="adj1" fmla="val 18900000"/>
            <a:gd name="adj2" fmla="val 2700000"/>
            <a:gd name="adj3" fmla="val 347"/>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5A3ED7D-6214-4056-8405-301ED28A2621}">
      <dsp:nvSpPr>
        <dsp:cNvPr id="0" name=""/>
        <dsp:cNvSpPr/>
      </dsp:nvSpPr>
      <dsp:spPr>
        <a:xfrm>
          <a:off x="372027" y="987764"/>
          <a:ext cx="3263292" cy="486834"/>
        </a:xfrm>
        <a:prstGeom prst="rect">
          <a:avLst/>
        </a:prstGeom>
        <a:solidFill>
          <a:srgbClr val="1D8DB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6425" tIns="48260" rIns="48260" bIns="48260" numCol="1" spcCol="1270" anchor="ctr" anchorCtr="0">
          <a:noAutofit/>
        </a:bodyPr>
        <a:lstStyle/>
        <a:p>
          <a:pPr marL="0" lvl="0" indent="0" algn="l" defTabSz="844550">
            <a:lnSpc>
              <a:spcPct val="90000"/>
            </a:lnSpc>
            <a:spcBef>
              <a:spcPct val="0"/>
            </a:spcBef>
            <a:spcAft>
              <a:spcPct val="35000"/>
            </a:spcAft>
            <a:buNone/>
          </a:pPr>
          <a:r>
            <a:rPr lang="nl-NL" sz="1900" kern="1200" baseline="0" dirty="0"/>
            <a:t>Creëren</a:t>
          </a:r>
          <a:endParaRPr lang="nl-BE" sz="1900" kern="1200" dirty="0"/>
        </a:p>
      </dsp:txBody>
      <dsp:txXfrm>
        <a:off x="372027" y="987764"/>
        <a:ext cx="3263292" cy="486834"/>
      </dsp:txXfrm>
    </dsp:sp>
    <dsp:sp modelId="{2A2B03B7-10AE-4B07-801D-59C5DD107344}">
      <dsp:nvSpPr>
        <dsp:cNvPr id="0" name=""/>
        <dsp:cNvSpPr/>
      </dsp:nvSpPr>
      <dsp:spPr>
        <a:xfrm>
          <a:off x="67755" y="926909"/>
          <a:ext cx="608543" cy="608543"/>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51E2357-3730-408A-8EED-606C9503A7C7}">
      <dsp:nvSpPr>
        <dsp:cNvPr id="0" name=""/>
        <dsp:cNvSpPr/>
      </dsp:nvSpPr>
      <dsp:spPr>
        <a:xfrm>
          <a:off x="772482" y="1717924"/>
          <a:ext cx="2862837" cy="486834"/>
        </a:xfrm>
        <a:prstGeom prst="rect">
          <a:avLst/>
        </a:prstGeom>
        <a:solidFill>
          <a:srgbClr val="1D8DB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6425" tIns="48260" rIns="48260" bIns="48260" numCol="1" spcCol="1270" anchor="ctr" anchorCtr="0">
          <a:noAutofit/>
        </a:bodyPr>
        <a:lstStyle/>
        <a:p>
          <a:pPr marL="0" lvl="0" indent="0" algn="l" defTabSz="844550">
            <a:lnSpc>
              <a:spcPct val="90000"/>
            </a:lnSpc>
            <a:spcBef>
              <a:spcPct val="0"/>
            </a:spcBef>
            <a:spcAft>
              <a:spcPct val="35000"/>
            </a:spcAft>
            <a:buNone/>
          </a:pPr>
          <a:r>
            <a:rPr lang="nl-NL" sz="1900" kern="1200" baseline="0" dirty="0"/>
            <a:t>Verwijderen</a:t>
          </a:r>
          <a:endParaRPr lang="nl-BE" sz="1900" kern="1200" dirty="0"/>
        </a:p>
      </dsp:txBody>
      <dsp:txXfrm>
        <a:off x="772482" y="1717924"/>
        <a:ext cx="2862837" cy="486834"/>
      </dsp:txXfrm>
    </dsp:sp>
    <dsp:sp modelId="{52ED2DC3-4FA2-4A1F-989F-994EA8D379D0}">
      <dsp:nvSpPr>
        <dsp:cNvPr id="0" name=""/>
        <dsp:cNvSpPr/>
      </dsp:nvSpPr>
      <dsp:spPr>
        <a:xfrm>
          <a:off x="468210" y="1657069"/>
          <a:ext cx="608543" cy="608543"/>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E61C4BE-8F26-468F-BBD2-99898B6C266E}">
      <dsp:nvSpPr>
        <dsp:cNvPr id="0" name=""/>
        <dsp:cNvSpPr/>
      </dsp:nvSpPr>
      <dsp:spPr>
        <a:xfrm>
          <a:off x="955600" y="2448084"/>
          <a:ext cx="2679719" cy="486834"/>
        </a:xfrm>
        <a:prstGeom prst="rect">
          <a:avLst/>
        </a:prstGeom>
        <a:solidFill>
          <a:srgbClr val="2F4D5D"/>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6425" tIns="48260" rIns="48260" bIns="48260" numCol="1" spcCol="1270" anchor="ctr" anchorCtr="0">
          <a:noAutofit/>
        </a:bodyPr>
        <a:lstStyle/>
        <a:p>
          <a:pPr marL="0" lvl="0" indent="0" algn="l" defTabSz="844550">
            <a:lnSpc>
              <a:spcPct val="90000"/>
            </a:lnSpc>
            <a:spcBef>
              <a:spcPct val="0"/>
            </a:spcBef>
            <a:spcAft>
              <a:spcPct val="35000"/>
            </a:spcAft>
            <a:buNone/>
          </a:pPr>
          <a:r>
            <a:rPr lang="nl-NL" sz="1900" kern="1200" baseline="0" dirty="0"/>
            <a:t>Attribuut manipulatie</a:t>
          </a:r>
          <a:endParaRPr lang="nl-BE" sz="1900" kern="1200" dirty="0"/>
        </a:p>
      </dsp:txBody>
      <dsp:txXfrm>
        <a:off x="955600" y="2448084"/>
        <a:ext cx="2679719" cy="486834"/>
      </dsp:txXfrm>
    </dsp:sp>
    <dsp:sp modelId="{954C9262-2A08-4791-B790-C2E8EB48CEC5}">
      <dsp:nvSpPr>
        <dsp:cNvPr id="0" name=""/>
        <dsp:cNvSpPr/>
      </dsp:nvSpPr>
      <dsp:spPr>
        <a:xfrm>
          <a:off x="651328" y="2387229"/>
          <a:ext cx="608543" cy="608543"/>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3F72F94-83A1-4EF3-883B-4CFA6317AF1E}">
      <dsp:nvSpPr>
        <dsp:cNvPr id="0" name=""/>
        <dsp:cNvSpPr/>
      </dsp:nvSpPr>
      <dsp:spPr>
        <a:xfrm>
          <a:off x="955600" y="3177781"/>
          <a:ext cx="2679719" cy="48683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6425" tIns="48260" rIns="48260" bIns="48260" numCol="1" spcCol="1270" anchor="ctr" anchorCtr="0">
          <a:noAutofit/>
        </a:bodyPr>
        <a:lstStyle/>
        <a:p>
          <a:pPr marL="0" lvl="0" indent="0" algn="l" defTabSz="844550">
            <a:lnSpc>
              <a:spcPct val="90000"/>
            </a:lnSpc>
            <a:spcBef>
              <a:spcPct val="0"/>
            </a:spcBef>
            <a:spcAft>
              <a:spcPct val="35000"/>
            </a:spcAft>
            <a:buNone/>
          </a:pPr>
          <a:r>
            <a:rPr lang="nl-BE" sz="1900" kern="1200" dirty="0"/>
            <a:t>Splitsen</a:t>
          </a:r>
        </a:p>
      </dsp:txBody>
      <dsp:txXfrm>
        <a:off x="955600" y="3177781"/>
        <a:ext cx="2679719" cy="486834"/>
      </dsp:txXfrm>
    </dsp:sp>
    <dsp:sp modelId="{7FFFF2C7-3E9B-4ABA-B133-63FA08143A22}">
      <dsp:nvSpPr>
        <dsp:cNvPr id="0" name=""/>
        <dsp:cNvSpPr/>
      </dsp:nvSpPr>
      <dsp:spPr>
        <a:xfrm>
          <a:off x="651328" y="3116927"/>
          <a:ext cx="608543" cy="608543"/>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7CC2492-4DD3-406B-80FF-27E771020154}">
      <dsp:nvSpPr>
        <dsp:cNvPr id="0" name=""/>
        <dsp:cNvSpPr/>
      </dsp:nvSpPr>
      <dsp:spPr>
        <a:xfrm>
          <a:off x="772482" y="3907941"/>
          <a:ext cx="2862837" cy="48683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6425" tIns="48260" rIns="48260" bIns="48260" numCol="1" spcCol="1270" anchor="ctr" anchorCtr="0">
          <a:noAutofit/>
        </a:bodyPr>
        <a:lstStyle/>
        <a:p>
          <a:pPr marL="0" lvl="0" indent="0" algn="l" defTabSz="844550">
            <a:lnSpc>
              <a:spcPct val="90000"/>
            </a:lnSpc>
            <a:spcBef>
              <a:spcPct val="0"/>
            </a:spcBef>
            <a:spcAft>
              <a:spcPct val="35000"/>
            </a:spcAft>
            <a:buNone/>
          </a:pPr>
          <a:r>
            <a:rPr lang="nl-BE" sz="1900" kern="1200" baseline="0" dirty="0"/>
            <a:t>Samenvoegen</a:t>
          </a:r>
          <a:endParaRPr lang="nl-BE" sz="1900" kern="1200" dirty="0"/>
        </a:p>
      </dsp:txBody>
      <dsp:txXfrm>
        <a:off x="772482" y="3907941"/>
        <a:ext cx="2862837" cy="486834"/>
      </dsp:txXfrm>
    </dsp:sp>
    <dsp:sp modelId="{4B6DE749-8E70-4294-A292-97DF1BB9EDC2}">
      <dsp:nvSpPr>
        <dsp:cNvPr id="0" name=""/>
        <dsp:cNvSpPr/>
      </dsp:nvSpPr>
      <dsp:spPr>
        <a:xfrm>
          <a:off x="468210" y="3847087"/>
          <a:ext cx="608543" cy="608543"/>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ED530CD-E133-4797-BCE4-17ABB76E3A47}">
      <dsp:nvSpPr>
        <dsp:cNvPr id="0" name=""/>
        <dsp:cNvSpPr/>
      </dsp:nvSpPr>
      <dsp:spPr>
        <a:xfrm>
          <a:off x="372027" y="4638101"/>
          <a:ext cx="3263292" cy="48683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6425" tIns="48260" rIns="48260" bIns="48260" numCol="1" spcCol="1270" anchor="ctr" anchorCtr="0">
          <a:noAutofit/>
        </a:bodyPr>
        <a:lstStyle/>
        <a:p>
          <a:pPr marL="0" lvl="0" indent="0" algn="l" defTabSz="844550">
            <a:lnSpc>
              <a:spcPct val="90000"/>
            </a:lnSpc>
            <a:spcBef>
              <a:spcPct val="0"/>
            </a:spcBef>
            <a:spcAft>
              <a:spcPct val="35000"/>
            </a:spcAft>
            <a:buNone/>
          </a:pPr>
          <a:r>
            <a:rPr lang="nl-BE" sz="1900" kern="1200" baseline="0" dirty="0"/>
            <a:t>Groeperen</a:t>
          </a:r>
          <a:endParaRPr lang="nl-BE" sz="1900" kern="1200" dirty="0"/>
        </a:p>
      </dsp:txBody>
      <dsp:txXfrm>
        <a:off x="372027" y="4638101"/>
        <a:ext cx="3263292" cy="486834"/>
      </dsp:txXfrm>
    </dsp:sp>
    <dsp:sp modelId="{81DB6912-79E1-482A-ABEF-FA8BB3BE9A70}">
      <dsp:nvSpPr>
        <dsp:cNvPr id="0" name=""/>
        <dsp:cNvSpPr/>
      </dsp:nvSpPr>
      <dsp:spPr>
        <a:xfrm>
          <a:off x="67755" y="4577247"/>
          <a:ext cx="608543" cy="608543"/>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61F03B-7061-4C7B-AB2B-57216F4342CC}">
      <dsp:nvSpPr>
        <dsp:cNvPr id="0" name=""/>
        <dsp:cNvSpPr/>
      </dsp:nvSpPr>
      <dsp:spPr>
        <a:xfrm>
          <a:off x="71494" y="1839"/>
          <a:ext cx="1979043" cy="1187426"/>
        </a:xfrm>
        <a:prstGeom prst="rect">
          <a:avLst/>
        </a:prstGeom>
        <a:solidFill>
          <a:srgbClr val="2F4D5D"/>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nl-BE" sz="1800" kern="1200" dirty="0"/>
            <a:t>Functionaliteit</a:t>
          </a:r>
        </a:p>
      </dsp:txBody>
      <dsp:txXfrm>
        <a:off x="71494" y="1839"/>
        <a:ext cx="1979043" cy="1187426"/>
      </dsp:txXfrm>
    </dsp:sp>
    <dsp:sp modelId="{2C05F855-53DC-4C64-A229-FB8B2642B1A0}">
      <dsp:nvSpPr>
        <dsp:cNvPr id="0" name=""/>
        <dsp:cNvSpPr/>
      </dsp:nvSpPr>
      <dsp:spPr>
        <a:xfrm>
          <a:off x="71494" y="1387170"/>
          <a:ext cx="1979043" cy="118742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nl-BE" sz="1800" kern="1200" dirty="0"/>
            <a:t>Geldigheid</a:t>
          </a:r>
        </a:p>
      </dsp:txBody>
      <dsp:txXfrm>
        <a:off x="71494" y="1387170"/>
        <a:ext cx="1979043" cy="1187426"/>
      </dsp:txXfrm>
    </dsp:sp>
    <dsp:sp modelId="{DFDBF069-ECDF-48F7-A692-FAEF645CA128}">
      <dsp:nvSpPr>
        <dsp:cNvPr id="0" name=""/>
        <dsp:cNvSpPr/>
      </dsp:nvSpPr>
      <dsp:spPr>
        <a:xfrm>
          <a:off x="71494" y="2772500"/>
          <a:ext cx="1979043" cy="118742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nl-BE" sz="1800" kern="1200" dirty="0"/>
            <a:t>Documentatie</a:t>
          </a:r>
        </a:p>
      </dsp:txBody>
      <dsp:txXfrm>
        <a:off x="71494" y="2772500"/>
        <a:ext cx="1979043" cy="1187426"/>
      </dsp:txXfrm>
    </dsp:sp>
    <dsp:sp modelId="{2DA95E3A-D6A6-4056-B135-7739D82011C7}">
      <dsp:nvSpPr>
        <dsp:cNvPr id="0" name=""/>
        <dsp:cNvSpPr/>
      </dsp:nvSpPr>
      <dsp:spPr>
        <a:xfrm>
          <a:off x="71494" y="4157831"/>
          <a:ext cx="1979043" cy="118742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nl-BE" sz="1800" kern="1200"/>
            <a:t>Operationeelheid</a:t>
          </a:r>
        </a:p>
      </dsp:txBody>
      <dsp:txXfrm>
        <a:off x="71494" y="4157831"/>
        <a:ext cx="1979043" cy="118742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61F03B-7061-4C7B-AB2B-57216F4342CC}">
      <dsp:nvSpPr>
        <dsp:cNvPr id="0" name=""/>
        <dsp:cNvSpPr/>
      </dsp:nvSpPr>
      <dsp:spPr>
        <a:xfrm>
          <a:off x="71494" y="1839"/>
          <a:ext cx="1979043" cy="1187426"/>
        </a:xfrm>
        <a:prstGeom prst="rect">
          <a:avLst/>
        </a:prstGeom>
        <a:solidFill>
          <a:srgbClr val="1D8DB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nl-BE" sz="1800" kern="1200" dirty="0"/>
            <a:t>Functionaliteit</a:t>
          </a:r>
        </a:p>
      </dsp:txBody>
      <dsp:txXfrm>
        <a:off x="71494" y="1839"/>
        <a:ext cx="1979043" cy="1187426"/>
      </dsp:txXfrm>
    </dsp:sp>
    <dsp:sp modelId="{2C05F855-53DC-4C64-A229-FB8B2642B1A0}">
      <dsp:nvSpPr>
        <dsp:cNvPr id="0" name=""/>
        <dsp:cNvSpPr/>
      </dsp:nvSpPr>
      <dsp:spPr>
        <a:xfrm>
          <a:off x="71494" y="1387170"/>
          <a:ext cx="1979043" cy="1187426"/>
        </a:xfrm>
        <a:prstGeom prst="rect">
          <a:avLst/>
        </a:prstGeom>
        <a:solidFill>
          <a:srgbClr val="2F4D5D"/>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nl-BE" sz="1800" kern="1200" dirty="0"/>
            <a:t>Geldigheid</a:t>
          </a:r>
        </a:p>
      </dsp:txBody>
      <dsp:txXfrm>
        <a:off x="71494" y="1387170"/>
        <a:ext cx="1979043" cy="1187426"/>
      </dsp:txXfrm>
    </dsp:sp>
    <dsp:sp modelId="{DFDBF069-ECDF-48F7-A692-FAEF645CA128}">
      <dsp:nvSpPr>
        <dsp:cNvPr id="0" name=""/>
        <dsp:cNvSpPr/>
      </dsp:nvSpPr>
      <dsp:spPr>
        <a:xfrm>
          <a:off x="71494" y="2772500"/>
          <a:ext cx="1979043" cy="118742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nl-BE" sz="1800" kern="1200" dirty="0"/>
            <a:t>Documentatie</a:t>
          </a:r>
        </a:p>
      </dsp:txBody>
      <dsp:txXfrm>
        <a:off x="71494" y="2772500"/>
        <a:ext cx="1979043" cy="1187426"/>
      </dsp:txXfrm>
    </dsp:sp>
    <dsp:sp modelId="{2DA95E3A-D6A6-4056-B135-7739D82011C7}">
      <dsp:nvSpPr>
        <dsp:cNvPr id="0" name=""/>
        <dsp:cNvSpPr/>
      </dsp:nvSpPr>
      <dsp:spPr>
        <a:xfrm>
          <a:off x="71494" y="4157831"/>
          <a:ext cx="1979043" cy="118742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nl-BE" sz="1800" kern="1200"/>
            <a:t>Operationeelheid</a:t>
          </a:r>
        </a:p>
      </dsp:txBody>
      <dsp:txXfrm>
        <a:off x="71494" y="4157831"/>
        <a:ext cx="1979043" cy="118742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61F03B-7061-4C7B-AB2B-57216F4342CC}">
      <dsp:nvSpPr>
        <dsp:cNvPr id="0" name=""/>
        <dsp:cNvSpPr/>
      </dsp:nvSpPr>
      <dsp:spPr>
        <a:xfrm>
          <a:off x="71494" y="1839"/>
          <a:ext cx="1979043" cy="1187426"/>
        </a:xfrm>
        <a:prstGeom prst="rect">
          <a:avLst/>
        </a:prstGeom>
        <a:solidFill>
          <a:srgbClr val="1D8DB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nl-BE" sz="1800" kern="1200" dirty="0"/>
            <a:t>Functionaliteit</a:t>
          </a:r>
        </a:p>
      </dsp:txBody>
      <dsp:txXfrm>
        <a:off x="71494" y="1839"/>
        <a:ext cx="1979043" cy="1187426"/>
      </dsp:txXfrm>
    </dsp:sp>
    <dsp:sp modelId="{2C05F855-53DC-4C64-A229-FB8B2642B1A0}">
      <dsp:nvSpPr>
        <dsp:cNvPr id="0" name=""/>
        <dsp:cNvSpPr/>
      </dsp:nvSpPr>
      <dsp:spPr>
        <a:xfrm>
          <a:off x="71494" y="1387170"/>
          <a:ext cx="1979043" cy="1187426"/>
        </a:xfrm>
        <a:prstGeom prst="rect">
          <a:avLst/>
        </a:prstGeom>
        <a:solidFill>
          <a:srgbClr val="1D8DB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nl-BE" sz="1800" kern="1200" dirty="0"/>
            <a:t>Geldigheid</a:t>
          </a:r>
        </a:p>
      </dsp:txBody>
      <dsp:txXfrm>
        <a:off x="71494" y="1387170"/>
        <a:ext cx="1979043" cy="1187426"/>
      </dsp:txXfrm>
    </dsp:sp>
    <dsp:sp modelId="{DFDBF069-ECDF-48F7-A692-FAEF645CA128}">
      <dsp:nvSpPr>
        <dsp:cNvPr id="0" name=""/>
        <dsp:cNvSpPr/>
      </dsp:nvSpPr>
      <dsp:spPr>
        <a:xfrm>
          <a:off x="71494" y="2772500"/>
          <a:ext cx="1979043" cy="1187426"/>
        </a:xfrm>
        <a:prstGeom prst="rect">
          <a:avLst/>
        </a:prstGeom>
        <a:solidFill>
          <a:srgbClr val="2F4D5D"/>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nl-BE" sz="1800" kern="1200" dirty="0"/>
            <a:t>Documentatie</a:t>
          </a:r>
        </a:p>
      </dsp:txBody>
      <dsp:txXfrm>
        <a:off x="71494" y="2772500"/>
        <a:ext cx="1979043" cy="1187426"/>
      </dsp:txXfrm>
    </dsp:sp>
    <dsp:sp modelId="{2DA95E3A-D6A6-4056-B135-7739D82011C7}">
      <dsp:nvSpPr>
        <dsp:cNvPr id="0" name=""/>
        <dsp:cNvSpPr/>
      </dsp:nvSpPr>
      <dsp:spPr>
        <a:xfrm>
          <a:off x="71494" y="4157831"/>
          <a:ext cx="1979043" cy="118742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nl-BE" sz="1800" kern="1200"/>
            <a:t>Operationeelheid</a:t>
          </a:r>
        </a:p>
      </dsp:txBody>
      <dsp:txXfrm>
        <a:off x="71494" y="4157831"/>
        <a:ext cx="1979043" cy="118742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61F03B-7061-4C7B-AB2B-57216F4342CC}">
      <dsp:nvSpPr>
        <dsp:cNvPr id="0" name=""/>
        <dsp:cNvSpPr/>
      </dsp:nvSpPr>
      <dsp:spPr>
        <a:xfrm>
          <a:off x="71494" y="1839"/>
          <a:ext cx="1979043" cy="1187426"/>
        </a:xfrm>
        <a:prstGeom prst="rect">
          <a:avLst/>
        </a:prstGeom>
        <a:solidFill>
          <a:srgbClr val="1D8DB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nl-BE" sz="1800" kern="1200" dirty="0"/>
            <a:t>Functionaliteit</a:t>
          </a:r>
        </a:p>
      </dsp:txBody>
      <dsp:txXfrm>
        <a:off x="71494" y="1839"/>
        <a:ext cx="1979043" cy="1187426"/>
      </dsp:txXfrm>
    </dsp:sp>
    <dsp:sp modelId="{2C05F855-53DC-4C64-A229-FB8B2642B1A0}">
      <dsp:nvSpPr>
        <dsp:cNvPr id="0" name=""/>
        <dsp:cNvSpPr/>
      </dsp:nvSpPr>
      <dsp:spPr>
        <a:xfrm>
          <a:off x="71494" y="1387170"/>
          <a:ext cx="1979043" cy="1187426"/>
        </a:xfrm>
        <a:prstGeom prst="rect">
          <a:avLst/>
        </a:prstGeom>
        <a:solidFill>
          <a:srgbClr val="1D8DB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nl-BE" sz="1800" kern="1200" dirty="0"/>
            <a:t>Geldigheid</a:t>
          </a:r>
        </a:p>
      </dsp:txBody>
      <dsp:txXfrm>
        <a:off x="71494" y="1387170"/>
        <a:ext cx="1979043" cy="1187426"/>
      </dsp:txXfrm>
    </dsp:sp>
    <dsp:sp modelId="{DFDBF069-ECDF-48F7-A692-FAEF645CA128}">
      <dsp:nvSpPr>
        <dsp:cNvPr id="0" name=""/>
        <dsp:cNvSpPr/>
      </dsp:nvSpPr>
      <dsp:spPr>
        <a:xfrm>
          <a:off x="71494" y="2772500"/>
          <a:ext cx="1979043" cy="1187426"/>
        </a:xfrm>
        <a:prstGeom prst="rect">
          <a:avLst/>
        </a:prstGeom>
        <a:solidFill>
          <a:srgbClr val="1D8DB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nl-BE" sz="1800" kern="1200" dirty="0"/>
            <a:t>Documentatie</a:t>
          </a:r>
        </a:p>
      </dsp:txBody>
      <dsp:txXfrm>
        <a:off x="71494" y="2772500"/>
        <a:ext cx="1979043" cy="1187426"/>
      </dsp:txXfrm>
    </dsp:sp>
    <dsp:sp modelId="{2DA95E3A-D6A6-4056-B135-7739D82011C7}">
      <dsp:nvSpPr>
        <dsp:cNvPr id="0" name=""/>
        <dsp:cNvSpPr/>
      </dsp:nvSpPr>
      <dsp:spPr>
        <a:xfrm>
          <a:off x="71494" y="4157831"/>
          <a:ext cx="1979043" cy="1187426"/>
        </a:xfrm>
        <a:prstGeom prst="rect">
          <a:avLst/>
        </a:prstGeom>
        <a:solidFill>
          <a:srgbClr val="2F4D5D"/>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nl-BE" sz="1800" kern="1200"/>
            <a:t>Operationeelheid</a:t>
          </a:r>
        </a:p>
      </dsp:txBody>
      <dsp:txXfrm>
        <a:off x="71494" y="4157831"/>
        <a:ext cx="1979043" cy="118742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72250A-1E14-4A2C-B2A7-2EA4D1618BFB}">
      <dsp:nvSpPr>
        <dsp:cNvPr id="0" name=""/>
        <dsp:cNvSpPr/>
      </dsp:nvSpPr>
      <dsp:spPr>
        <a:xfrm>
          <a:off x="-5228127" y="-56506"/>
          <a:ext cx="6225714" cy="6225714"/>
        </a:xfrm>
        <a:prstGeom prst="blockArc">
          <a:avLst>
            <a:gd name="adj1" fmla="val 18900000"/>
            <a:gd name="adj2" fmla="val 2700000"/>
            <a:gd name="adj3" fmla="val 347"/>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5A3ED7D-6214-4056-8405-301ED28A2621}">
      <dsp:nvSpPr>
        <dsp:cNvPr id="0" name=""/>
        <dsp:cNvSpPr/>
      </dsp:nvSpPr>
      <dsp:spPr>
        <a:xfrm>
          <a:off x="372027" y="987764"/>
          <a:ext cx="3263292" cy="48683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6425" tIns="50800" rIns="50800" bIns="50800" numCol="1" spcCol="1270" anchor="ctr" anchorCtr="0">
          <a:noAutofit/>
        </a:bodyPr>
        <a:lstStyle/>
        <a:p>
          <a:pPr marL="0" lvl="0" indent="0" algn="l" defTabSz="889000">
            <a:lnSpc>
              <a:spcPct val="90000"/>
            </a:lnSpc>
            <a:spcBef>
              <a:spcPct val="0"/>
            </a:spcBef>
            <a:spcAft>
              <a:spcPct val="35000"/>
            </a:spcAft>
            <a:buNone/>
          </a:pPr>
          <a:r>
            <a:rPr lang="nl-NL" sz="2000" kern="1200" baseline="0" dirty="0"/>
            <a:t>Creëren</a:t>
          </a:r>
          <a:endParaRPr lang="nl-BE" sz="2000" kern="1200" dirty="0"/>
        </a:p>
      </dsp:txBody>
      <dsp:txXfrm>
        <a:off x="372027" y="987764"/>
        <a:ext cx="3263292" cy="486834"/>
      </dsp:txXfrm>
    </dsp:sp>
    <dsp:sp modelId="{2A2B03B7-10AE-4B07-801D-59C5DD107344}">
      <dsp:nvSpPr>
        <dsp:cNvPr id="0" name=""/>
        <dsp:cNvSpPr/>
      </dsp:nvSpPr>
      <dsp:spPr>
        <a:xfrm>
          <a:off x="67755" y="926909"/>
          <a:ext cx="608543" cy="608543"/>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51E2357-3730-408A-8EED-606C9503A7C7}">
      <dsp:nvSpPr>
        <dsp:cNvPr id="0" name=""/>
        <dsp:cNvSpPr/>
      </dsp:nvSpPr>
      <dsp:spPr>
        <a:xfrm>
          <a:off x="772482" y="1717924"/>
          <a:ext cx="2862837" cy="48683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6425" tIns="50800" rIns="50800" bIns="50800" numCol="1" spcCol="1270" anchor="ctr" anchorCtr="0">
          <a:noAutofit/>
        </a:bodyPr>
        <a:lstStyle/>
        <a:p>
          <a:pPr marL="0" lvl="0" indent="0" algn="l" defTabSz="889000">
            <a:lnSpc>
              <a:spcPct val="90000"/>
            </a:lnSpc>
            <a:spcBef>
              <a:spcPct val="0"/>
            </a:spcBef>
            <a:spcAft>
              <a:spcPct val="35000"/>
            </a:spcAft>
            <a:buNone/>
          </a:pPr>
          <a:r>
            <a:rPr lang="nl-NL" sz="2000" kern="1200" baseline="0" dirty="0"/>
            <a:t>Attribuut manipulatie</a:t>
          </a:r>
          <a:endParaRPr lang="nl-BE" sz="2000" kern="1200" dirty="0"/>
        </a:p>
      </dsp:txBody>
      <dsp:txXfrm>
        <a:off x="772482" y="1717924"/>
        <a:ext cx="2862837" cy="486834"/>
      </dsp:txXfrm>
    </dsp:sp>
    <dsp:sp modelId="{52ED2DC3-4FA2-4A1F-989F-994EA8D379D0}">
      <dsp:nvSpPr>
        <dsp:cNvPr id="0" name=""/>
        <dsp:cNvSpPr/>
      </dsp:nvSpPr>
      <dsp:spPr>
        <a:xfrm>
          <a:off x="468210" y="1657069"/>
          <a:ext cx="608543" cy="608543"/>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CC0C854-8BFB-4ED9-AEE3-52D7F95F42BD}">
      <dsp:nvSpPr>
        <dsp:cNvPr id="0" name=""/>
        <dsp:cNvSpPr/>
      </dsp:nvSpPr>
      <dsp:spPr>
        <a:xfrm>
          <a:off x="955600" y="2448084"/>
          <a:ext cx="2679719" cy="48683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6425" tIns="50800" rIns="50800" bIns="50800" numCol="1" spcCol="1270" anchor="ctr" anchorCtr="0">
          <a:noAutofit/>
        </a:bodyPr>
        <a:lstStyle/>
        <a:p>
          <a:pPr marL="0" lvl="0" indent="0" algn="l" defTabSz="889000">
            <a:lnSpc>
              <a:spcPct val="90000"/>
            </a:lnSpc>
            <a:spcBef>
              <a:spcPct val="0"/>
            </a:spcBef>
            <a:spcAft>
              <a:spcPct val="35000"/>
            </a:spcAft>
            <a:buNone/>
          </a:pPr>
          <a:r>
            <a:rPr lang="nl-NL" sz="2000" kern="1200" baseline="0"/>
            <a:t>Verwijderen</a:t>
          </a:r>
          <a:endParaRPr lang="nl-BE" sz="2000" kern="1200" dirty="0"/>
        </a:p>
      </dsp:txBody>
      <dsp:txXfrm>
        <a:off x="955600" y="2448084"/>
        <a:ext cx="2679719" cy="486834"/>
      </dsp:txXfrm>
    </dsp:sp>
    <dsp:sp modelId="{E327C853-2AD2-4D00-905A-BEA805840E18}">
      <dsp:nvSpPr>
        <dsp:cNvPr id="0" name=""/>
        <dsp:cNvSpPr/>
      </dsp:nvSpPr>
      <dsp:spPr>
        <a:xfrm>
          <a:off x="651328" y="2387229"/>
          <a:ext cx="608543" cy="608543"/>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FEB195D-DA83-4CED-978C-9ECCBBDE60C7}">
      <dsp:nvSpPr>
        <dsp:cNvPr id="0" name=""/>
        <dsp:cNvSpPr/>
      </dsp:nvSpPr>
      <dsp:spPr>
        <a:xfrm>
          <a:off x="955600" y="3177781"/>
          <a:ext cx="2679719" cy="48683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6425" tIns="50800" rIns="50800" bIns="50800" numCol="1" spcCol="1270" anchor="ctr" anchorCtr="0">
          <a:noAutofit/>
        </a:bodyPr>
        <a:lstStyle/>
        <a:p>
          <a:pPr marL="0" lvl="0" indent="0" algn="l" defTabSz="889000">
            <a:lnSpc>
              <a:spcPct val="90000"/>
            </a:lnSpc>
            <a:spcBef>
              <a:spcPct val="0"/>
            </a:spcBef>
            <a:spcAft>
              <a:spcPct val="35000"/>
            </a:spcAft>
            <a:buNone/>
          </a:pPr>
          <a:r>
            <a:rPr lang="nl-BE" sz="2000" kern="1200" dirty="0"/>
            <a:t>Splitsen</a:t>
          </a:r>
        </a:p>
      </dsp:txBody>
      <dsp:txXfrm>
        <a:off x="955600" y="3177781"/>
        <a:ext cx="2679719" cy="486834"/>
      </dsp:txXfrm>
    </dsp:sp>
    <dsp:sp modelId="{7FFFF2C7-3E9B-4ABA-B133-63FA08143A22}">
      <dsp:nvSpPr>
        <dsp:cNvPr id="0" name=""/>
        <dsp:cNvSpPr/>
      </dsp:nvSpPr>
      <dsp:spPr>
        <a:xfrm>
          <a:off x="651328" y="3116927"/>
          <a:ext cx="608543" cy="608543"/>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2DC3E34-A68F-426D-9668-CFBBDB738E29}">
      <dsp:nvSpPr>
        <dsp:cNvPr id="0" name=""/>
        <dsp:cNvSpPr/>
      </dsp:nvSpPr>
      <dsp:spPr>
        <a:xfrm>
          <a:off x="772482" y="3907941"/>
          <a:ext cx="2862837" cy="48683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6425" tIns="50800" rIns="50800" bIns="50800" numCol="1" spcCol="1270" anchor="ctr" anchorCtr="0">
          <a:noAutofit/>
        </a:bodyPr>
        <a:lstStyle/>
        <a:p>
          <a:pPr marL="0" lvl="0" indent="0" algn="l" defTabSz="889000">
            <a:lnSpc>
              <a:spcPct val="90000"/>
            </a:lnSpc>
            <a:spcBef>
              <a:spcPct val="0"/>
            </a:spcBef>
            <a:spcAft>
              <a:spcPct val="35000"/>
            </a:spcAft>
            <a:buNone/>
          </a:pPr>
          <a:r>
            <a:rPr lang="nl-BE" sz="2000" kern="1200" baseline="0" dirty="0"/>
            <a:t>Samenvoegen</a:t>
          </a:r>
          <a:endParaRPr lang="nl-BE" sz="2000" kern="1200" dirty="0"/>
        </a:p>
      </dsp:txBody>
      <dsp:txXfrm>
        <a:off x="772482" y="3907941"/>
        <a:ext cx="2862837" cy="486834"/>
      </dsp:txXfrm>
    </dsp:sp>
    <dsp:sp modelId="{4B6DE749-8E70-4294-A292-97DF1BB9EDC2}">
      <dsp:nvSpPr>
        <dsp:cNvPr id="0" name=""/>
        <dsp:cNvSpPr/>
      </dsp:nvSpPr>
      <dsp:spPr>
        <a:xfrm>
          <a:off x="468210" y="3847087"/>
          <a:ext cx="608543" cy="608543"/>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23D4083-D727-4ECB-BE5B-DDEC313D4972}">
      <dsp:nvSpPr>
        <dsp:cNvPr id="0" name=""/>
        <dsp:cNvSpPr/>
      </dsp:nvSpPr>
      <dsp:spPr>
        <a:xfrm>
          <a:off x="372027" y="4638101"/>
          <a:ext cx="3263292" cy="48683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6425" tIns="50800" rIns="50800" bIns="50800" numCol="1" spcCol="1270" anchor="ctr" anchorCtr="0">
          <a:noAutofit/>
        </a:bodyPr>
        <a:lstStyle/>
        <a:p>
          <a:pPr marL="0" lvl="0" indent="0" algn="l" defTabSz="889000">
            <a:lnSpc>
              <a:spcPct val="90000"/>
            </a:lnSpc>
            <a:spcBef>
              <a:spcPct val="0"/>
            </a:spcBef>
            <a:spcAft>
              <a:spcPct val="35000"/>
            </a:spcAft>
            <a:buNone/>
          </a:pPr>
          <a:r>
            <a:rPr lang="nl-BE" sz="2000" kern="1200" baseline="0" dirty="0"/>
            <a:t>Groeperen</a:t>
          </a:r>
          <a:endParaRPr lang="nl-BE" sz="2000" kern="1200" dirty="0"/>
        </a:p>
      </dsp:txBody>
      <dsp:txXfrm>
        <a:off x="372027" y="4638101"/>
        <a:ext cx="3263292" cy="486834"/>
      </dsp:txXfrm>
    </dsp:sp>
    <dsp:sp modelId="{81DB6912-79E1-482A-ABEF-FA8BB3BE9A70}">
      <dsp:nvSpPr>
        <dsp:cNvPr id="0" name=""/>
        <dsp:cNvSpPr/>
      </dsp:nvSpPr>
      <dsp:spPr>
        <a:xfrm>
          <a:off x="67755" y="4577247"/>
          <a:ext cx="608543" cy="608543"/>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72250A-1E14-4A2C-B2A7-2EA4D1618BFB}">
      <dsp:nvSpPr>
        <dsp:cNvPr id="0" name=""/>
        <dsp:cNvSpPr/>
      </dsp:nvSpPr>
      <dsp:spPr>
        <a:xfrm>
          <a:off x="-5228127" y="-56506"/>
          <a:ext cx="6225714" cy="6225714"/>
        </a:xfrm>
        <a:prstGeom prst="blockArc">
          <a:avLst>
            <a:gd name="adj1" fmla="val 18900000"/>
            <a:gd name="adj2" fmla="val 2700000"/>
            <a:gd name="adj3" fmla="val 347"/>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5A3ED7D-6214-4056-8405-301ED28A2621}">
      <dsp:nvSpPr>
        <dsp:cNvPr id="0" name=""/>
        <dsp:cNvSpPr/>
      </dsp:nvSpPr>
      <dsp:spPr>
        <a:xfrm>
          <a:off x="372027" y="987764"/>
          <a:ext cx="3263292" cy="48683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6425" tIns="50800" rIns="50800" bIns="50800" numCol="1" spcCol="1270" anchor="ctr" anchorCtr="0">
          <a:noAutofit/>
        </a:bodyPr>
        <a:lstStyle/>
        <a:p>
          <a:pPr marL="0" lvl="0" indent="0" algn="l" defTabSz="889000">
            <a:lnSpc>
              <a:spcPct val="90000"/>
            </a:lnSpc>
            <a:spcBef>
              <a:spcPct val="0"/>
            </a:spcBef>
            <a:spcAft>
              <a:spcPct val="35000"/>
            </a:spcAft>
            <a:buNone/>
          </a:pPr>
          <a:r>
            <a:rPr lang="nl-NL" sz="2000" kern="1200" baseline="0" dirty="0"/>
            <a:t>Creëren</a:t>
          </a:r>
          <a:endParaRPr lang="nl-BE" sz="2000" kern="1200" dirty="0"/>
        </a:p>
      </dsp:txBody>
      <dsp:txXfrm>
        <a:off x="372027" y="987764"/>
        <a:ext cx="3263292" cy="486834"/>
      </dsp:txXfrm>
    </dsp:sp>
    <dsp:sp modelId="{2A2B03B7-10AE-4B07-801D-59C5DD107344}">
      <dsp:nvSpPr>
        <dsp:cNvPr id="0" name=""/>
        <dsp:cNvSpPr/>
      </dsp:nvSpPr>
      <dsp:spPr>
        <a:xfrm>
          <a:off x="67755" y="926909"/>
          <a:ext cx="608543" cy="608543"/>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51E2357-3730-408A-8EED-606C9503A7C7}">
      <dsp:nvSpPr>
        <dsp:cNvPr id="0" name=""/>
        <dsp:cNvSpPr/>
      </dsp:nvSpPr>
      <dsp:spPr>
        <a:xfrm>
          <a:off x="772482" y="1717924"/>
          <a:ext cx="2862837" cy="48683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6425" tIns="50800" rIns="50800" bIns="50800" numCol="1" spcCol="1270" anchor="ctr" anchorCtr="0">
          <a:noAutofit/>
        </a:bodyPr>
        <a:lstStyle/>
        <a:p>
          <a:pPr marL="0" lvl="0" indent="0" algn="l" defTabSz="889000">
            <a:lnSpc>
              <a:spcPct val="90000"/>
            </a:lnSpc>
            <a:spcBef>
              <a:spcPct val="0"/>
            </a:spcBef>
            <a:spcAft>
              <a:spcPct val="35000"/>
            </a:spcAft>
            <a:buNone/>
          </a:pPr>
          <a:r>
            <a:rPr lang="nl-NL" sz="2000" kern="1200" baseline="0" dirty="0"/>
            <a:t>Attribuut manipulatie</a:t>
          </a:r>
          <a:endParaRPr lang="nl-BE" sz="2000" kern="1200" dirty="0"/>
        </a:p>
      </dsp:txBody>
      <dsp:txXfrm>
        <a:off x="772482" y="1717924"/>
        <a:ext cx="2862837" cy="486834"/>
      </dsp:txXfrm>
    </dsp:sp>
    <dsp:sp modelId="{52ED2DC3-4FA2-4A1F-989F-994EA8D379D0}">
      <dsp:nvSpPr>
        <dsp:cNvPr id="0" name=""/>
        <dsp:cNvSpPr/>
      </dsp:nvSpPr>
      <dsp:spPr>
        <a:xfrm>
          <a:off x="468210" y="1657069"/>
          <a:ext cx="608543" cy="608543"/>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CC0C854-8BFB-4ED9-AEE3-52D7F95F42BD}">
      <dsp:nvSpPr>
        <dsp:cNvPr id="0" name=""/>
        <dsp:cNvSpPr/>
      </dsp:nvSpPr>
      <dsp:spPr>
        <a:xfrm>
          <a:off x="955600" y="2448084"/>
          <a:ext cx="2679719" cy="486834"/>
        </a:xfrm>
        <a:prstGeom prst="rect">
          <a:avLst/>
        </a:prstGeom>
        <a:solidFill>
          <a:srgbClr val="2F4D5D"/>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6425" tIns="50800" rIns="50800" bIns="50800" numCol="1" spcCol="1270" anchor="ctr" anchorCtr="0">
          <a:noAutofit/>
        </a:bodyPr>
        <a:lstStyle/>
        <a:p>
          <a:pPr marL="0" lvl="0" indent="0" algn="l" defTabSz="889000">
            <a:lnSpc>
              <a:spcPct val="90000"/>
            </a:lnSpc>
            <a:spcBef>
              <a:spcPct val="0"/>
            </a:spcBef>
            <a:spcAft>
              <a:spcPct val="35000"/>
            </a:spcAft>
            <a:buNone/>
          </a:pPr>
          <a:r>
            <a:rPr lang="nl-NL" sz="2000" kern="1200" baseline="0"/>
            <a:t>Verwijderen</a:t>
          </a:r>
          <a:endParaRPr lang="nl-BE" sz="2000" kern="1200" dirty="0"/>
        </a:p>
      </dsp:txBody>
      <dsp:txXfrm>
        <a:off x="955600" y="2448084"/>
        <a:ext cx="2679719" cy="486834"/>
      </dsp:txXfrm>
    </dsp:sp>
    <dsp:sp modelId="{E327C853-2AD2-4D00-905A-BEA805840E18}">
      <dsp:nvSpPr>
        <dsp:cNvPr id="0" name=""/>
        <dsp:cNvSpPr/>
      </dsp:nvSpPr>
      <dsp:spPr>
        <a:xfrm>
          <a:off x="651328" y="2387229"/>
          <a:ext cx="608543" cy="608543"/>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FEB195D-DA83-4CED-978C-9ECCBBDE60C7}">
      <dsp:nvSpPr>
        <dsp:cNvPr id="0" name=""/>
        <dsp:cNvSpPr/>
      </dsp:nvSpPr>
      <dsp:spPr>
        <a:xfrm>
          <a:off x="955600" y="3177781"/>
          <a:ext cx="2679719" cy="48683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6425" tIns="50800" rIns="50800" bIns="50800" numCol="1" spcCol="1270" anchor="ctr" anchorCtr="0">
          <a:noAutofit/>
        </a:bodyPr>
        <a:lstStyle/>
        <a:p>
          <a:pPr marL="0" lvl="0" indent="0" algn="l" defTabSz="889000">
            <a:lnSpc>
              <a:spcPct val="90000"/>
            </a:lnSpc>
            <a:spcBef>
              <a:spcPct val="0"/>
            </a:spcBef>
            <a:spcAft>
              <a:spcPct val="35000"/>
            </a:spcAft>
            <a:buNone/>
          </a:pPr>
          <a:r>
            <a:rPr lang="nl-BE" sz="2000" kern="1200" dirty="0"/>
            <a:t>Splitsen</a:t>
          </a:r>
        </a:p>
      </dsp:txBody>
      <dsp:txXfrm>
        <a:off x="955600" y="3177781"/>
        <a:ext cx="2679719" cy="486834"/>
      </dsp:txXfrm>
    </dsp:sp>
    <dsp:sp modelId="{7FFFF2C7-3E9B-4ABA-B133-63FA08143A22}">
      <dsp:nvSpPr>
        <dsp:cNvPr id="0" name=""/>
        <dsp:cNvSpPr/>
      </dsp:nvSpPr>
      <dsp:spPr>
        <a:xfrm>
          <a:off x="651328" y="3116927"/>
          <a:ext cx="608543" cy="608543"/>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2DC3E34-A68F-426D-9668-CFBBDB738E29}">
      <dsp:nvSpPr>
        <dsp:cNvPr id="0" name=""/>
        <dsp:cNvSpPr/>
      </dsp:nvSpPr>
      <dsp:spPr>
        <a:xfrm>
          <a:off x="772482" y="3907941"/>
          <a:ext cx="2862837" cy="48683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6425" tIns="50800" rIns="50800" bIns="50800" numCol="1" spcCol="1270" anchor="ctr" anchorCtr="0">
          <a:noAutofit/>
        </a:bodyPr>
        <a:lstStyle/>
        <a:p>
          <a:pPr marL="0" lvl="0" indent="0" algn="l" defTabSz="889000">
            <a:lnSpc>
              <a:spcPct val="90000"/>
            </a:lnSpc>
            <a:spcBef>
              <a:spcPct val="0"/>
            </a:spcBef>
            <a:spcAft>
              <a:spcPct val="35000"/>
            </a:spcAft>
            <a:buNone/>
          </a:pPr>
          <a:r>
            <a:rPr lang="nl-BE" sz="2000" kern="1200" baseline="0" dirty="0"/>
            <a:t>Samenvoegen</a:t>
          </a:r>
          <a:endParaRPr lang="nl-BE" sz="2000" kern="1200" dirty="0"/>
        </a:p>
      </dsp:txBody>
      <dsp:txXfrm>
        <a:off x="772482" y="3907941"/>
        <a:ext cx="2862837" cy="486834"/>
      </dsp:txXfrm>
    </dsp:sp>
    <dsp:sp modelId="{4B6DE749-8E70-4294-A292-97DF1BB9EDC2}">
      <dsp:nvSpPr>
        <dsp:cNvPr id="0" name=""/>
        <dsp:cNvSpPr/>
      </dsp:nvSpPr>
      <dsp:spPr>
        <a:xfrm>
          <a:off x="468210" y="3847087"/>
          <a:ext cx="608543" cy="608543"/>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23D4083-D727-4ECB-BE5B-DDEC313D4972}">
      <dsp:nvSpPr>
        <dsp:cNvPr id="0" name=""/>
        <dsp:cNvSpPr/>
      </dsp:nvSpPr>
      <dsp:spPr>
        <a:xfrm>
          <a:off x="372027" y="4638101"/>
          <a:ext cx="3263292" cy="48683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6425" tIns="50800" rIns="50800" bIns="50800" numCol="1" spcCol="1270" anchor="ctr" anchorCtr="0">
          <a:noAutofit/>
        </a:bodyPr>
        <a:lstStyle/>
        <a:p>
          <a:pPr marL="0" lvl="0" indent="0" algn="l" defTabSz="889000">
            <a:lnSpc>
              <a:spcPct val="90000"/>
            </a:lnSpc>
            <a:spcBef>
              <a:spcPct val="0"/>
            </a:spcBef>
            <a:spcAft>
              <a:spcPct val="35000"/>
            </a:spcAft>
            <a:buNone/>
          </a:pPr>
          <a:r>
            <a:rPr lang="nl-BE" sz="2000" kern="1200" baseline="0" dirty="0"/>
            <a:t>Groeperen</a:t>
          </a:r>
          <a:endParaRPr lang="nl-BE" sz="2000" kern="1200" dirty="0"/>
        </a:p>
      </dsp:txBody>
      <dsp:txXfrm>
        <a:off x="372027" y="4638101"/>
        <a:ext cx="3263292" cy="486834"/>
      </dsp:txXfrm>
    </dsp:sp>
    <dsp:sp modelId="{81DB6912-79E1-482A-ABEF-FA8BB3BE9A70}">
      <dsp:nvSpPr>
        <dsp:cNvPr id="0" name=""/>
        <dsp:cNvSpPr/>
      </dsp:nvSpPr>
      <dsp:spPr>
        <a:xfrm>
          <a:off x="67755" y="4577247"/>
          <a:ext cx="608543" cy="608543"/>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72250A-1E14-4A2C-B2A7-2EA4D1618BFB}">
      <dsp:nvSpPr>
        <dsp:cNvPr id="0" name=""/>
        <dsp:cNvSpPr/>
      </dsp:nvSpPr>
      <dsp:spPr>
        <a:xfrm>
          <a:off x="-5228127" y="-56506"/>
          <a:ext cx="6225714" cy="6225714"/>
        </a:xfrm>
        <a:prstGeom prst="blockArc">
          <a:avLst>
            <a:gd name="adj1" fmla="val 18900000"/>
            <a:gd name="adj2" fmla="val 2700000"/>
            <a:gd name="adj3" fmla="val 347"/>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5A3ED7D-6214-4056-8405-301ED28A2621}">
      <dsp:nvSpPr>
        <dsp:cNvPr id="0" name=""/>
        <dsp:cNvSpPr/>
      </dsp:nvSpPr>
      <dsp:spPr>
        <a:xfrm>
          <a:off x="372027" y="987764"/>
          <a:ext cx="3263292" cy="48683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6425" tIns="50800" rIns="50800" bIns="50800" numCol="1" spcCol="1270" anchor="ctr" anchorCtr="0">
          <a:noAutofit/>
        </a:bodyPr>
        <a:lstStyle/>
        <a:p>
          <a:pPr marL="0" lvl="0" indent="0" algn="l" defTabSz="889000">
            <a:lnSpc>
              <a:spcPct val="90000"/>
            </a:lnSpc>
            <a:spcBef>
              <a:spcPct val="0"/>
            </a:spcBef>
            <a:spcAft>
              <a:spcPct val="35000"/>
            </a:spcAft>
            <a:buNone/>
          </a:pPr>
          <a:r>
            <a:rPr lang="nl-NL" sz="2000" kern="1200" baseline="0" dirty="0"/>
            <a:t>Creëren</a:t>
          </a:r>
          <a:endParaRPr lang="nl-BE" sz="2000" kern="1200" dirty="0"/>
        </a:p>
      </dsp:txBody>
      <dsp:txXfrm>
        <a:off x="372027" y="987764"/>
        <a:ext cx="3263292" cy="486834"/>
      </dsp:txXfrm>
    </dsp:sp>
    <dsp:sp modelId="{2A2B03B7-10AE-4B07-801D-59C5DD107344}">
      <dsp:nvSpPr>
        <dsp:cNvPr id="0" name=""/>
        <dsp:cNvSpPr/>
      </dsp:nvSpPr>
      <dsp:spPr>
        <a:xfrm>
          <a:off x="67755" y="926909"/>
          <a:ext cx="608543" cy="608543"/>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51E2357-3730-408A-8EED-606C9503A7C7}">
      <dsp:nvSpPr>
        <dsp:cNvPr id="0" name=""/>
        <dsp:cNvSpPr/>
      </dsp:nvSpPr>
      <dsp:spPr>
        <a:xfrm>
          <a:off x="772482" y="1717924"/>
          <a:ext cx="2862837" cy="48683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6425" tIns="50800" rIns="50800" bIns="50800" numCol="1" spcCol="1270" anchor="ctr" anchorCtr="0">
          <a:noAutofit/>
        </a:bodyPr>
        <a:lstStyle/>
        <a:p>
          <a:pPr marL="0" lvl="0" indent="0" algn="l" defTabSz="889000">
            <a:lnSpc>
              <a:spcPct val="90000"/>
            </a:lnSpc>
            <a:spcBef>
              <a:spcPct val="0"/>
            </a:spcBef>
            <a:spcAft>
              <a:spcPct val="35000"/>
            </a:spcAft>
            <a:buNone/>
          </a:pPr>
          <a:r>
            <a:rPr lang="nl-NL" sz="2000" kern="1200" baseline="0" dirty="0"/>
            <a:t>Attribuut manipulatie</a:t>
          </a:r>
          <a:endParaRPr lang="nl-BE" sz="2000" kern="1200" dirty="0"/>
        </a:p>
      </dsp:txBody>
      <dsp:txXfrm>
        <a:off x="772482" y="1717924"/>
        <a:ext cx="2862837" cy="486834"/>
      </dsp:txXfrm>
    </dsp:sp>
    <dsp:sp modelId="{52ED2DC3-4FA2-4A1F-989F-994EA8D379D0}">
      <dsp:nvSpPr>
        <dsp:cNvPr id="0" name=""/>
        <dsp:cNvSpPr/>
      </dsp:nvSpPr>
      <dsp:spPr>
        <a:xfrm>
          <a:off x="468210" y="1657069"/>
          <a:ext cx="608543" cy="608543"/>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CC0C854-8BFB-4ED9-AEE3-52D7F95F42BD}">
      <dsp:nvSpPr>
        <dsp:cNvPr id="0" name=""/>
        <dsp:cNvSpPr/>
      </dsp:nvSpPr>
      <dsp:spPr>
        <a:xfrm>
          <a:off x="955600" y="2448084"/>
          <a:ext cx="2679719" cy="48683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6425" tIns="50800" rIns="50800" bIns="50800" numCol="1" spcCol="1270" anchor="ctr" anchorCtr="0">
          <a:noAutofit/>
        </a:bodyPr>
        <a:lstStyle/>
        <a:p>
          <a:pPr marL="0" lvl="0" indent="0" algn="l" defTabSz="889000">
            <a:lnSpc>
              <a:spcPct val="90000"/>
            </a:lnSpc>
            <a:spcBef>
              <a:spcPct val="0"/>
            </a:spcBef>
            <a:spcAft>
              <a:spcPct val="35000"/>
            </a:spcAft>
            <a:buNone/>
          </a:pPr>
          <a:r>
            <a:rPr lang="nl-NL" sz="2000" kern="1200" baseline="0"/>
            <a:t>Verwijderen</a:t>
          </a:r>
          <a:endParaRPr lang="nl-BE" sz="2000" kern="1200" dirty="0"/>
        </a:p>
      </dsp:txBody>
      <dsp:txXfrm>
        <a:off x="955600" y="2448084"/>
        <a:ext cx="2679719" cy="486834"/>
      </dsp:txXfrm>
    </dsp:sp>
    <dsp:sp modelId="{E327C853-2AD2-4D00-905A-BEA805840E18}">
      <dsp:nvSpPr>
        <dsp:cNvPr id="0" name=""/>
        <dsp:cNvSpPr/>
      </dsp:nvSpPr>
      <dsp:spPr>
        <a:xfrm>
          <a:off x="651328" y="2387229"/>
          <a:ext cx="608543" cy="608543"/>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FEB195D-DA83-4CED-978C-9ECCBBDE60C7}">
      <dsp:nvSpPr>
        <dsp:cNvPr id="0" name=""/>
        <dsp:cNvSpPr/>
      </dsp:nvSpPr>
      <dsp:spPr>
        <a:xfrm>
          <a:off x="955600" y="3177781"/>
          <a:ext cx="2679719" cy="486834"/>
        </a:xfrm>
        <a:prstGeom prst="rect">
          <a:avLst/>
        </a:prstGeom>
        <a:solidFill>
          <a:srgbClr val="2F4D5D"/>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6425" tIns="50800" rIns="50800" bIns="50800" numCol="1" spcCol="1270" anchor="ctr" anchorCtr="0">
          <a:noAutofit/>
        </a:bodyPr>
        <a:lstStyle/>
        <a:p>
          <a:pPr marL="0" lvl="0" indent="0" algn="l" defTabSz="889000">
            <a:lnSpc>
              <a:spcPct val="90000"/>
            </a:lnSpc>
            <a:spcBef>
              <a:spcPct val="0"/>
            </a:spcBef>
            <a:spcAft>
              <a:spcPct val="35000"/>
            </a:spcAft>
            <a:buNone/>
          </a:pPr>
          <a:r>
            <a:rPr lang="nl-BE" sz="2000" kern="1200" dirty="0"/>
            <a:t>Splitsen</a:t>
          </a:r>
        </a:p>
      </dsp:txBody>
      <dsp:txXfrm>
        <a:off x="955600" y="3177781"/>
        <a:ext cx="2679719" cy="486834"/>
      </dsp:txXfrm>
    </dsp:sp>
    <dsp:sp modelId="{7FFFF2C7-3E9B-4ABA-B133-63FA08143A22}">
      <dsp:nvSpPr>
        <dsp:cNvPr id="0" name=""/>
        <dsp:cNvSpPr/>
      </dsp:nvSpPr>
      <dsp:spPr>
        <a:xfrm>
          <a:off x="651328" y="3116927"/>
          <a:ext cx="608543" cy="608543"/>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2DC3E34-A68F-426D-9668-CFBBDB738E29}">
      <dsp:nvSpPr>
        <dsp:cNvPr id="0" name=""/>
        <dsp:cNvSpPr/>
      </dsp:nvSpPr>
      <dsp:spPr>
        <a:xfrm>
          <a:off x="772482" y="3907941"/>
          <a:ext cx="2862837" cy="486834"/>
        </a:xfrm>
        <a:prstGeom prst="rect">
          <a:avLst/>
        </a:prstGeom>
        <a:solidFill>
          <a:srgbClr val="2F4D5D"/>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6425" tIns="50800" rIns="50800" bIns="50800" numCol="1" spcCol="1270" anchor="ctr" anchorCtr="0">
          <a:noAutofit/>
        </a:bodyPr>
        <a:lstStyle/>
        <a:p>
          <a:pPr marL="0" lvl="0" indent="0" algn="l" defTabSz="889000">
            <a:lnSpc>
              <a:spcPct val="90000"/>
            </a:lnSpc>
            <a:spcBef>
              <a:spcPct val="0"/>
            </a:spcBef>
            <a:spcAft>
              <a:spcPct val="35000"/>
            </a:spcAft>
            <a:buNone/>
          </a:pPr>
          <a:r>
            <a:rPr lang="nl-BE" sz="2000" kern="1200" baseline="0" dirty="0"/>
            <a:t>Samenvoegen</a:t>
          </a:r>
          <a:endParaRPr lang="nl-BE" sz="2000" kern="1200" dirty="0"/>
        </a:p>
      </dsp:txBody>
      <dsp:txXfrm>
        <a:off x="772482" y="3907941"/>
        <a:ext cx="2862837" cy="486834"/>
      </dsp:txXfrm>
    </dsp:sp>
    <dsp:sp modelId="{4B6DE749-8E70-4294-A292-97DF1BB9EDC2}">
      <dsp:nvSpPr>
        <dsp:cNvPr id="0" name=""/>
        <dsp:cNvSpPr/>
      </dsp:nvSpPr>
      <dsp:spPr>
        <a:xfrm>
          <a:off x="468210" y="3847087"/>
          <a:ext cx="608543" cy="608543"/>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23D4083-D727-4ECB-BE5B-DDEC313D4972}">
      <dsp:nvSpPr>
        <dsp:cNvPr id="0" name=""/>
        <dsp:cNvSpPr/>
      </dsp:nvSpPr>
      <dsp:spPr>
        <a:xfrm>
          <a:off x="372027" y="4638101"/>
          <a:ext cx="3263292" cy="48683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6425" tIns="50800" rIns="50800" bIns="50800" numCol="1" spcCol="1270" anchor="ctr" anchorCtr="0">
          <a:noAutofit/>
        </a:bodyPr>
        <a:lstStyle/>
        <a:p>
          <a:pPr marL="0" lvl="0" indent="0" algn="l" defTabSz="889000">
            <a:lnSpc>
              <a:spcPct val="90000"/>
            </a:lnSpc>
            <a:spcBef>
              <a:spcPct val="0"/>
            </a:spcBef>
            <a:spcAft>
              <a:spcPct val="35000"/>
            </a:spcAft>
            <a:buNone/>
          </a:pPr>
          <a:r>
            <a:rPr lang="nl-BE" sz="2000" kern="1200" baseline="0" dirty="0"/>
            <a:t>Groeperen</a:t>
          </a:r>
          <a:endParaRPr lang="nl-BE" sz="2000" kern="1200" dirty="0"/>
        </a:p>
      </dsp:txBody>
      <dsp:txXfrm>
        <a:off x="372027" y="4638101"/>
        <a:ext cx="3263292" cy="486834"/>
      </dsp:txXfrm>
    </dsp:sp>
    <dsp:sp modelId="{81DB6912-79E1-482A-ABEF-FA8BB3BE9A70}">
      <dsp:nvSpPr>
        <dsp:cNvPr id="0" name=""/>
        <dsp:cNvSpPr/>
      </dsp:nvSpPr>
      <dsp:spPr>
        <a:xfrm>
          <a:off x="67755" y="4577247"/>
          <a:ext cx="608543" cy="608543"/>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72250A-1E14-4A2C-B2A7-2EA4D1618BFB}">
      <dsp:nvSpPr>
        <dsp:cNvPr id="0" name=""/>
        <dsp:cNvSpPr/>
      </dsp:nvSpPr>
      <dsp:spPr>
        <a:xfrm>
          <a:off x="-5228127" y="-56506"/>
          <a:ext cx="6225714" cy="6225714"/>
        </a:xfrm>
        <a:prstGeom prst="blockArc">
          <a:avLst>
            <a:gd name="adj1" fmla="val 18900000"/>
            <a:gd name="adj2" fmla="val 2700000"/>
            <a:gd name="adj3" fmla="val 347"/>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5A3ED7D-6214-4056-8405-301ED28A2621}">
      <dsp:nvSpPr>
        <dsp:cNvPr id="0" name=""/>
        <dsp:cNvSpPr/>
      </dsp:nvSpPr>
      <dsp:spPr>
        <a:xfrm>
          <a:off x="372027" y="987764"/>
          <a:ext cx="3263292" cy="48683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6425" tIns="50800" rIns="50800" bIns="50800" numCol="1" spcCol="1270" anchor="ctr" anchorCtr="0">
          <a:noAutofit/>
        </a:bodyPr>
        <a:lstStyle/>
        <a:p>
          <a:pPr marL="0" lvl="0" indent="0" algn="l" defTabSz="889000">
            <a:lnSpc>
              <a:spcPct val="90000"/>
            </a:lnSpc>
            <a:spcBef>
              <a:spcPct val="0"/>
            </a:spcBef>
            <a:spcAft>
              <a:spcPct val="35000"/>
            </a:spcAft>
            <a:buNone/>
          </a:pPr>
          <a:r>
            <a:rPr lang="nl-NL" sz="2000" kern="1200" baseline="0" dirty="0"/>
            <a:t>Creëren</a:t>
          </a:r>
          <a:endParaRPr lang="nl-BE" sz="2000" kern="1200" dirty="0"/>
        </a:p>
      </dsp:txBody>
      <dsp:txXfrm>
        <a:off x="372027" y="987764"/>
        <a:ext cx="3263292" cy="486834"/>
      </dsp:txXfrm>
    </dsp:sp>
    <dsp:sp modelId="{2A2B03B7-10AE-4B07-801D-59C5DD107344}">
      <dsp:nvSpPr>
        <dsp:cNvPr id="0" name=""/>
        <dsp:cNvSpPr/>
      </dsp:nvSpPr>
      <dsp:spPr>
        <a:xfrm>
          <a:off x="67755" y="926909"/>
          <a:ext cx="608543" cy="608543"/>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51E2357-3730-408A-8EED-606C9503A7C7}">
      <dsp:nvSpPr>
        <dsp:cNvPr id="0" name=""/>
        <dsp:cNvSpPr/>
      </dsp:nvSpPr>
      <dsp:spPr>
        <a:xfrm>
          <a:off x="772482" y="1717924"/>
          <a:ext cx="2862837" cy="48683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6425" tIns="50800" rIns="50800" bIns="50800" numCol="1" spcCol="1270" anchor="ctr" anchorCtr="0">
          <a:noAutofit/>
        </a:bodyPr>
        <a:lstStyle/>
        <a:p>
          <a:pPr marL="0" lvl="0" indent="0" algn="l" defTabSz="889000">
            <a:lnSpc>
              <a:spcPct val="90000"/>
            </a:lnSpc>
            <a:spcBef>
              <a:spcPct val="0"/>
            </a:spcBef>
            <a:spcAft>
              <a:spcPct val="35000"/>
            </a:spcAft>
            <a:buNone/>
          </a:pPr>
          <a:r>
            <a:rPr lang="nl-NL" sz="2000" kern="1200" baseline="0" dirty="0"/>
            <a:t>Attribuut manipulatie</a:t>
          </a:r>
          <a:endParaRPr lang="nl-BE" sz="2000" kern="1200" dirty="0"/>
        </a:p>
      </dsp:txBody>
      <dsp:txXfrm>
        <a:off x="772482" y="1717924"/>
        <a:ext cx="2862837" cy="486834"/>
      </dsp:txXfrm>
    </dsp:sp>
    <dsp:sp modelId="{52ED2DC3-4FA2-4A1F-989F-994EA8D379D0}">
      <dsp:nvSpPr>
        <dsp:cNvPr id="0" name=""/>
        <dsp:cNvSpPr/>
      </dsp:nvSpPr>
      <dsp:spPr>
        <a:xfrm>
          <a:off x="468210" y="1657069"/>
          <a:ext cx="608543" cy="608543"/>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CC0C854-8BFB-4ED9-AEE3-52D7F95F42BD}">
      <dsp:nvSpPr>
        <dsp:cNvPr id="0" name=""/>
        <dsp:cNvSpPr/>
      </dsp:nvSpPr>
      <dsp:spPr>
        <a:xfrm>
          <a:off x="955600" y="2448084"/>
          <a:ext cx="2679719" cy="48683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6425" tIns="50800" rIns="50800" bIns="50800" numCol="1" spcCol="1270" anchor="ctr" anchorCtr="0">
          <a:noAutofit/>
        </a:bodyPr>
        <a:lstStyle/>
        <a:p>
          <a:pPr marL="0" lvl="0" indent="0" algn="l" defTabSz="889000">
            <a:lnSpc>
              <a:spcPct val="90000"/>
            </a:lnSpc>
            <a:spcBef>
              <a:spcPct val="0"/>
            </a:spcBef>
            <a:spcAft>
              <a:spcPct val="35000"/>
            </a:spcAft>
            <a:buNone/>
          </a:pPr>
          <a:r>
            <a:rPr lang="nl-NL" sz="2000" kern="1200" baseline="0"/>
            <a:t>Verwijderen</a:t>
          </a:r>
          <a:endParaRPr lang="nl-BE" sz="2000" kern="1200" dirty="0"/>
        </a:p>
      </dsp:txBody>
      <dsp:txXfrm>
        <a:off x="955600" y="2448084"/>
        <a:ext cx="2679719" cy="486834"/>
      </dsp:txXfrm>
    </dsp:sp>
    <dsp:sp modelId="{E327C853-2AD2-4D00-905A-BEA805840E18}">
      <dsp:nvSpPr>
        <dsp:cNvPr id="0" name=""/>
        <dsp:cNvSpPr/>
      </dsp:nvSpPr>
      <dsp:spPr>
        <a:xfrm>
          <a:off x="651328" y="2387229"/>
          <a:ext cx="608543" cy="608543"/>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FEB195D-DA83-4CED-978C-9ECCBBDE60C7}">
      <dsp:nvSpPr>
        <dsp:cNvPr id="0" name=""/>
        <dsp:cNvSpPr/>
      </dsp:nvSpPr>
      <dsp:spPr>
        <a:xfrm>
          <a:off x="955600" y="3177781"/>
          <a:ext cx="2679719" cy="486834"/>
        </a:xfrm>
        <a:prstGeom prst="rect">
          <a:avLst/>
        </a:prstGeom>
        <a:solidFill>
          <a:srgbClr val="2F4D5D"/>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6425" tIns="50800" rIns="50800" bIns="50800" numCol="1" spcCol="1270" anchor="ctr" anchorCtr="0">
          <a:noAutofit/>
        </a:bodyPr>
        <a:lstStyle/>
        <a:p>
          <a:pPr marL="0" lvl="0" indent="0" algn="l" defTabSz="889000">
            <a:lnSpc>
              <a:spcPct val="90000"/>
            </a:lnSpc>
            <a:spcBef>
              <a:spcPct val="0"/>
            </a:spcBef>
            <a:spcAft>
              <a:spcPct val="35000"/>
            </a:spcAft>
            <a:buNone/>
          </a:pPr>
          <a:r>
            <a:rPr lang="nl-BE" sz="2000" kern="1200" dirty="0"/>
            <a:t>Splitsen</a:t>
          </a:r>
        </a:p>
      </dsp:txBody>
      <dsp:txXfrm>
        <a:off x="955600" y="3177781"/>
        <a:ext cx="2679719" cy="486834"/>
      </dsp:txXfrm>
    </dsp:sp>
    <dsp:sp modelId="{7FFFF2C7-3E9B-4ABA-B133-63FA08143A22}">
      <dsp:nvSpPr>
        <dsp:cNvPr id="0" name=""/>
        <dsp:cNvSpPr/>
      </dsp:nvSpPr>
      <dsp:spPr>
        <a:xfrm>
          <a:off x="651328" y="3116927"/>
          <a:ext cx="608543" cy="608543"/>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2DC3E34-A68F-426D-9668-CFBBDB738E29}">
      <dsp:nvSpPr>
        <dsp:cNvPr id="0" name=""/>
        <dsp:cNvSpPr/>
      </dsp:nvSpPr>
      <dsp:spPr>
        <a:xfrm>
          <a:off x="772482" y="3907941"/>
          <a:ext cx="2862837" cy="486834"/>
        </a:xfrm>
        <a:prstGeom prst="rect">
          <a:avLst/>
        </a:prstGeom>
        <a:solidFill>
          <a:srgbClr val="2F4D5D"/>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6425" tIns="50800" rIns="50800" bIns="50800" numCol="1" spcCol="1270" anchor="ctr" anchorCtr="0">
          <a:noAutofit/>
        </a:bodyPr>
        <a:lstStyle/>
        <a:p>
          <a:pPr marL="0" lvl="0" indent="0" algn="l" defTabSz="889000">
            <a:lnSpc>
              <a:spcPct val="90000"/>
            </a:lnSpc>
            <a:spcBef>
              <a:spcPct val="0"/>
            </a:spcBef>
            <a:spcAft>
              <a:spcPct val="35000"/>
            </a:spcAft>
            <a:buNone/>
          </a:pPr>
          <a:r>
            <a:rPr lang="nl-BE" sz="2000" kern="1200" baseline="0" dirty="0"/>
            <a:t>Samenvoegen</a:t>
          </a:r>
          <a:endParaRPr lang="nl-BE" sz="2000" kern="1200" dirty="0"/>
        </a:p>
      </dsp:txBody>
      <dsp:txXfrm>
        <a:off x="772482" y="3907941"/>
        <a:ext cx="2862837" cy="486834"/>
      </dsp:txXfrm>
    </dsp:sp>
    <dsp:sp modelId="{4B6DE749-8E70-4294-A292-97DF1BB9EDC2}">
      <dsp:nvSpPr>
        <dsp:cNvPr id="0" name=""/>
        <dsp:cNvSpPr/>
      </dsp:nvSpPr>
      <dsp:spPr>
        <a:xfrm>
          <a:off x="468210" y="3847087"/>
          <a:ext cx="608543" cy="608543"/>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23D4083-D727-4ECB-BE5B-DDEC313D4972}">
      <dsp:nvSpPr>
        <dsp:cNvPr id="0" name=""/>
        <dsp:cNvSpPr/>
      </dsp:nvSpPr>
      <dsp:spPr>
        <a:xfrm>
          <a:off x="372027" y="4638101"/>
          <a:ext cx="3263292" cy="48683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6425" tIns="50800" rIns="50800" bIns="50800" numCol="1" spcCol="1270" anchor="ctr" anchorCtr="0">
          <a:noAutofit/>
        </a:bodyPr>
        <a:lstStyle/>
        <a:p>
          <a:pPr marL="0" lvl="0" indent="0" algn="l" defTabSz="889000">
            <a:lnSpc>
              <a:spcPct val="90000"/>
            </a:lnSpc>
            <a:spcBef>
              <a:spcPct val="0"/>
            </a:spcBef>
            <a:spcAft>
              <a:spcPct val="35000"/>
            </a:spcAft>
            <a:buNone/>
          </a:pPr>
          <a:r>
            <a:rPr lang="nl-BE" sz="2000" kern="1200" baseline="0" dirty="0"/>
            <a:t>Groeperen</a:t>
          </a:r>
          <a:endParaRPr lang="nl-BE" sz="2000" kern="1200" dirty="0"/>
        </a:p>
      </dsp:txBody>
      <dsp:txXfrm>
        <a:off x="372027" y="4638101"/>
        <a:ext cx="3263292" cy="486834"/>
      </dsp:txXfrm>
    </dsp:sp>
    <dsp:sp modelId="{81DB6912-79E1-482A-ABEF-FA8BB3BE9A70}">
      <dsp:nvSpPr>
        <dsp:cNvPr id="0" name=""/>
        <dsp:cNvSpPr/>
      </dsp:nvSpPr>
      <dsp:spPr>
        <a:xfrm>
          <a:off x="67755" y="4577247"/>
          <a:ext cx="608543" cy="608543"/>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layout10.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1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14.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7.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8.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9.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F591CCF-F6FD-734B-854A-5BC033593B1E}" type="datetimeFigureOut">
              <a:rPr lang="nl-NL" smtClean="0"/>
              <a:t>10-6-2024</a:t>
            </a:fld>
            <a:endParaRPr lang="nl-NL"/>
          </a:p>
        </p:txBody>
      </p:sp>
      <p:sp>
        <p:nvSpPr>
          <p:cNvPr id="4" name="Tijdelijke aanduiding voor voettekst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5" name="Tijdelijke aanduiding voor dianumm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152A6D4-CD3D-5148-8B70-A84796F20135}" type="slidenum">
              <a:rPr lang="nl-NL" smtClean="0"/>
              <a:t>‹nr.›</a:t>
            </a:fld>
            <a:endParaRPr lang="nl-NL"/>
          </a:p>
        </p:txBody>
      </p:sp>
    </p:spTree>
    <p:extLst>
      <p:ext uri="{BB962C8B-B14F-4D97-AF65-F5344CB8AC3E}">
        <p14:creationId xmlns:p14="http://schemas.microsoft.com/office/powerpoint/2010/main" val="4589163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3C66214-DB21-4647-B5DA-0D17CA592867}" type="datetimeFigureOut">
              <a:rPr lang="nl-NL" smtClean="0"/>
              <a:t>10-6-2024</a:t>
            </a:fld>
            <a:endParaRPr lang="nl-NL"/>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a:t>Klik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54E32A-327F-AF4B-8E1F-209FBF93D26D}" type="slidenum">
              <a:rPr lang="nl-NL" smtClean="0"/>
              <a:t>‹nr.›</a:t>
            </a:fld>
            <a:endParaRPr lang="nl-NL"/>
          </a:p>
        </p:txBody>
      </p:sp>
    </p:spTree>
    <p:extLst>
      <p:ext uri="{BB962C8B-B14F-4D97-AF65-F5344CB8AC3E}">
        <p14:creationId xmlns:p14="http://schemas.microsoft.com/office/powerpoint/2010/main" val="14640467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indent="0">
              <a:buFont typeface="Arial" panose="020B0604020202020204" pitchFamily="34" charset="0"/>
              <a:buNone/>
            </a:pPr>
            <a:r>
              <a:rPr lang="nl-BE" dirty="0"/>
              <a:t>Goede dag allemaal, Ik ben jules en mijn thesis gaat over </a:t>
            </a:r>
            <a:r>
              <a:rPr lang="nl-BE" dirty="0" err="1"/>
              <a:t>threat</a:t>
            </a:r>
            <a:r>
              <a:rPr lang="nl-BE" dirty="0"/>
              <a:t> </a:t>
            </a:r>
            <a:r>
              <a:rPr lang="nl-BE" dirty="0" err="1"/>
              <a:t>modeling</a:t>
            </a:r>
            <a:r>
              <a:rPr lang="nl-BE" dirty="0"/>
              <a:t> met een documenterende event </a:t>
            </a:r>
            <a:r>
              <a:rPr lang="nl-NL" dirty="0"/>
              <a:t>georiënteerd</a:t>
            </a:r>
            <a:r>
              <a:rPr lang="nl-BE" dirty="0"/>
              <a:t> </a:t>
            </a:r>
            <a:r>
              <a:rPr lang="nl-BE" dirty="0" err="1"/>
              <a:t>dsl</a:t>
            </a:r>
            <a:r>
              <a:rPr lang="nl-BE" dirty="0"/>
              <a:t>. </a:t>
            </a:r>
          </a:p>
        </p:txBody>
      </p:sp>
      <p:sp>
        <p:nvSpPr>
          <p:cNvPr id="4" name="Tijdelijke aanduiding voor dianummer 3"/>
          <p:cNvSpPr>
            <a:spLocks noGrp="1"/>
          </p:cNvSpPr>
          <p:nvPr>
            <p:ph type="sldNum" sz="quarter" idx="5"/>
          </p:nvPr>
        </p:nvSpPr>
        <p:spPr/>
        <p:txBody>
          <a:bodyPr/>
          <a:lstStyle/>
          <a:p>
            <a:fld id="{8954E32A-327F-AF4B-8E1F-209FBF93D26D}" type="slidenum">
              <a:rPr lang="nl-NL" smtClean="0"/>
              <a:t>1</a:t>
            </a:fld>
            <a:endParaRPr lang="nl-NL"/>
          </a:p>
        </p:txBody>
      </p:sp>
    </p:spTree>
    <p:extLst>
      <p:ext uri="{BB962C8B-B14F-4D97-AF65-F5344CB8AC3E}">
        <p14:creationId xmlns:p14="http://schemas.microsoft.com/office/powerpoint/2010/main" val="9058854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a:t>En ten slotte moet het werken met het DSL het modelleren niet verhinderen. Ter verduidelijking: het gebruik van het DSL moet gebeuren tijdens het modelleren, zodat er nadien geen tijd verloren gaat aan het documenteren.</a:t>
            </a:r>
            <a:endParaRPr lang="nl-BE" dirty="0"/>
          </a:p>
        </p:txBody>
      </p:sp>
      <p:sp>
        <p:nvSpPr>
          <p:cNvPr id="4" name="Tijdelijke aanduiding voor dianummer 3"/>
          <p:cNvSpPr>
            <a:spLocks noGrp="1"/>
          </p:cNvSpPr>
          <p:nvPr>
            <p:ph type="sldNum" sz="quarter" idx="5"/>
          </p:nvPr>
        </p:nvSpPr>
        <p:spPr/>
        <p:txBody>
          <a:bodyPr/>
          <a:lstStyle/>
          <a:p>
            <a:fld id="{8954E32A-327F-AF4B-8E1F-209FBF93D26D}" type="slidenum">
              <a:rPr lang="nl-NL" smtClean="0"/>
              <a:t>13</a:t>
            </a:fld>
            <a:endParaRPr lang="nl-NL"/>
          </a:p>
        </p:txBody>
      </p:sp>
    </p:spTree>
    <p:extLst>
      <p:ext uri="{BB962C8B-B14F-4D97-AF65-F5344CB8AC3E}">
        <p14:creationId xmlns:p14="http://schemas.microsoft.com/office/powerpoint/2010/main" val="1617123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a:t>De DSL laat volgende operaties toe: ...</a:t>
            </a:r>
          </a:p>
          <a:p>
            <a:endParaRPr lang="nl-BE" dirty="0"/>
          </a:p>
          <a:p>
            <a:r>
              <a:rPr lang="nl-NL" b="0" i="0" dirty="0">
                <a:effectLst/>
                <a:highlight>
                  <a:srgbClr val="FFFFFF"/>
                </a:highlight>
                <a:latin typeface="Arial" panose="020B0604020202020204" pitchFamily="34" charset="0"/>
              </a:rPr>
              <a:t>De kern functionaliteit van de DSL is het documenteren van</a:t>
            </a:r>
            <a:br>
              <a:rPr lang="nl-NL" dirty="0"/>
            </a:br>
            <a:r>
              <a:rPr lang="nl-NL" b="0" i="0" dirty="0">
                <a:effectLst/>
                <a:highlight>
                  <a:srgbClr val="FFFFFF"/>
                </a:highlight>
                <a:latin typeface="Arial" panose="020B0604020202020204" pitchFamily="34" charset="0"/>
              </a:rPr>
              <a:t>de rationaal achter de beslissing voor de DSL-statement. Daarom moet iedere operaties</a:t>
            </a:r>
            <a:br>
              <a:rPr lang="nl-NL" dirty="0"/>
            </a:br>
            <a:r>
              <a:rPr lang="nl-NL" b="0" i="0" dirty="0">
                <a:effectLst/>
                <a:highlight>
                  <a:srgbClr val="FFFFFF"/>
                </a:highlight>
                <a:latin typeface="Arial" panose="020B0604020202020204" pitchFamily="34" charset="0"/>
              </a:rPr>
              <a:t>ook de mogelijkheid bieden om te direct </a:t>
            </a:r>
            <a:r>
              <a:rPr lang="nl-NL" b="0" i="0" dirty="0" err="1">
                <a:effectLst/>
                <a:highlight>
                  <a:srgbClr val="FFFFFF"/>
                </a:highlight>
                <a:latin typeface="Arial" panose="020B0604020202020204" pitchFamily="34" charset="0"/>
              </a:rPr>
              <a:t>inline</a:t>
            </a:r>
            <a:r>
              <a:rPr lang="nl-NL" b="0" i="0" dirty="0">
                <a:effectLst/>
                <a:highlight>
                  <a:srgbClr val="FFFFFF"/>
                </a:highlight>
                <a:latin typeface="Arial" panose="020B0604020202020204" pitchFamily="34" charset="0"/>
              </a:rPr>
              <a:t> met het DSL-statement te documenteren</a:t>
            </a:r>
            <a:endParaRPr lang="nl-BE" dirty="0"/>
          </a:p>
          <a:p>
            <a:endParaRPr lang="nl-BE" dirty="0"/>
          </a:p>
          <a:p>
            <a:r>
              <a:rPr lang="nl-BE" dirty="0"/>
              <a:t>Elementen krijgen een </a:t>
            </a:r>
            <a:r>
              <a:rPr lang="nl-BE" dirty="0" err="1"/>
              <a:t>id</a:t>
            </a:r>
            <a:r>
              <a:rPr lang="nl-BE" dirty="0"/>
              <a:t>, die is uniek. Die word gebruikt binnen de statements om de elementen aan te spreken. </a:t>
            </a:r>
          </a:p>
          <a:p>
            <a:endParaRPr lang="nl-BE" dirty="0"/>
          </a:p>
          <a:p>
            <a:endParaRPr lang="nl-BE" dirty="0"/>
          </a:p>
        </p:txBody>
      </p:sp>
      <p:sp>
        <p:nvSpPr>
          <p:cNvPr id="4" name="Tijdelijke aanduiding voor dianummer 3"/>
          <p:cNvSpPr>
            <a:spLocks noGrp="1"/>
          </p:cNvSpPr>
          <p:nvPr>
            <p:ph type="sldNum" sz="quarter" idx="5"/>
          </p:nvPr>
        </p:nvSpPr>
        <p:spPr/>
        <p:txBody>
          <a:bodyPr/>
          <a:lstStyle/>
          <a:p>
            <a:fld id="{8954E32A-327F-AF4B-8E1F-209FBF93D26D}" type="slidenum">
              <a:rPr lang="nl-NL" smtClean="0"/>
              <a:t>14</a:t>
            </a:fld>
            <a:endParaRPr lang="nl-NL"/>
          </a:p>
        </p:txBody>
      </p:sp>
    </p:spTree>
    <p:extLst>
      <p:ext uri="{BB962C8B-B14F-4D97-AF65-F5344CB8AC3E}">
        <p14:creationId xmlns:p14="http://schemas.microsoft.com/office/powerpoint/2010/main" val="2830987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b="0" i="0" dirty="0">
                <a:effectLst/>
                <a:highlight>
                  <a:srgbClr val="FFFFFF"/>
                </a:highlight>
                <a:latin typeface="Arial" panose="020B0604020202020204" pitchFamily="34" charset="0"/>
              </a:rPr>
              <a:t>Evenzeer hebben de operatie om een element te verwijderen consequenties op andere elementen. Het is mogelijk dat </a:t>
            </a:r>
            <a:r>
              <a:rPr lang="nl-NL" b="0" i="0" dirty="0" err="1">
                <a:effectLst/>
                <a:highlight>
                  <a:srgbClr val="FFFFFF"/>
                </a:highlight>
                <a:latin typeface="Arial" panose="020B0604020202020204" pitchFamily="34" charset="0"/>
              </a:rPr>
              <a:t>flows</a:t>
            </a:r>
            <a:r>
              <a:rPr lang="nl-NL" b="0" i="0" dirty="0">
                <a:effectLst/>
                <a:highlight>
                  <a:srgbClr val="FFFFFF"/>
                </a:highlight>
                <a:latin typeface="Arial" panose="020B0604020202020204" pitchFamily="34" charset="0"/>
              </a:rPr>
              <a:t> verbonden zijn met de entiteit die</a:t>
            </a:r>
            <a:br>
              <a:rPr lang="nl-NL" dirty="0"/>
            </a:br>
            <a:r>
              <a:rPr lang="nl-NL" b="0" i="0" dirty="0">
                <a:effectLst/>
                <a:highlight>
                  <a:srgbClr val="FFFFFF"/>
                </a:highlight>
                <a:latin typeface="Arial" panose="020B0604020202020204" pitchFamily="34" charset="0"/>
              </a:rPr>
              <a:t>verwijderd dient te worden</a:t>
            </a:r>
            <a:r>
              <a:rPr lang="nl-BE" b="0" i="0" dirty="0">
                <a:effectLst/>
                <a:highlight>
                  <a:srgbClr val="FFFFFF"/>
                </a:highlight>
                <a:latin typeface="Arial" panose="020B0604020202020204" pitchFamily="34" charset="0"/>
              </a:rPr>
              <a:t> dan resulteert dit in een flow zonder bron of bestemming.</a:t>
            </a:r>
          </a:p>
          <a:p>
            <a:endParaRPr lang="nl-BE" b="0" i="0" dirty="0">
              <a:effectLst/>
              <a:highlight>
                <a:srgbClr val="FFFFFF"/>
              </a:highlight>
              <a:latin typeface="Arial" panose="020B0604020202020204" pitchFamily="34" charset="0"/>
            </a:endParaRPr>
          </a:p>
          <a:p>
            <a:r>
              <a:rPr lang="nl-BE" b="0" i="0" dirty="0">
                <a:effectLst/>
                <a:highlight>
                  <a:srgbClr val="FFFFFF"/>
                </a:highlight>
                <a:latin typeface="Arial" panose="020B0604020202020204" pitchFamily="34" charset="0"/>
              </a:rPr>
              <a:t>Door de doelstelling geldigheid willen we altijd dat statements resulteren in een geldig </a:t>
            </a:r>
            <a:r>
              <a:rPr lang="nl-BE" b="0" i="0" dirty="0" err="1">
                <a:effectLst/>
                <a:highlight>
                  <a:srgbClr val="FFFFFF"/>
                </a:highlight>
                <a:latin typeface="Arial" panose="020B0604020202020204" pitchFamily="34" charset="0"/>
              </a:rPr>
              <a:t>dfd</a:t>
            </a:r>
            <a:endParaRPr lang="nl-BE" b="0" i="0" dirty="0">
              <a:effectLst/>
              <a:highlight>
                <a:srgbClr val="FFFFFF"/>
              </a:highlight>
              <a:latin typeface="Arial" panose="020B0604020202020204" pitchFamily="34" charset="0"/>
            </a:endParaRPr>
          </a:p>
          <a:p>
            <a:endParaRPr lang="nl-BE" b="0" i="0" dirty="0">
              <a:effectLst/>
              <a:highlight>
                <a:srgbClr val="FFFFFF"/>
              </a:highlight>
              <a:latin typeface="Arial" panose="020B0604020202020204" pitchFamily="34" charset="0"/>
            </a:endParaRPr>
          </a:p>
          <a:p>
            <a:r>
              <a:rPr lang="nl-BE" b="0" i="0" dirty="0">
                <a:effectLst/>
                <a:highlight>
                  <a:srgbClr val="FFFFFF"/>
                </a:highlight>
                <a:latin typeface="Arial" panose="020B0604020202020204" pitchFamily="34" charset="0"/>
              </a:rPr>
              <a:t>Daarom worden de </a:t>
            </a:r>
            <a:r>
              <a:rPr lang="nl-BE" b="0" i="0" dirty="0" err="1">
                <a:effectLst/>
                <a:highlight>
                  <a:srgbClr val="FFFFFF"/>
                </a:highlight>
                <a:latin typeface="Arial" panose="020B0604020202020204" pitchFamily="34" charset="0"/>
              </a:rPr>
              <a:t>flows</a:t>
            </a:r>
            <a:r>
              <a:rPr lang="nl-BE" b="0" i="0" dirty="0">
                <a:effectLst/>
                <a:highlight>
                  <a:srgbClr val="FFFFFF"/>
                </a:highlight>
                <a:latin typeface="Arial" panose="020B0604020202020204" pitchFamily="34" charset="0"/>
              </a:rPr>
              <a:t> van een element mee verwijderd</a:t>
            </a:r>
          </a:p>
          <a:p>
            <a:endParaRPr lang="nl-BE" b="0" i="0" dirty="0">
              <a:effectLst/>
              <a:highlight>
                <a:srgbClr val="FFFFFF"/>
              </a:highlight>
              <a:latin typeface="Arial" panose="020B0604020202020204" pitchFamily="34" charset="0"/>
            </a:endParaRPr>
          </a:p>
          <a:p>
            <a:r>
              <a:rPr lang="nl-BE" b="0" i="0" dirty="0">
                <a:effectLst/>
                <a:highlight>
                  <a:srgbClr val="FFFFFF"/>
                </a:highlight>
                <a:latin typeface="Arial" panose="020B0604020202020204" pitchFamily="34" charset="0"/>
              </a:rPr>
              <a:t>De </a:t>
            </a:r>
            <a:r>
              <a:rPr lang="nl-BE" b="0" i="0" dirty="0" err="1">
                <a:effectLst/>
                <a:highlight>
                  <a:srgbClr val="FFFFFF"/>
                </a:highlight>
                <a:latin typeface="Arial" panose="020B0604020202020204" pitchFamily="34" charset="0"/>
              </a:rPr>
              <a:t>redering</a:t>
            </a:r>
            <a:r>
              <a:rPr lang="nl-BE" b="0" i="0" dirty="0">
                <a:effectLst/>
                <a:highlight>
                  <a:srgbClr val="FFFFFF"/>
                </a:highlight>
                <a:latin typeface="Arial" panose="020B0604020202020204" pitchFamily="34" charset="0"/>
              </a:rPr>
              <a:t> is zo: als een element verwijderd word veronderstellen we dat het niet </a:t>
            </a:r>
            <a:r>
              <a:rPr lang="nl-BE" b="0" i="0" dirty="0" err="1">
                <a:effectLst/>
                <a:highlight>
                  <a:srgbClr val="FFFFFF"/>
                </a:highlight>
                <a:latin typeface="Arial" panose="020B0604020202020204" pitchFamily="34" charset="0"/>
              </a:rPr>
              <a:t>releveant</a:t>
            </a:r>
            <a:r>
              <a:rPr lang="nl-BE" b="0" i="0" dirty="0">
                <a:effectLst/>
                <a:highlight>
                  <a:srgbClr val="FFFFFF"/>
                </a:highlight>
                <a:latin typeface="Arial" panose="020B0604020202020204" pitchFamily="34" charset="0"/>
              </a:rPr>
              <a:t> is, waardoor de </a:t>
            </a:r>
            <a:r>
              <a:rPr lang="nl-BE" b="0" i="0" dirty="0" err="1">
                <a:effectLst/>
                <a:highlight>
                  <a:srgbClr val="FFFFFF"/>
                </a:highlight>
                <a:latin typeface="Arial" panose="020B0604020202020204" pitchFamily="34" charset="0"/>
              </a:rPr>
              <a:t>aaname</a:t>
            </a:r>
            <a:r>
              <a:rPr lang="nl-BE" b="0" i="0" dirty="0">
                <a:effectLst/>
                <a:highlight>
                  <a:srgbClr val="FFFFFF"/>
                </a:highlight>
                <a:latin typeface="Arial" panose="020B0604020202020204" pitchFamily="34" charset="0"/>
              </a:rPr>
              <a:t> is dat de </a:t>
            </a:r>
            <a:r>
              <a:rPr lang="nl-BE" b="0" i="0" dirty="0" err="1">
                <a:effectLst/>
                <a:highlight>
                  <a:srgbClr val="FFFFFF"/>
                </a:highlight>
                <a:latin typeface="Arial" panose="020B0604020202020204" pitchFamily="34" charset="0"/>
              </a:rPr>
              <a:t>aahangende</a:t>
            </a:r>
            <a:r>
              <a:rPr lang="nl-BE" b="0" i="0" dirty="0">
                <a:effectLst/>
                <a:highlight>
                  <a:srgbClr val="FFFFFF"/>
                </a:highlight>
                <a:latin typeface="Arial" panose="020B0604020202020204" pitchFamily="34" charset="0"/>
              </a:rPr>
              <a:t> </a:t>
            </a:r>
            <a:r>
              <a:rPr lang="nl-BE" b="0" i="0" dirty="0" err="1">
                <a:effectLst/>
                <a:highlight>
                  <a:srgbClr val="FFFFFF"/>
                </a:highlight>
                <a:latin typeface="Arial" panose="020B0604020202020204" pitchFamily="34" charset="0"/>
              </a:rPr>
              <a:t>flows</a:t>
            </a:r>
            <a:r>
              <a:rPr lang="nl-BE" b="0" i="0" dirty="0">
                <a:effectLst/>
                <a:highlight>
                  <a:srgbClr val="FFFFFF"/>
                </a:highlight>
                <a:latin typeface="Arial" panose="020B0604020202020204" pitchFamily="34" charset="0"/>
              </a:rPr>
              <a:t> ook niet relevant zijn.</a:t>
            </a:r>
          </a:p>
          <a:p>
            <a:r>
              <a:rPr lang="nl-BE" b="0" i="0" dirty="0">
                <a:effectLst/>
                <a:highlight>
                  <a:srgbClr val="FFFFFF"/>
                </a:highlight>
                <a:latin typeface="Arial" panose="020B0604020202020204" pitchFamily="34" charset="0"/>
              </a:rPr>
              <a:t>Als ze relevant zou zijn is die al verplaatst</a:t>
            </a:r>
            <a:endParaRPr lang="nl-NL" b="0" i="0" dirty="0">
              <a:effectLst/>
              <a:highlight>
                <a:srgbClr val="FFFFFF"/>
              </a:highlight>
              <a:latin typeface="Arial" panose="020B0604020202020204" pitchFamily="34" charset="0"/>
            </a:endParaRPr>
          </a:p>
        </p:txBody>
      </p:sp>
      <p:sp>
        <p:nvSpPr>
          <p:cNvPr id="4" name="Tijdelijke aanduiding voor dianummer 3"/>
          <p:cNvSpPr>
            <a:spLocks noGrp="1"/>
          </p:cNvSpPr>
          <p:nvPr>
            <p:ph type="sldNum" sz="quarter" idx="5"/>
          </p:nvPr>
        </p:nvSpPr>
        <p:spPr/>
        <p:txBody>
          <a:bodyPr/>
          <a:lstStyle/>
          <a:p>
            <a:fld id="{8954E32A-327F-AF4B-8E1F-209FBF93D26D}" type="slidenum">
              <a:rPr lang="nl-NL" smtClean="0"/>
              <a:t>15</a:t>
            </a:fld>
            <a:endParaRPr lang="nl-NL"/>
          </a:p>
        </p:txBody>
      </p:sp>
    </p:spTree>
    <p:extLst>
      <p:ext uri="{BB962C8B-B14F-4D97-AF65-F5344CB8AC3E}">
        <p14:creationId xmlns:p14="http://schemas.microsoft.com/office/powerpoint/2010/main" val="18683726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b="0" i="0" dirty="0">
                <a:effectLst/>
                <a:highlight>
                  <a:srgbClr val="FFFFFF"/>
                </a:highlight>
                <a:latin typeface="Arial" panose="020B0604020202020204" pitchFamily="34" charset="0"/>
              </a:rPr>
              <a:t>Het kan zijn dat er gewenst is om ́e ́en entiteit op te splitsen in twee nieuwe. Of twee </a:t>
            </a:r>
            <a:r>
              <a:rPr lang="nl-NL" b="0" i="0" dirty="0" err="1">
                <a:effectLst/>
                <a:highlight>
                  <a:srgbClr val="FFFFFF"/>
                </a:highlight>
                <a:latin typeface="Arial" panose="020B0604020202020204" pitchFamily="34" charset="0"/>
              </a:rPr>
              <a:t>entietien</a:t>
            </a:r>
            <a:r>
              <a:rPr lang="nl-NL" b="0" i="0" dirty="0">
                <a:effectLst/>
                <a:highlight>
                  <a:srgbClr val="FFFFFF"/>
                </a:highlight>
                <a:latin typeface="Arial" panose="020B0604020202020204" pitchFamily="34" charset="0"/>
              </a:rPr>
              <a:t> te </a:t>
            </a:r>
            <a:r>
              <a:rPr lang="nl-NL" b="0" i="0" dirty="0" err="1">
                <a:effectLst/>
                <a:highlight>
                  <a:srgbClr val="FFFFFF"/>
                </a:highlight>
                <a:latin typeface="Arial" panose="020B0604020202020204" pitchFamily="34" charset="0"/>
              </a:rPr>
              <a:t>mergen</a:t>
            </a:r>
            <a:r>
              <a:rPr lang="nl-NL" b="0" i="0" dirty="0">
                <a:effectLst/>
                <a:highlight>
                  <a:srgbClr val="FFFFFF"/>
                </a:highlight>
                <a:latin typeface="Arial" panose="020B0604020202020204" pitchFamily="34" charset="0"/>
              </a:rPr>
              <a:t> in één nieuwe. </a:t>
            </a:r>
          </a:p>
          <a:p>
            <a:endParaRPr lang="nl-NL" b="0" i="0" dirty="0">
              <a:effectLst/>
              <a:highlight>
                <a:srgbClr val="FFFFFF"/>
              </a:highlight>
              <a:latin typeface="Arial" panose="020B0604020202020204" pitchFamily="34" charset="0"/>
            </a:endParaRPr>
          </a:p>
          <a:p>
            <a:r>
              <a:rPr lang="nl-NL" b="0" i="0" dirty="0">
                <a:effectLst/>
                <a:highlight>
                  <a:srgbClr val="FFFFFF"/>
                </a:highlight>
                <a:latin typeface="Arial" panose="020B0604020202020204" pitchFamily="34" charset="0"/>
              </a:rPr>
              <a:t>Een mogelijke is om dit manueel te doen.</a:t>
            </a:r>
            <a:r>
              <a:rPr lang="nl-NL" dirty="0"/>
              <a:t> </a:t>
            </a:r>
            <a:r>
              <a:rPr lang="nl-NL" b="0" i="0" dirty="0">
                <a:effectLst/>
                <a:highlight>
                  <a:srgbClr val="FFFFFF"/>
                </a:highlight>
                <a:latin typeface="Arial" panose="020B0604020202020204" pitchFamily="34" charset="0"/>
              </a:rPr>
              <a:t>Echter zal dit ervoor zorgen dat er geen</a:t>
            </a:r>
            <a:br>
              <a:rPr lang="nl-NL" dirty="0"/>
            </a:br>
            <a:r>
              <a:rPr lang="nl-NL" b="0" i="0" dirty="0">
                <a:effectLst/>
                <a:highlight>
                  <a:srgbClr val="FFFFFF"/>
                </a:highlight>
                <a:latin typeface="Arial" panose="020B0604020202020204" pitchFamily="34" charset="0"/>
              </a:rPr>
              <a:t>directe link is tussen de oude en de nieuwe entiteiten. de link is noodzakelijk om tijdens het analyseren van</a:t>
            </a:r>
            <a:br>
              <a:rPr lang="nl-NL" dirty="0"/>
            </a:br>
            <a:r>
              <a:rPr lang="nl-NL" b="0" i="0" dirty="0">
                <a:effectLst/>
                <a:highlight>
                  <a:srgbClr val="FFFFFF"/>
                </a:highlight>
                <a:latin typeface="Arial" panose="020B0604020202020204" pitchFamily="34" charset="0"/>
              </a:rPr>
              <a:t>de events een traceerbaar pad te hebben naar het eindresultaat. Daarom biedt de DSL</a:t>
            </a:r>
            <a:br>
              <a:rPr lang="nl-NL" dirty="0"/>
            </a:br>
            <a:r>
              <a:rPr lang="nl-NL" b="0" i="0" dirty="0">
                <a:effectLst/>
                <a:highlight>
                  <a:srgbClr val="FFFFFF"/>
                </a:highlight>
                <a:latin typeface="Arial" panose="020B0604020202020204" pitchFamily="34" charset="0"/>
              </a:rPr>
              <a:t>een operatie aan.</a:t>
            </a:r>
          </a:p>
          <a:p>
            <a:endParaRPr lang="nl-NL" b="0" i="0" dirty="0">
              <a:effectLst/>
              <a:highlight>
                <a:srgbClr val="FFFFFF"/>
              </a:highlight>
              <a:latin typeface="Arial" panose="020B0604020202020204" pitchFamily="34" charset="0"/>
            </a:endParaRPr>
          </a:p>
          <a:p>
            <a:r>
              <a:rPr lang="nl-NL" b="0" i="0" dirty="0">
                <a:effectLst/>
                <a:highlight>
                  <a:srgbClr val="FFFFFF"/>
                </a:highlight>
                <a:latin typeface="Arial" panose="020B0604020202020204" pitchFamily="34" charset="0"/>
              </a:rPr>
              <a:t>Er werd gekozen voor de mogelijkheid om een entiteit op te splitsen in twee entiteiten</a:t>
            </a:r>
            <a:br>
              <a:rPr lang="nl-NL" dirty="0"/>
            </a:br>
            <a:r>
              <a:rPr lang="nl-NL" b="0" i="0" dirty="0">
                <a:effectLst/>
                <a:highlight>
                  <a:srgbClr val="FFFFFF"/>
                </a:highlight>
                <a:latin typeface="Arial" panose="020B0604020202020204" pitchFamily="34" charset="0"/>
              </a:rPr>
              <a:t>met diverse types. Het kan zijn dat een proces opgesplitst word in een datastore en een</a:t>
            </a:r>
            <a:br>
              <a:rPr lang="nl-NL" dirty="0"/>
            </a:br>
            <a:r>
              <a:rPr lang="nl-NL" b="0" i="0" dirty="0">
                <a:effectLst/>
                <a:highlight>
                  <a:srgbClr val="FFFFFF"/>
                </a:highlight>
                <a:latin typeface="Arial" panose="020B0604020202020204" pitchFamily="34" charset="0"/>
              </a:rPr>
              <a:t>externe entiteit. Deze manier van splitsen oogt vreemd, maar laat de eindgebruiker toe</a:t>
            </a:r>
            <a:br>
              <a:rPr lang="nl-NL" dirty="0"/>
            </a:br>
            <a:r>
              <a:rPr lang="nl-NL" b="0" i="0" dirty="0">
                <a:effectLst/>
                <a:highlight>
                  <a:srgbClr val="FFFFFF"/>
                </a:highlight>
                <a:latin typeface="Arial" panose="020B0604020202020204" pitchFamily="34" charset="0"/>
              </a:rPr>
              <a:t>om zelf flexibel te werk te gaan</a:t>
            </a:r>
          </a:p>
          <a:p>
            <a:endParaRPr lang="nl-NL" b="0" i="0" dirty="0">
              <a:effectLst/>
              <a:highlight>
                <a:srgbClr val="FFFFFF"/>
              </a:highlight>
              <a:latin typeface="Arial" panose="020B0604020202020204" pitchFamily="34" charset="0"/>
            </a:endParaRPr>
          </a:p>
          <a:p>
            <a:endParaRPr lang="nl-NL" b="0" i="0" dirty="0">
              <a:effectLst/>
              <a:highlight>
                <a:srgbClr val="FFFFFF"/>
              </a:highlight>
              <a:latin typeface="Arial" panose="020B0604020202020204" pitchFamily="34" charset="0"/>
            </a:endParaRPr>
          </a:p>
          <a:p>
            <a:r>
              <a:rPr lang="nl-NL" b="0" i="0" dirty="0">
                <a:effectLst/>
                <a:highlight>
                  <a:srgbClr val="FFFFFF"/>
                </a:highlight>
                <a:latin typeface="Arial" panose="020B0604020202020204" pitchFamily="34" charset="0"/>
              </a:rPr>
              <a:t>Bij de </a:t>
            </a:r>
            <a:r>
              <a:rPr lang="nl-NL" b="0" i="0" dirty="0" err="1">
                <a:effectLst/>
                <a:highlight>
                  <a:srgbClr val="FFFFFF"/>
                </a:highlight>
                <a:latin typeface="Arial" panose="020B0604020202020204" pitchFamily="34" charset="0"/>
              </a:rPr>
              <a:t>merge</a:t>
            </a:r>
            <a:r>
              <a:rPr lang="nl-NL" b="0" i="0" dirty="0">
                <a:effectLst/>
                <a:highlight>
                  <a:srgbClr val="FFFFFF"/>
                </a:highlight>
                <a:latin typeface="Arial" panose="020B0604020202020204" pitchFamily="34" charset="0"/>
              </a:rPr>
              <a:t> zullen de </a:t>
            </a:r>
            <a:r>
              <a:rPr lang="nl-NL" b="0" i="0" dirty="0" err="1">
                <a:effectLst/>
                <a:highlight>
                  <a:srgbClr val="FFFFFF"/>
                </a:highlight>
                <a:latin typeface="Arial" panose="020B0604020202020204" pitchFamily="34" charset="0"/>
              </a:rPr>
              <a:t>flows</a:t>
            </a:r>
            <a:r>
              <a:rPr lang="nl-NL" b="0" i="0" dirty="0">
                <a:effectLst/>
                <a:highlight>
                  <a:srgbClr val="FFFFFF"/>
                </a:highlight>
                <a:latin typeface="Arial" panose="020B0604020202020204" pitchFamily="34" charset="0"/>
              </a:rPr>
              <a:t> automatisch geregeld worden </a:t>
            </a:r>
            <a:r>
              <a:rPr lang="nl-NL" b="0" i="0" dirty="0" err="1">
                <a:effectLst/>
                <a:highlight>
                  <a:srgbClr val="FFFFFF"/>
                </a:highlight>
                <a:latin typeface="Arial" panose="020B0604020202020204" pitchFamily="34" charset="0"/>
              </a:rPr>
              <a:t>fvoor</a:t>
            </a:r>
            <a:r>
              <a:rPr lang="nl-NL" b="0" i="0" dirty="0">
                <a:effectLst/>
                <a:highlight>
                  <a:srgbClr val="FFFFFF"/>
                </a:highlight>
                <a:latin typeface="Arial" panose="020B0604020202020204" pitchFamily="34" charset="0"/>
              </a:rPr>
              <a:t> de </a:t>
            </a:r>
            <a:r>
              <a:rPr lang="nl-NL" b="0" i="0" dirty="0" err="1">
                <a:effectLst/>
                <a:highlight>
                  <a:srgbClr val="FFFFFF"/>
                </a:highlight>
                <a:latin typeface="Arial" panose="020B0604020202020204" pitchFamily="34" charset="0"/>
              </a:rPr>
              <a:t>gelidgheid</a:t>
            </a:r>
            <a:r>
              <a:rPr lang="nl-NL" b="0" i="0" dirty="0">
                <a:effectLst/>
                <a:highlight>
                  <a:srgbClr val="FFFFFF"/>
                </a:highlight>
                <a:latin typeface="Arial" panose="020B0604020202020204" pitchFamily="34" charset="0"/>
              </a:rPr>
              <a:t> doelstelling.</a:t>
            </a:r>
          </a:p>
        </p:txBody>
      </p:sp>
      <p:sp>
        <p:nvSpPr>
          <p:cNvPr id="4" name="Tijdelijke aanduiding voor dianummer 3"/>
          <p:cNvSpPr>
            <a:spLocks noGrp="1"/>
          </p:cNvSpPr>
          <p:nvPr>
            <p:ph type="sldNum" sz="quarter" idx="5"/>
          </p:nvPr>
        </p:nvSpPr>
        <p:spPr/>
        <p:txBody>
          <a:bodyPr/>
          <a:lstStyle/>
          <a:p>
            <a:fld id="{8954E32A-327F-AF4B-8E1F-209FBF93D26D}" type="slidenum">
              <a:rPr lang="nl-NL" smtClean="0"/>
              <a:t>16</a:t>
            </a:fld>
            <a:endParaRPr lang="nl-NL"/>
          </a:p>
        </p:txBody>
      </p:sp>
    </p:spTree>
    <p:extLst>
      <p:ext uri="{BB962C8B-B14F-4D97-AF65-F5344CB8AC3E}">
        <p14:creationId xmlns:p14="http://schemas.microsoft.com/office/powerpoint/2010/main" val="9034810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b="0" i="0" dirty="0">
                <a:effectLst/>
                <a:highlight>
                  <a:srgbClr val="FFFFFF"/>
                </a:highlight>
                <a:latin typeface="Arial" panose="020B0604020202020204" pitchFamily="34" charset="0"/>
              </a:rPr>
              <a:t>Bij de split zullen de </a:t>
            </a:r>
            <a:r>
              <a:rPr lang="nl-NL" b="0" i="0" dirty="0" err="1">
                <a:effectLst/>
                <a:highlight>
                  <a:srgbClr val="FFFFFF"/>
                </a:highlight>
                <a:latin typeface="Arial" panose="020B0604020202020204" pitchFamily="34" charset="0"/>
              </a:rPr>
              <a:t>trustboundary</a:t>
            </a:r>
            <a:r>
              <a:rPr lang="nl-NL" b="0" i="0" dirty="0">
                <a:effectLst/>
                <a:highlight>
                  <a:srgbClr val="FFFFFF"/>
                </a:highlight>
                <a:latin typeface="Arial" panose="020B0604020202020204" pitchFamily="34" charset="0"/>
              </a:rPr>
              <a:t> automatisch geregeld worden, maar moeten de </a:t>
            </a:r>
            <a:r>
              <a:rPr lang="nl-NL" b="0" i="0" dirty="0" err="1">
                <a:effectLst/>
                <a:highlight>
                  <a:srgbClr val="FFFFFF"/>
                </a:highlight>
                <a:latin typeface="Arial" panose="020B0604020202020204" pitchFamily="34" charset="0"/>
              </a:rPr>
              <a:t>flows</a:t>
            </a:r>
            <a:r>
              <a:rPr lang="nl-NL" b="0" i="0" dirty="0">
                <a:effectLst/>
                <a:highlight>
                  <a:srgbClr val="FFFFFF"/>
                </a:highlight>
                <a:latin typeface="Arial" panose="020B0604020202020204" pitchFamily="34" charset="0"/>
              </a:rPr>
              <a:t> </a:t>
            </a:r>
            <a:r>
              <a:rPr lang="nl-NL" b="0" i="0" dirty="0" err="1">
                <a:effectLst/>
                <a:highlight>
                  <a:srgbClr val="FFFFFF"/>
                </a:highlight>
                <a:latin typeface="Arial" panose="020B0604020202020204" pitchFamily="34" charset="0"/>
              </a:rPr>
              <a:t>gefixed</a:t>
            </a:r>
            <a:r>
              <a:rPr lang="nl-NL" b="0" i="0" dirty="0">
                <a:effectLst/>
                <a:highlight>
                  <a:srgbClr val="FFFFFF"/>
                </a:highlight>
                <a:latin typeface="Arial" panose="020B0604020202020204" pitchFamily="34" charset="0"/>
              </a:rPr>
              <a:t> worden bij “flow-fix-</a:t>
            </a:r>
            <a:r>
              <a:rPr lang="nl-NL" b="0" i="0" dirty="0" err="1">
                <a:effectLst/>
                <a:highlight>
                  <a:srgbClr val="FFFFFF"/>
                </a:highlight>
                <a:latin typeface="Arial" panose="020B0604020202020204" pitchFamily="34" charset="0"/>
              </a:rPr>
              <a:t>statemetn</a:t>
            </a:r>
            <a:r>
              <a:rPr lang="nl-NL" b="0" i="0" dirty="0">
                <a:effectLst/>
                <a:highlight>
                  <a:srgbClr val="FFFFFF"/>
                </a:highlight>
                <a:latin typeface="Arial" panose="020B0604020202020204" pitchFamily="34" charset="0"/>
              </a:rPr>
              <a:t>” voor de </a:t>
            </a:r>
            <a:r>
              <a:rPr lang="nl-NL" b="0" i="0" dirty="0" err="1">
                <a:effectLst/>
                <a:highlight>
                  <a:srgbClr val="FFFFFF"/>
                </a:highlight>
                <a:latin typeface="Arial" panose="020B0604020202020204" pitchFamily="34" charset="0"/>
              </a:rPr>
              <a:t>gelidgheid</a:t>
            </a:r>
            <a:r>
              <a:rPr lang="nl-NL" b="0" i="0" dirty="0">
                <a:effectLst/>
                <a:highlight>
                  <a:srgbClr val="FFFFFF"/>
                </a:highlight>
                <a:latin typeface="Arial" panose="020B0604020202020204" pitchFamily="34" charset="0"/>
              </a:rPr>
              <a:t> doelstelling, </a:t>
            </a:r>
          </a:p>
          <a:p>
            <a:endParaRPr lang="nl-NL" b="0" i="0" dirty="0">
              <a:effectLst/>
              <a:highlight>
                <a:srgbClr val="FFFFFF"/>
              </a:highlight>
              <a:latin typeface="Arial" panose="020B0604020202020204" pitchFamily="34" charset="0"/>
            </a:endParaRPr>
          </a:p>
        </p:txBody>
      </p:sp>
      <p:sp>
        <p:nvSpPr>
          <p:cNvPr id="4" name="Tijdelijke aanduiding voor dianummer 3"/>
          <p:cNvSpPr>
            <a:spLocks noGrp="1"/>
          </p:cNvSpPr>
          <p:nvPr>
            <p:ph type="sldNum" sz="quarter" idx="5"/>
          </p:nvPr>
        </p:nvSpPr>
        <p:spPr/>
        <p:txBody>
          <a:bodyPr/>
          <a:lstStyle/>
          <a:p>
            <a:fld id="{8954E32A-327F-AF4B-8E1F-209FBF93D26D}" type="slidenum">
              <a:rPr lang="nl-NL" smtClean="0"/>
              <a:t>17</a:t>
            </a:fld>
            <a:endParaRPr lang="nl-NL"/>
          </a:p>
        </p:txBody>
      </p:sp>
    </p:spTree>
    <p:extLst>
      <p:ext uri="{BB962C8B-B14F-4D97-AF65-F5344CB8AC3E}">
        <p14:creationId xmlns:p14="http://schemas.microsoft.com/office/powerpoint/2010/main" val="26124757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b="0" i="0" dirty="0">
                <a:effectLst/>
                <a:highlight>
                  <a:srgbClr val="FFFFFF"/>
                </a:highlight>
                <a:latin typeface="Arial" panose="020B0604020202020204" pitchFamily="34" charset="0"/>
              </a:rPr>
              <a:t>Iedere acties moet gepaard komen met een documentatie waarom deze actie si genomen</a:t>
            </a:r>
          </a:p>
          <a:p>
            <a:r>
              <a:rPr lang="nl-NL" b="0" i="0" dirty="0">
                <a:effectLst/>
                <a:highlight>
                  <a:srgbClr val="FFFFFF"/>
                </a:highlight>
                <a:latin typeface="Arial" panose="020B0604020202020204" pitchFamily="34" charset="0"/>
              </a:rPr>
              <a:t>Het kan zijn dat een reeks acties samen een concept </a:t>
            </a:r>
            <a:r>
              <a:rPr lang="nl-NL" b="0" i="0" dirty="0" err="1">
                <a:effectLst/>
                <a:highlight>
                  <a:srgbClr val="FFFFFF"/>
                </a:highlight>
                <a:latin typeface="Arial" panose="020B0604020202020204" pitchFamily="34" charset="0"/>
              </a:rPr>
              <a:t>docuemnteren</a:t>
            </a:r>
            <a:r>
              <a:rPr lang="nl-NL" b="0" i="0" dirty="0">
                <a:effectLst/>
                <a:highlight>
                  <a:srgbClr val="FFFFFF"/>
                </a:highlight>
                <a:latin typeface="Arial" panose="020B0604020202020204" pitchFamily="34" charset="0"/>
              </a:rPr>
              <a:t>. Dan zoude deze acties ge </a:t>
            </a:r>
            <a:r>
              <a:rPr lang="nl-NL" b="0" i="0" dirty="0" err="1">
                <a:effectLst/>
                <a:highlight>
                  <a:srgbClr val="FFFFFF"/>
                </a:highlight>
                <a:latin typeface="Arial" panose="020B0604020202020204" pitchFamily="34" charset="0"/>
              </a:rPr>
              <a:t>groepeerd</a:t>
            </a:r>
            <a:r>
              <a:rPr lang="nl-NL" b="0" i="0" dirty="0">
                <a:effectLst/>
                <a:highlight>
                  <a:srgbClr val="FFFFFF"/>
                </a:highlight>
                <a:latin typeface="Arial" panose="020B0604020202020204" pitchFamily="34" charset="0"/>
              </a:rPr>
              <a:t> moete worden</a:t>
            </a:r>
          </a:p>
          <a:p>
            <a:endParaRPr lang="nl-NL" b="0" i="0" dirty="0">
              <a:effectLst/>
              <a:highlight>
                <a:srgbClr val="FFFFFF"/>
              </a:highlight>
              <a:latin typeface="Arial" panose="020B0604020202020204" pitchFamily="34" charset="0"/>
            </a:endParaRPr>
          </a:p>
          <a:p>
            <a:r>
              <a:rPr lang="nl-NL" b="0" i="0" dirty="0">
                <a:effectLst/>
                <a:highlight>
                  <a:srgbClr val="FFFFFF"/>
                </a:highlight>
                <a:latin typeface="Arial" panose="020B0604020202020204" pitchFamily="34" charset="0"/>
              </a:rPr>
              <a:t>De groepering heeft een naam, en reden waarom</a:t>
            </a:r>
          </a:p>
          <a:p>
            <a:endParaRPr lang="nl-NL" b="0" i="0" dirty="0">
              <a:effectLst/>
              <a:highlight>
                <a:srgbClr val="FFFFFF"/>
              </a:highlight>
              <a:latin typeface="Arial" panose="020B0604020202020204" pitchFamily="34" charset="0"/>
            </a:endParaRPr>
          </a:p>
          <a:p>
            <a:r>
              <a:rPr lang="nl-NL" b="0" i="0" dirty="0">
                <a:effectLst/>
                <a:highlight>
                  <a:srgbClr val="FFFFFF"/>
                </a:highlight>
                <a:latin typeface="Arial" panose="020B0604020202020204" pitchFamily="34" charset="0"/>
              </a:rPr>
              <a:t>Er zijn 3 types: design (software ontwerp), </a:t>
            </a:r>
            <a:r>
              <a:rPr lang="nl-NL" b="0" i="0" dirty="0" err="1">
                <a:effectLst/>
                <a:highlight>
                  <a:srgbClr val="FFFFFF"/>
                </a:highlight>
                <a:latin typeface="Arial" panose="020B0604020202020204" pitchFamily="34" charset="0"/>
              </a:rPr>
              <a:t>refactoring</a:t>
            </a:r>
            <a:r>
              <a:rPr lang="nl-NL" b="0" i="0" dirty="0">
                <a:effectLst/>
                <a:highlight>
                  <a:srgbClr val="FFFFFF"/>
                </a:highlight>
                <a:latin typeface="Arial" panose="020B0604020202020204" pitchFamily="34" charset="0"/>
              </a:rPr>
              <a:t> (iets aanpassen), </a:t>
            </a:r>
            <a:r>
              <a:rPr lang="nl-NL" b="0" i="0" dirty="0" err="1">
                <a:effectLst/>
                <a:highlight>
                  <a:srgbClr val="FFFFFF"/>
                </a:highlight>
                <a:latin typeface="Arial" panose="020B0604020202020204" pitchFamily="34" charset="0"/>
              </a:rPr>
              <a:t>countermeauser</a:t>
            </a:r>
            <a:r>
              <a:rPr lang="nl-NL" b="0" i="0" dirty="0">
                <a:effectLst/>
                <a:highlight>
                  <a:srgbClr val="FFFFFF"/>
                </a:highlight>
                <a:latin typeface="Arial" panose="020B0604020202020204" pitchFamily="34" charset="0"/>
              </a:rPr>
              <a:t> (kans op een bedreiging verminderen)</a:t>
            </a:r>
          </a:p>
          <a:p>
            <a:endParaRPr lang="nl-NL" b="0" i="0" dirty="0">
              <a:effectLst/>
              <a:highlight>
                <a:srgbClr val="FFFFFF"/>
              </a:highlight>
              <a:latin typeface="Arial" panose="020B0604020202020204" pitchFamily="34" charset="0"/>
            </a:endParaRPr>
          </a:p>
          <a:p>
            <a:endParaRPr lang="nl-NL" b="0" i="0" dirty="0">
              <a:effectLst/>
              <a:highlight>
                <a:srgbClr val="FFFFFF"/>
              </a:highlight>
              <a:latin typeface="Arial" panose="020B0604020202020204" pitchFamily="34" charset="0"/>
            </a:endParaRPr>
          </a:p>
        </p:txBody>
      </p:sp>
      <p:sp>
        <p:nvSpPr>
          <p:cNvPr id="4" name="Tijdelijke aanduiding voor dianummer 3"/>
          <p:cNvSpPr>
            <a:spLocks noGrp="1"/>
          </p:cNvSpPr>
          <p:nvPr>
            <p:ph type="sldNum" sz="quarter" idx="5"/>
          </p:nvPr>
        </p:nvSpPr>
        <p:spPr/>
        <p:txBody>
          <a:bodyPr/>
          <a:lstStyle/>
          <a:p>
            <a:fld id="{8954E32A-327F-AF4B-8E1F-209FBF93D26D}" type="slidenum">
              <a:rPr lang="nl-NL" smtClean="0"/>
              <a:t>18</a:t>
            </a:fld>
            <a:endParaRPr lang="nl-NL"/>
          </a:p>
        </p:txBody>
      </p:sp>
    </p:spTree>
    <p:extLst>
      <p:ext uri="{BB962C8B-B14F-4D97-AF65-F5344CB8AC3E}">
        <p14:creationId xmlns:p14="http://schemas.microsoft.com/office/powerpoint/2010/main" val="33890167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b="0" i="0" dirty="0" err="1">
                <a:effectLst/>
                <a:highlight>
                  <a:srgbClr val="FFFFFF"/>
                </a:highlight>
                <a:latin typeface="Arial" panose="020B0604020202020204" pitchFamily="34" charset="0"/>
              </a:rPr>
              <a:t>Eclipse</a:t>
            </a:r>
            <a:r>
              <a:rPr lang="nl-NL" b="0" i="0" dirty="0">
                <a:effectLst/>
                <a:highlight>
                  <a:srgbClr val="FFFFFF"/>
                </a:highlight>
                <a:latin typeface="Arial" panose="020B0604020202020204" pitchFamily="34" charset="0"/>
              </a:rPr>
              <a:t> </a:t>
            </a:r>
            <a:r>
              <a:rPr lang="nl-NL" b="0" i="0" dirty="0" err="1">
                <a:effectLst/>
                <a:highlight>
                  <a:srgbClr val="FFFFFF"/>
                </a:highlight>
                <a:latin typeface="Arial" panose="020B0604020202020204" pitchFamily="34" charset="0"/>
              </a:rPr>
              <a:t>Xtext</a:t>
            </a:r>
            <a:r>
              <a:rPr lang="nl-NL" b="0" i="0" dirty="0">
                <a:effectLst/>
                <a:highlight>
                  <a:srgbClr val="FFFFFF"/>
                </a:highlight>
                <a:latin typeface="Arial" panose="020B0604020202020204" pitchFamily="34" charset="0"/>
              </a:rPr>
              <a:t> is de technologie die gebruikt werd voor het bouwen van de event-</a:t>
            </a:r>
            <a:r>
              <a:rPr lang="nl-NL" b="0" i="0" dirty="0" err="1">
                <a:effectLst/>
                <a:highlight>
                  <a:srgbClr val="FFFFFF"/>
                </a:highlight>
                <a:latin typeface="Arial" panose="020B0604020202020204" pitchFamily="34" charset="0"/>
              </a:rPr>
              <a:t>geori</a:t>
            </a:r>
            <a:r>
              <a:rPr lang="nl-NL" b="0" i="0" dirty="0">
                <a:effectLst/>
                <a:highlight>
                  <a:srgbClr val="FFFFFF"/>
                </a:highlight>
                <a:latin typeface="Arial" panose="020B0604020202020204" pitchFamily="34" charset="0"/>
              </a:rPr>
              <a:t> ̈</a:t>
            </a:r>
            <a:r>
              <a:rPr lang="nl-NL" b="0" i="0" dirty="0" err="1">
                <a:effectLst/>
                <a:highlight>
                  <a:srgbClr val="FFFFFF"/>
                </a:highlight>
                <a:latin typeface="Arial" panose="020B0604020202020204" pitchFamily="34" charset="0"/>
              </a:rPr>
              <a:t>enteerde</a:t>
            </a:r>
            <a:r>
              <a:rPr lang="nl-NL" b="0" i="0" dirty="0">
                <a:effectLst/>
                <a:highlight>
                  <a:srgbClr val="FFFFFF"/>
                </a:highlight>
                <a:latin typeface="Arial" panose="020B0604020202020204" pitchFamily="34" charset="0"/>
              </a:rPr>
              <a:t> DSL en de </a:t>
            </a:r>
            <a:r>
              <a:rPr lang="nl-NL" b="0" i="0" dirty="0" err="1">
                <a:effectLst/>
                <a:highlight>
                  <a:srgbClr val="FFFFFF"/>
                </a:highlight>
                <a:latin typeface="Arial" panose="020B0604020202020204" pitchFamily="34" charset="0"/>
              </a:rPr>
              <a:t>parser</a:t>
            </a:r>
            <a:r>
              <a:rPr lang="nl-NL" b="0" i="0" dirty="0">
                <a:effectLst/>
                <a:highlight>
                  <a:srgbClr val="FFFFFF"/>
                </a:highlight>
                <a:latin typeface="Arial" panose="020B0604020202020204" pitchFamily="34" charset="0"/>
              </a:rPr>
              <a:t> die de </a:t>
            </a:r>
            <a:r>
              <a:rPr lang="nl-NL" b="0" i="0" dirty="0" err="1">
                <a:effectLst/>
                <a:highlight>
                  <a:srgbClr val="FFFFFF"/>
                </a:highlight>
                <a:latin typeface="Arial" panose="020B0604020202020204" pitchFamily="34" charset="0"/>
              </a:rPr>
              <a:t>statments</a:t>
            </a:r>
            <a:r>
              <a:rPr lang="nl-NL" b="0" i="0" dirty="0">
                <a:effectLst/>
                <a:highlight>
                  <a:srgbClr val="FFFFFF"/>
                </a:highlight>
                <a:latin typeface="Arial" panose="020B0604020202020204" pitchFamily="34" charset="0"/>
              </a:rPr>
              <a:t> </a:t>
            </a:r>
            <a:r>
              <a:rPr lang="nl-NL" b="0" i="0" dirty="0" err="1">
                <a:effectLst/>
                <a:highlight>
                  <a:srgbClr val="FFFFFF"/>
                </a:highlight>
                <a:latin typeface="Arial" panose="020B0604020202020204" pitchFamily="34" charset="0"/>
              </a:rPr>
              <a:t>omvormtn</a:t>
            </a:r>
            <a:r>
              <a:rPr lang="nl-NL" b="0" i="0" dirty="0">
                <a:effectLst/>
                <a:highlight>
                  <a:srgbClr val="FFFFFF"/>
                </a:highlight>
                <a:latin typeface="Arial" panose="020B0604020202020204" pitchFamily="34" charset="0"/>
              </a:rPr>
              <a:t> naar een </a:t>
            </a:r>
            <a:r>
              <a:rPr lang="nl-NL" b="0" i="0" dirty="0" err="1">
                <a:effectLst/>
                <a:highlight>
                  <a:srgbClr val="FFFFFF"/>
                </a:highlight>
                <a:latin typeface="Arial" panose="020B0604020202020204" pitchFamily="34" charset="0"/>
              </a:rPr>
              <a:t>dfd</a:t>
            </a:r>
            <a:r>
              <a:rPr lang="nl-NL" b="0" i="0" dirty="0">
                <a:effectLst/>
                <a:highlight>
                  <a:srgbClr val="FFFFFF"/>
                </a:highlight>
                <a:latin typeface="Arial" panose="020B0604020202020204" pitchFamily="34" charset="0"/>
              </a:rPr>
              <a:t>.</a:t>
            </a:r>
          </a:p>
          <a:p>
            <a:endParaRPr lang="nl-NL" b="0" i="0" dirty="0">
              <a:effectLst/>
              <a:highlight>
                <a:srgbClr val="FFFFFF"/>
              </a:highlight>
              <a:latin typeface="Arial" panose="020B0604020202020204" pitchFamily="34" charset="0"/>
            </a:endParaRPr>
          </a:p>
          <a:p>
            <a:endParaRPr lang="nl-NL" b="0" i="0" dirty="0">
              <a:effectLst/>
              <a:highlight>
                <a:srgbClr val="FFFFFF"/>
              </a:highlight>
              <a:latin typeface="Arial" panose="020B0604020202020204" pitchFamily="34" charset="0"/>
            </a:endParaRPr>
          </a:p>
          <a:p>
            <a:r>
              <a:rPr lang="nl-NL" b="0" i="0" dirty="0">
                <a:effectLst/>
                <a:highlight>
                  <a:srgbClr val="FFFFFF"/>
                </a:highlight>
                <a:latin typeface="Arial" panose="020B0604020202020204" pitchFamily="34" charset="0"/>
              </a:rPr>
              <a:t>m dieper gaande regels te </a:t>
            </a:r>
            <a:r>
              <a:rPr lang="nl-NL" b="0" i="0" dirty="0" err="1">
                <a:effectLst/>
                <a:highlight>
                  <a:srgbClr val="FFFFFF"/>
                </a:highlight>
                <a:latin typeface="Arial" panose="020B0604020202020204" pitchFamily="34" charset="0"/>
              </a:rPr>
              <a:t>defini</a:t>
            </a:r>
            <a:r>
              <a:rPr lang="nl-NL" b="0" i="0" dirty="0">
                <a:effectLst/>
                <a:highlight>
                  <a:srgbClr val="FFFFFF"/>
                </a:highlight>
                <a:latin typeface="Arial" panose="020B0604020202020204" pitchFamily="34" charset="0"/>
              </a:rPr>
              <a:t> ̈eren rond het gebruik van de taal, moeten er </a:t>
            </a:r>
            <a:r>
              <a:rPr lang="nl-NL" b="0" i="0" dirty="0" err="1">
                <a:effectLst/>
                <a:highlight>
                  <a:srgbClr val="FFFFFF"/>
                </a:highlight>
                <a:latin typeface="Arial" panose="020B0604020202020204" pitchFamily="34" charset="0"/>
              </a:rPr>
              <a:t>constraint</a:t>
            </a:r>
            <a:r>
              <a:rPr lang="nl-NL" b="0" i="0" dirty="0">
                <a:effectLst/>
                <a:highlight>
                  <a:srgbClr val="FFFFFF"/>
                </a:highlight>
                <a:latin typeface="Arial" panose="020B0604020202020204" pitchFamily="34" charset="0"/>
              </a:rPr>
              <a:t> checks</a:t>
            </a:r>
          </a:p>
          <a:p>
            <a:endParaRPr lang="nl-NL" b="0" i="0" dirty="0">
              <a:effectLst/>
              <a:highlight>
                <a:srgbClr val="FFFFFF"/>
              </a:highlight>
              <a:latin typeface="Arial" panose="020B0604020202020204" pitchFamily="34" charset="0"/>
            </a:endParaRPr>
          </a:p>
          <a:p>
            <a:r>
              <a:rPr lang="nl-NL" b="0" i="0" dirty="0">
                <a:effectLst/>
                <a:highlight>
                  <a:srgbClr val="FFFFFF"/>
                </a:highlight>
                <a:latin typeface="Arial" panose="020B0604020202020204" pitchFamily="34" charset="0"/>
              </a:rPr>
              <a:t>De </a:t>
            </a:r>
            <a:r>
              <a:rPr lang="nl-NL" b="0" i="0" dirty="0" err="1">
                <a:effectLst/>
                <a:highlight>
                  <a:srgbClr val="FFFFFF"/>
                </a:highlight>
                <a:latin typeface="Arial" panose="020B0604020202020204" pitchFamily="34" charset="0"/>
              </a:rPr>
              <a:t>dsl</a:t>
            </a:r>
            <a:r>
              <a:rPr lang="nl-NL" b="0" i="0" dirty="0">
                <a:effectLst/>
                <a:highlight>
                  <a:srgbClr val="FFFFFF"/>
                </a:highlight>
                <a:latin typeface="Arial" panose="020B0604020202020204" pitchFamily="34" charset="0"/>
              </a:rPr>
              <a:t> </a:t>
            </a:r>
            <a:r>
              <a:rPr lang="nl-NL" b="0" i="0" dirty="0" err="1">
                <a:effectLst/>
                <a:highlight>
                  <a:srgbClr val="FFFFFF"/>
                </a:highlight>
                <a:latin typeface="Arial" panose="020B0604020202020204" pitchFamily="34" charset="0"/>
              </a:rPr>
              <a:t>statments</a:t>
            </a:r>
            <a:r>
              <a:rPr lang="nl-NL" b="0" i="0" dirty="0">
                <a:effectLst/>
                <a:highlight>
                  <a:srgbClr val="FFFFFF"/>
                </a:highlight>
                <a:latin typeface="Arial" panose="020B0604020202020204" pitchFamily="34" charset="0"/>
              </a:rPr>
              <a:t> één voor één inlezen en verwerken tot een lijst van </a:t>
            </a:r>
            <a:r>
              <a:rPr lang="nl-NL" b="0" i="0" dirty="0" err="1">
                <a:effectLst/>
                <a:highlight>
                  <a:srgbClr val="FFFFFF"/>
                </a:highlight>
                <a:latin typeface="Arial" panose="020B0604020202020204" pitchFamily="34" charset="0"/>
              </a:rPr>
              <a:t>dfd</a:t>
            </a:r>
            <a:r>
              <a:rPr lang="nl-NL" b="0" i="0" dirty="0">
                <a:effectLst/>
                <a:highlight>
                  <a:srgbClr val="FFFFFF"/>
                </a:highlight>
                <a:latin typeface="Arial" panose="020B0604020202020204" pitchFamily="34" charset="0"/>
              </a:rPr>
              <a:t> elementen</a:t>
            </a:r>
          </a:p>
          <a:p>
            <a:endParaRPr lang="nl-NL" b="0" i="0" dirty="0">
              <a:effectLst/>
              <a:highlight>
                <a:srgbClr val="FFFFFF"/>
              </a:highlight>
              <a:latin typeface="Arial" panose="020B0604020202020204" pitchFamily="34" charset="0"/>
            </a:endParaRPr>
          </a:p>
          <a:p>
            <a:r>
              <a:rPr lang="nl-NL" b="0" i="0" dirty="0">
                <a:effectLst/>
                <a:highlight>
                  <a:srgbClr val="FFFFFF"/>
                </a:highlight>
                <a:latin typeface="Arial" panose="020B0604020202020204" pitchFamily="34" charset="0"/>
              </a:rPr>
              <a:t>De lijst van </a:t>
            </a:r>
            <a:r>
              <a:rPr lang="nl-NL" b="0" i="0" dirty="0" err="1">
                <a:effectLst/>
                <a:highlight>
                  <a:srgbClr val="FFFFFF"/>
                </a:highlight>
                <a:latin typeface="Arial" panose="020B0604020202020204" pitchFamily="34" charset="0"/>
              </a:rPr>
              <a:t>dfd</a:t>
            </a:r>
            <a:r>
              <a:rPr lang="nl-NL" b="0" i="0" dirty="0">
                <a:effectLst/>
                <a:highlight>
                  <a:srgbClr val="FFFFFF"/>
                </a:highlight>
                <a:latin typeface="Arial" panose="020B0604020202020204" pitchFamily="34" charset="0"/>
              </a:rPr>
              <a:t> elementen worden </a:t>
            </a:r>
            <a:r>
              <a:rPr lang="nl-NL" b="0" i="0" dirty="0" err="1">
                <a:effectLst/>
                <a:highlight>
                  <a:srgbClr val="FFFFFF"/>
                </a:highlight>
                <a:latin typeface="Arial" panose="020B0604020202020204" pitchFamily="34" charset="0"/>
              </a:rPr>
              <a:t>tesktueel</a:t>
            </a:r>
            <a:r>
              <a:rPr lang="nl-NL" b="0" i="0" dirty="0">
                <a:effectLst/>
                <a:highlight>
                  <a:srgbClr val="FFFFFF"/>
                </a:highlight>
                <a:latin typeface="Arial" panose="020B0604020202020204" pitchFamily="34" charset="0"/>
              </a:rPr>
              <a:t> beschreven in een gegenereerd .</a:t>
            </a:r>
            <a:r>
              <a:rPr lang="nl-NL" b="0" i="0" dirty="0" err="1">
                <a:effectLst/>
                <a:highlight>
                  <a:srgbClr val="FFFFFF"/>
                </a:highlight>
                <a:latin typeface="Arial" panose="020B0604020202020204" pitchFamily="34" charset="0"/>
              </a:rPr>
              <a:t>txt</a:t>
            </a:r>
            <a:r>
              <a:rPr lang="nl-NL" b="0" i="0" dirty="0">
                <a:effectLst/>
                <a:highlight>
                  <a:srgbClr val="FFFFFF"/>
                </a:highlight>
                <a:latin typeface="Arial" panose="020B0604020202020204" pitchFamily="34" charset="0"/>
              </a:rPr>
              <a:t> file en grafisch </a:t>
            </a:r>
            <a:r>
              <a:rPr lang="nl-NL" b="0" i="0" dirty="0" err="1">
                <a:effectLst/>
                <a:highlight>
                  <a:srgbClr val="FFFFFF"/>
                </a:highlight>
                <a:latin typeface="Arial" panose="020B0604020202020204" pitchFamily="34" charset="0"/>
              </a:rPr>
              <a:t>getoont</a:t>
            </a:r>
            <a:r>
              <a:rPr lang="nl-NL" b="0" i="0" dirty="0">
                <a:effectLst/>
                <a:highlight>
                  <a:srgbClr val="FFFFFF"/>
                </a:highlight>
                <a:latin typeface="Arial" panose="020B0604020202020204" pitchFamily="34" charset="0"/>
              </a:rPr>
              <a:t> via </a:t>
            </a:r>
            <a:r>
              <a:rPr lang="nl-NL" b="0" i="0" dirty="0" err="1">
                <a:effectLst/>
                <a:highlight>
                  <a:srgbClr val="FFFFFF"/>
                </a:highlight>
                <a:latin typeface="Arial" panose="020B0604020202020204" pitchFamily="34" charset="0"/>
              </a:rPr>
              <a:t>graphviz</a:t>
            </a:r>
            <a:r>
              <a:rPr lang="nl-NL" b="0" i="0" dirty="0">
                <a:effectLst/>
                <a:highlight>
                  <a:srgbClr val="FFFFFF"/>
                </a:highlight>
                <a:latin typeface="Arial" panose="020B0604020202020204" pitchFamily="34" charset="0"/>
              </a:rPr>
              <a:t> </a:t>
            </a:r>
          </a:p>
          <a:p>
            <a:endParaRPr lang="nl-NL" b="0" i="0" dirty="0">
              <a:effectLst/>
              <a:highlight>
                <a:srgbClr val="FFFFFF"/>
              </a:highlight>
              <a:latin typeface="Arial" panose="020B0604020202020204" pitchFamily="34" charset="0"/>
            </a:endParaRPr>
          </a:p>
          <a:p>
            <a:endParaRPr lang="nl-BE" dirty="0"/>
          </a:p>
        </p:txBody>
      </p:sp>
      <p:sp>
        <p:nvSpPr>
          <p:cNvPr id="4" name="Tijdelijke aanduiding voor dianummer 3"/>
          <p:cNvSpPr>
            <a:spLocks noGrp="1"/>
          </p:cNvSpPr>
          <p:nvPr>
            <p:ph type="sldNum" sz="quarter" idx="5"/>
          </p:nvPr>
        </p:nvSpPr>
        <p:spPr/>
        <p:txBody>
          <a:bodyPr/>
          <a:lstStyle/>
          <a:p>
            <a:fld id="{8954E32A-327F-AF4B-8E1F-209FBF93D26D}" type="slidenum">
              <a:rPr lang="nl-NL" smtClean="0"/>
              <a:t>20</a:t>
            </a:fld>
            <a:endParaRPr lang="nl-NL"/>
          </a:p>
        </p:txBody>
      </p:sp>
    </p:spTree>
    <p:extLst>
      <p:ext uri="{BB962C8B-B14F-4D97-AF65-F5344CB8AC3E}">
        <p14:creationId xmlns:p14="http://schemas.microsoft.com/office/powerpoint/2010/main" val="59757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b="0" i="0" dirty="0">
                <a:effectLst/>
                <a:highlight>
                  <a:srgbClr val="FFFFFF"/>
                </a:highlight>
                <a:latin typeface="Arial" panose="020B0604020202020204" pitchFamily="34" charset="0"/>
              </a:rPr>
              <a:t>Na het voltooien van alle stappen, dienen de ontwikkelde concepten</a:t>
            </a:r>
            <a:br>
              <a:rPr lang="nl-NL" dirty="0"/>
            </a:br>
            <a:r>
              <a:rPr lang="nl-NL" b="0" i="0" dirty="0">
                <a:effectLst/>
                <a:highlight>
                  <a:srgbClr val="FFFFFF"/>
                </a:highlight>
                <a:latin typeface="Arial" panose="020B0604020202020204" pitchFamily="34" charset="0"/>
              </a:rPr>
              <a:t>samen te komen. Een mogelijke aanpak is om vanuit het </a:t>
            </a:r>
            <a:r>
              <a:rPr lang="nl-NL" b="0" i="0" dirty="0" err="1">
                <a:effectLst/>
                <a:highlight>
                  <a:srgbClr val="FFFFFF"/>
                </a:highlight>
                <a:latin typeface="Arial" panose="020B0604020202020204" pitchFamily="34" charset="0"/>
              </a:rPr>
              <a:t>Xtext</a:t>
            </a:r>
            <a:r>
              <a:rPr lang="nl-NL" b="0" i="0" dirty="0">
                <a:effectLst/>
                <a:highlight>
                  <a:srgbClr val="FFFFFF"/>
                </a:highlight>
                <a:latin typeface="Arial" panose="020B0604020202020204" pitchFamily="34" charset="0"/>
              </a:rPr>
              <a:t> project een nieuwe </a:t>
            </a:r>
            <a:r>
              <a:rPr lang="nl-NL" b="0" i="0" dirty="0" err="1">
                <a:effectLst/>
                <a:highlight>
                  <a:srgbClr val="FFFFFF"/>
                </a:highlight>
                <a:latin typeface="Arial" panose="020B0604020202020204" pitchFamily="34" charset="0"/>
              </a:rPr>
              <a:t>Eclipse</a:t>
            </a:r>
            <a:br>
              <a:rPr lang="nl-NL" dirty="0"/>
            </a:br>
            <a:r>
              <a:rPr lang="nl-NL" b="0" i="0" dirty="0">
                <a:effectLst/>
                <a:highlight>
                  <a:srgbClr val="FFFFFF"/>
                </a:highlight>
                <a:latin typeface="Arial" panose="020B0604020202020204" pitchFamily="34" charset="0"/>
              </a:rPr>
              <a:t>IDE </a:t>
            </a:r>
            <a:r>
              <a:rPr lang="nl-NL" b="0" i="0" dirty="0" err="1">
                <a:effectLst/>
                <a:highlight>
                  <a:srgbClr val="FFFFFF"/>
                </a:highlight>
                <a:latin typeface="Arial" panose="020B0604020202020204" pitchFamily="34" charset="0"/>
              </a:rPr>
              <a:t>workspace</a:t>
            </a:r>
            <a:r>
              <a:rPr lang="nl-NL" b="0" i="0" dirty="0">
                <a:effectLst/>
                <a:highlight>
                  <a:srgbClr val="FFFFFF"/>
                </a:highlight>
                <a:latin typeface="Arial" panose="020B0604020202020204" pitchFamily="34" charset="0"/>
              </a:rPr>
              <a:t> op te starten. In desbetreffende nieuwe </a:t>
            </a:r>
            <a:r>
              <a:rPr lang="nl-NL" b="0" i="0" dirty="0" err="1">
                <a:effectLst/>
                <a:highlight>
                  <a:srgbClr val="FFFFFF"/>
                </a:highlight>
                <a:latin typeface="Arial" panose="020B0604020202020204" pitchFamily="34" charset="0"/>
              </a:rPr>
              <a:t>workspace</a:t>
            </a:r>
            <a:r>
              <a:rPr lang="nl-NL" b="0" i="0" dirty="0">
                <a:effectLst/>
                <a:highlight>
                  <a:srgbClr val="FFFFFF"/>
                </a:highlight>
                <a:latin typeface="Arial" panose="020B0604020202020204" pitchFamily="34" charset="0"/>
              </a:rPr>
              <a:t> is de DSL-</a:t>
            </a:r>
            <a:r>
              <a:rPr lang="nl-NL" b="0" i="0" dirty="0" err="1">
                <a:effectLst/>
                <a:highlight>
                  <a:srgbClr val="FFFFFF"/>
                </a:highlight>
                <a:latin typeface="Arial" panose="020B0604020202020204" pitchFamily="34" charset="0"/>
              </a:rPr>
              <a:t>parser</a:t>
            </a:r>
            <a:r>
              <a:rPr lang="nl-NL" b="0" i="0" dirty="0">
                <a:effectLst/>
                <a:highlight>
                  <a:srgbClr val="FFFFFF"/>
                </a:highlight>
                <a:latin typeface="Arial" panose="020B0604020202020204" pitchFamily="34" charset="0"/>
              </a:rPr>
              <a:t> als</a:t>
            </a:r>
            <a:br>
              <a:rPr lang="nl-NL" dirty="0"/>
            </a:br>
            <a:r>
              <a:rPr lang="nl-NL" b="0" i="0" dirty="0">
                <a:effectLst/>
                <a:highlight>
                  <a:srgbClr val="FFFFFF"/>
                </a:highlight>
                <a:latin typeface="Arial" panose="020B0604020202020204" pitchFamily="34" charset="0"/>
              </a:rPr>
              <a:t>plug-in voor-ge ̈</a:t>
            </a:r>
            <a:r>
              <a:rPr lang="nl-NL" b="0" i="0" dirty="0" err="1">
                <a:effectLst/>
                <a:highlight>
                  <a:srgbClr val="FFFFFF"/>
                </a:highlight>
                <a:latin typeface="Arial" panose="020B0604020202020204" pitchFamily="34" charset="0"/>
              </a:rPr>
              <a:t>ınstalleerd</a:t>
            </a:r>
            <a:r>
              <a:rPr lang="nl-NL" b="0" i="0" dirty="0">
                <a:effectLst/>
                <a:highlight>
                  <a:srgbClr val="FFFFFF"/>
                </a:highlight>
                <a:latin typeface="Arial" panose="020B0604020202020204" pitchFamily="34" charset="0"/>
              </a:rPr>
              <a:t>. Dit maakt het mogelijk om in de nieuwe </a:t>
            </a:r>
            <a:r>
              <a:rPr lang="nl-NL" b="0" i="0" dirty="0" err="1">
                <a:effectLst/>
                <a:highlight>
                  <a:srgbClr val="FFFFFF"/>
                </a:highlight>
                <a:latin typeface="Arial" panose="020B0604020202020204" pitchFamily="34" charset="0"/>
              </a:rPr>
              <a:t>workspace</a:t>
            </a:r>
            <a:r>
              <a:rPr lang="nl-NL" b="0" i="0" dirty="0">
                <a:effectLst/>
                <a:highlight>
                  <a:srgbClr val="FFFFFF"/>
                </a:highlight>
                <a:latin typeface="Arial" panose="020B0604020202020204" pitchFamily="34" charset="0"/>
              </a:rPr>
              <a:t> de DSL te</a:t>
            </a:r>
            <a:br>
              <a:rPr lang="nl-NL" dirty="0"/>
            </a:br>
            <a:r>
              <a:rPr lang="nl-NL" b="0" i="0" dirty="0">
                <a:effectLst/>
                <a:highlight>
                  <a:srgbClr val="FFFFFF"/>
                </a:highlight>
                <a:latin typeface="Arial" panose="020B0604020202020204" pitchFamily="34" charset="0"/>
              </a:rPr>
              <a:t>gebruiken</a:t>
            </a:r>
            <a:br>
              <a:rPr lang="nl-NL" dirty="0"/>
            </a:br>
            <a:endParaRPr lang="nl-NL" dirty="0"/>
          </a:p>
          <a:p>
            <a:r>
              <a:rPr lang="nl-NL" dirty="0"/>
              <a:t>Wanneer de .</a:t>
            </a:r>
            <a:r>
              <a:rPr lang="nl-NL" dirty="0" err="1"/>
              <a:t>tml</a:t>
            </a:r>
            <a:r>
              <a:rPr lang="nl-NL" dirty="0"/>
              <a:t> file word </a:t>
            </a:r>
            <a:r>
              <a:rPr lang="nl-NL" dirty="0" err="1"/>
              <a:t>opgeslaaan</a:t>
            </a:r>
            <a:r>
              <a:rPr lang="nl-NL" dirty="0"/>
              <a:t> in de </a:t>
            </a:r>
            <a:r>
              <a:rPr lang="nl-NL" dirty="0" err="1"/>
              <a:t>ide</a:t>
            </a:r>
            <a:r>
              <a:rPr lang="nl-NL" dirty="0"/>
              <a:t> word een output gegenereerd. Door de </a:t>
            </a:r>
            <a:r>
              <a:rPr lang="nl-NL" dirty="0" err="1"/>
              <a:t>parser</a:t>
            </a:r>
            <a:endParaRPr lang="nl-NL" dirty="0"/>
          </a:p>
          <a:p>
            <a:endParaRPr lang="nl-NL" dirty="0"/>
          </a:p>
        </p:txBody>
      </p:sp>
      <p:sp>
        <p:nvSpPr>
          <p:cNvPr id="4" name="Tijdelijke aanduiding voor dianummer 3"/>
          <p:cNvSpPr>
            <a:spLocks noGrp="1"/>
          </p:cNvSpPr>
          <p:nvPr>
            <p:ph type="sldNum" sz="quarter" idx="5"/>
          </p:nvPr>
        </p:nvSpPr>
        <p:spPr/>
        <p:txBody>
          <a:bodyPr/>
          <a:lstStyle/>
          <a:p>
            <a:fld id="{8954E32A-327F-AF4B-8E1F-209FBF93D26D}" type="slidenum">
              <a:rPr lang="nl-NL" smtClean="0"/>
              <a:t>21</a:t>
            </a:fld>
            <a:endParaRPr lang="nl-NL"/>
          </a:p>
        </p:txBody>
      </p:sp>
    </p:spTree>
    <p:extLst>
      <p:ext uri="{BB962C8B-B14F-4D97-AF65-F5344CB8AC3E}">
        <p14:creationId xmlns:p14="http://schemas.microsoft.com/office/powerpoint/2010/main" val="19661228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b="0" i="0" dirty="0">
                <a:effectLst/>
                <a:highlight>
                  <a:srgbClr val="FFFFFF"/>
                </a:highlight>
                <a:latin typeface="Arial" panose="020B0604020202020204" pitchFamily="34" charset="0"/>
              </a:rPr>
              <a:t>Voor de evaluatie zijn er twee afzonderlijke tests uitgevoerd. Beide testen zijn gebaseerd op het </a:t>
            </a:r>
            <a:r>
              <a:rPr lang="nl-NL" b="0" i="0" dirty="0" err="1">
                <a:effectLst/>
                <a:highlight>
                  <a:srgbClr val="FFFFFF"/>
                </a:highlight>
                <a:latin typeface="Arial" panose="020B0604020202020204" pitchFamily="34" charset="0"/>
              </a:rPr>
              <a:t>threat</a:t>
            </a:r>
            <a:r>
              <a:rPr lang="nl-NL" b="0" i="0" dirty="0">
                <a:effectLst/>
                <a:highlight>
                  <a:srgbClr val="FFFFFF"/>
                </a:highlight>
                <a:latin typeface="Arial" panose="020B0604020202020204" pitchFamily="34" charset="0"/>
              </a:rPr>
              <a:t> model van de open-source applicatie </a:t>
            </a:r>
            <a:r>
              <a:rPr lang="nl-NL" b="0" i="0" dirty="0" err="1">
                <a:effectLst/>
                <a:highlight>
                  <a:srgbClr val="FFFFFF"/>
                </a:highlight>
                <a:latin typeface="Arial" panose="020B0604020202020204" pitchFamily="34" charset="0"/>
              </a:rPr>
              <a:t>SecureDrop</a:t>
            </a:r>
            <a:endParaRPr lang="nl-BE" dirty="0"/>
          </a:p>
          <a:p>
            <a:r>
              <a:rPr lang="nl-NL" b="0" i="0" dirty="0" err="1">
                <a:effectLst/>
                <a:highlight>
                  <a:srgbClr val="FFFFFF"/>
                </a:highlight>
                <a:latin typeface="Arial" panose="020B0604020202020204" pitchFamily="34" charset="0"/>
              </a:rPr>
              <a:t>SecureDrop</a:t>
            </a:r>
            <a:r>
              <a:rPr lang="nl-NL" b="0" i="0" dirty="0">
                <a:effectLst/>
                <a:highlight>
                  <a:srgbClr val="FFFFFF"/>
                </a:highlight>
                <a:latin typeface="Arial" panose="020B0604020202020204" pitchFamily="34" charset="0"/>
              </a:rPr>
              <a:t> heeft hun </a:t>
            </a:r>
            <a:r>
              <a:rPr lang="nl-NL" b="0" i="0" dirty="0" err="1">
                <a:effectLst/>
                <a:highlight>
                  <a:srgbClr val="FFFFFF"/>
                </a:highlight>
                <a:latin typeface="Arial" panose="020B0604020202020204" pitchFamily="34" charset="0"/>
              </a:rPr>
              <a:t>threat</a:t>
            </a:r>
            <a:r>
              <a:rPr lang="nl-NL" b="0" i="0" dirty="0">
                <a:effectLst/>
                <a:highlight>
                  <a:srgbClr val="FFFFFF"/>
                </a:highlight>
                <a:latin typeface="Arial" panose="020B0604020202020204" pitchFamily="34" charset="0"/>
              </a:rPr>
              <a:t> model [38], met bijhorend DFD, publiek staan. Het publieke </a:t>
            </a:r>
            <a:r>
              <a:rPr lang="nl-NL" b="0" i="0" dirty="0" err="1">
                <a:effectLst/>
                <a:highlight>
                  <a:srgbClr val="FFFFFF"/>
                </a:highlight>
                <a:latin typeface="Arial" panose="020B0604020202020204" pitchFamily="34" charset="0"/>
              </a:rPr>
              <a:t>threat</a:t>
            </a:r>
            <a:r>
              <a:rPr lang="nl-NL" b="0" i="0" dirty="0">
                <a:effectLst/>
                <a:highlight>
                  <a:srgbClr val="FFFFFF"/>
                </a:highlight>
                <a:latin typeface="Arial" panose="020B0604020202020204" pitchFamily="34" charset="0"/>
              </a:rPr>
              <a:t> model en DFD wordt tijdens de evaluatie ge-</a:t>
            </a:r>
            <a:br>
              <a:rPr lang="nl-NL" dirty="0"/>
            </a:br>
            <a:r>
              <a:rPr lang="nl-NL" b="0" i="0" dirty="0" err="1">
                <a:effectLst/>
                <a:highlight>
                  <a:srgbClr val="FFFFFF"/>
                </a:highlight>
                <a:latin typeface="Arial" panose="020B0604020202020204" pitchFamily="34" charset="0"/>
              </a:rPr>
              <a:t>bruikt</a:t>
            </a:r>
            <a:r>
              <a:rPr lang="nl-NL" b="0" i="0" dirty="0">
                <a:effectLst/>
                <a:highlight>
                  <a:srgbClr val="FFFFFF"/>
                </a:highlight>
                <a:latin typeface="Arial" panose="020B0604020202020204" pitchFamily="34" charset="0"/>
              </a:rPr>
              <a:t> als een case-evaluatie.</a:t>
            </a:r>
            <a:endParaRPr lang="nl-BE" dirty="0"/>
          </a:p>
        </p:txBody>
      </p:sp>
      <p:sp>
        <p:nvSpPr>
          <p:cNvPr id="4" name="Tijdelijke aanduiding voor dianummer 3"/>
          <p:cNvSpPr>
            <a:spLocks noGrp="1"/>
          </p:cNvSpPr>
          <p:nvPr>
            <p:ph type="sldNum" sz="quarter" idx="5"/>
          </p:nvPr>
        </p:nvSpPr>
        <p:spPr/>
        <p:txBody>
          <a:bodyPr/>
          <a:lstStyle/>
          <a:p>
            <a:fld id="{8954E32A-327F-AF4B-8E1F-209FBF93D26D}" type="slidenum">
              <a:rPr lang="nl-NL" smtClean="0"/>
              <a:t>23</a:t>
            </a:fld>
            <a:endParaRPr lang="nl-NL"/>
          </a:p>
        </p:txBody>
      </p:sp>
    </p:spTree>
    <p:extLst>
      <p:ext uri="{BB962C8B-B14F-4D97-AF65-F5344CB8AC3E}">
        <p14:creationId xmlns:p14="http://schemas.microsoft.com/office/powerpoint/2010/main" val="196739725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b="0" i="0" dirty="0">
                <a:effectLst/>
                <a:highlight>
                  <a:srgbClr val="FFFFFF"/>
                </a:highlight>
                <a:latin typeface="Arial" panose="020B0604020202020204" pitchFamily="34" charset="0"/>
              </a:rPr>
              <a:t>De eerste test evalueert de doelstelling rond documentatie van rationale. </a:t>
            </a:r>
            <a:r>
              <a:rPr lang="nl-BE" b="0" i="0" dirty="0">
                <a:effectLst/>
                <a:highlight>
                  <a:srgbClr val="FFFFFF"/>
                </a:highlight>
                <a:latin typeface="Arial" panose="020B0604020202020204" pitchFamily="34" charset="0"/>
              </a:rPr>
              <a:t>De doelstelling zal voldaan zijn als aan elk statement documentatie gekoppeld kan worden, zowel </a:t>
            </a:r>
            <a:r>
              <a:rPr lang="nl-BE" b="0" i="0" dirty="0" err="1">
                <a:effectLst/>
                <a:highlight>
                  <a:srgbClr val="FFFFFF"/>
                </a:highlight>
                <a:latin typeface="Arial" panose="020B0604020202020204" pitchFamily="34" charset="0"/>
              </a:rPr>
              <a:t>inline</a:t>
            </a:r>
            <a:r>
              <a:rPr lang="nl-BE" b="0" i="0" dirty="0">
                <a:effectLst/>
                <a:highlight>
                  <a:srgbClr val="FFFFFF"/>
                </a:highlight>
                <a:latin typeface="Arial" panose="020B0604020202020204" pitchFamily="34" charset="0"/>
              </a:rPr>
              <a:t> als </a:t>
            </a:r>
            <a:r>
              <a:rPr lang="nl-BE" b="0" i="0" dirty="0" err="1">
                <a:effectLst/>
                <a:highlight>
                  <a:srgbClr val="FFFFFF"/>
                </a:highlight>
                <a:latin typeface="Arial" panose="020B0604020202020204" pitchFamily="34" charset="0"/>
              </a:rPr>
              <a:t>groupering</a:t>
            </a:r>
            <a:endParaRPr lang="nl-BE" b="0" i="0" dirty="0">
              <a:effectLst/>
              <a:highlight>
                <a:srgbClr val="FFFFFF"/>
              </a:highlight>
              <a:latin typeface="Arial" panose="020B0604020202020204" pitchFamily="34" charset="0"/>
            </a:endParaRPr>
          </a:p>
          <a:p>
            <a:endParaRPr lang="nl-BE" b="0" i="0" dirty="0">
              <a:effectLst/>
              <a:highlight>
                <a:srgbClr val="FFFFFF"/>
              </a:highlight>
              <a:latin typeface="Arial" panose="020B0604020202020204" pitchFamily="34" charset="0"/>
            </a:endParaRPr>
          </a:p>
          <a:p>
            <a:r>
              <a:rPr lang="nl-BE" b="0" i="0" dirty="0">
                <a:effectLst/>
                <a:highlight>
                  <a:srgbClr val="FFFFFF"/>
                </a:highlight>
                <a:latin typeface="Arial" panose="020B0604020202020204" pitchFamily="34" charset="0"/>
              </a:rPr>
              <a:t>De evaluatie wordt uitgevoerd door het DFD van </a:t>
            </a:r>
            <a:r>
              <a:rPr lang="nl-BE" b="0" i="0" dirty="0" err="1">
                <a:effectLst/>
                <a:highlight>
                  <a:srgbClr val="FFFFFF"/>
                </a:highlight>
                <a:latin typeface="Arial" panose="020B0604020202020204" pitchFamily="34" charset="0"/>
              </a:rPr>
              <a:t>securedrop</a:t>
            </a:r>
            <a:r>
              <a:rPr lang="nl-BE" b="0" i="0" dirty="0">
                <a:effectLst/>
                <a:highlight>
                  <a:srgbClr val="FFFFFF"/>
                </a:highlight>
                <a:latin typeface="Arial" panose="020B0604020202020204" pitchFamily="34" charset="0"/>
              </a:rPr>
              <a:t> na te bouwen. Het </a:t>
            </a:r>
            <a:r>
              <a:rPr lang="nl-BE" b="0" i="0" dirty="0" err="1">
                <a:effectLst/>
                <a:highlight>
                  <a:srgbClr val="FFFFFF"/>
                </a:highlight>
                <a:latin typeface="Arial" panose="020B0604020202020204" pitchFamily="34" charset="0"/>
              </a:rPr>
              <a:t>threat</a:t>
            </a:r>
            <a:r>
              <a:rPr lang="nl-BE" b="0" i="0" dirty="0">
                <a:effectLst/>
                <a:highlight>
                  <a:srgbClr val="FFFFFF"/>
                </a:highlight>
                <a:latin typeface="Arial" panose="020B0604020202020204" pitchFamily="34" charset="0"/>
              </a:rPr>
              <a:t> model heeft lijst van veronderstellingen en gevolgen. Deze worden verdeeld over desbetreffende </a:t>
            </a:r>
            <a:r>
              <a:rPr lang="nl-BE" b="0" i="0" dirty="0" err="1">
                <a:effectLst/>
                <a:highlight>
                  <a:srgbClr val="FFFFFF"/>
                </a:highlight>
                <a:latin typeface="Arial" panose="020B0604020202020204" pitchFamily="34" charset="0"/>
              </a:rPr>
              <a:t>dsl</a:t>
            </a:r>
            <a:r>
              <a:rPr lang="nl-BE" b="0" i="0" dirty="0">
                <a:effectLst/>
                <a:highlight>
                  <a:srgbClr val="FFFFFF"/>
                </a:highlight>
                <a:latin typeface="Arial" panose="020B0604020202020204" pitchFamily="34" charset="0"/>
              </a:rPr>
              <a:t> statements; </a:t>
            </a:r>
          </a:p>
        </p:txBody>
      </p:sp>
      <p:sp>
        <p:nvSpPr>
          <p:cNvPr id="4" name="Tijdelijke aanduiding voor dianummer 3"/>
          <p:cNvSpPr>
            <a:spLocks noGrp="1"/>
          </p:cNvSpPr>
          <p:nvPr>
            <p:ph type="sldNum" sz="quarter" idx="5"/>
          </p:nvPr>
        </p:nvSpPr>
        <p:spPr/>
        <p:txBody>
          <a:bodyPr/>
          <a:lstStyle/>
          <a:p>
            <a:fld id="{8954E32A-327F-AF4B-8E1F-209FBF93D26D}" type="slidenum">
              <a:rPr lang="nl-NL" smtClean="0"/>
              <a:t>24</a:t>
            </a:fld>
            <a:endParaRPr lang="nl-NL"/>
          </a:p>
        </p:txBody>
      </p:sp>
    </p:spTree>
    <p:extLst>
      <p:ext uri="{BB962C8B-B14F-4D97-AF65-F5344CB8AC3E}">
        <p14:creationId xmlns:p14="http://schemas.microsoft.com/office/powerpoint/2010/main" val="25670024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indent="0">
              <a:buFont typeface="Arial" panose="020B0604020202020204" pitchFamily="34" charset="0"/>
              <a:buNone/>
            </a:pPr>
            <a:r>
              <a:rPr lang="nl-NL" dirty="0"/>
              <a:t>Beveiliging van software is van groeiend belang. Onze dagelijks leven hangt af van applicaties waar we niet zonder zouden kunnen. Van sociale media tot het drinkwater. </a:t>
            </a:r>
            <a:r>
              <a:rPr lang="nl-NL" b="0" i="0" dirty="0">
                <a:effectLst/>
                <a:highlight>
                  <a:srgbClr val="FFFFFF"/>
                </a:highlight>
                <a:latin typeface="Arial" panose="020B0604020202020204" pitchFamily="34" charset="0"/>
              </a:rPr>
              <a:t>Door het feit</a:t>
            </a:r>
            <a:br>
              <a:rPr lang="nl-NL" dirty="0"/>
            </a:br>
            <a:r>
              <a:rPr lang="nl-NL" b="0" i="0" dirty="0">
                <a:effectLst/>
                <a:highlight>
                  <a:srgbClr val="FFFFFF"/>
                </a:highlight>
                <a:latin typeface="Arial" panose="020B0604020202020204" pitchFamily="34" charset="0"/>
              </a:rPr>
              <a:t>dat een groot deel van ons leven steunt op software, brengt het ook een groot risico</a:t>
            </a:r>
            <a:br>
              <a:rPr lang="nl-NL" dirty="0"/>
            </a:br>
            <a:r>
              <a:rPr lang="nl-NL" b="0" i="0" dirty="0">
                <a:effectLst/>
                <a:highlight>
                  <a:srgbClr val="FFFFFF"/>
                </a:highlight>
                <a:latin typeface="Arial" panose="020B0604020202020204" pitchFamily="34" charset="0"/>
              </a:rPr>
              <a:t>met zich mee de impact kan rampzalig zijn.</a:t>
            </a:r>
            <a:endParaRPr lang="nl-NL" dirty="0"/>
          </a:p>
          <a:p>
            <a:pPr marL="0" indent="0">
              <a:buFont typeface="Arial" panose="020B0604020202020204" pitchFamily="34" charset="0"/>
              <a:buNone/>
            </a:pPr>
            <a:endParaRPr lang="nl-NL" dirty="0"/>
          </a:p>
          <a:p>
            <a:pPr marL="0" indent="0">
              <a:buFont typeface="Arial" panose="020B0604020202020204" pitchFamily="34" charset="0"/>
              <a:buNone/>
            </a:pPr>
            <a:r>
              <a:rPr lang="nl-NL" dirty="0" err="1"/>
              <a:t>Threat</a:t>
            </a:r>
            <a:r>
              <a:rPr lang="nl-NL" dirty="0"/>
              <a:t> </a:t>
            </a:r>
            <a:r>
              <a:rPr lang="nl-NL" dirty="0" err="1"/>
              <a:t>modeling</a:t>
            </a:r>
            <a:r>
              <a:rPr lang="nl-NL" dirty="0"/>
              <a:t> is een techniek waarbij kwetsbaarheden gaan zoeken, om ze later op te lossen. En zo de software beter te beveiligen</a:t>
            </a:r>
          </a:p>
          <a:p>
            <a:pPr marL="0" indent="0">
              <a:buFont typeface="Arial" panose="020B0604020202020204" pitchFamily="34" charset="0"/>
              <a:buNone/>
            </a:pPr>
            <a:endParaRPr lang="nl-NL" dirty="0"/>
          </a:p>
          <a:p>
            <a:pPr marL="0" indent="0">
              <a:buFont typeface="Arial" panose="020B0604020202020204" pitchFamily="34" charset="0"/>
              <a:buNone/>
            </a:pPr>
            <a:r>
              <a:rPr lang="nl-NL" dirty="0"/>
              <a:t>Het </a:t>
            </a:r>
            <a:r>
              <a:rPr lang="nl-NL" dirty="0" err="1"/>
              <a:t>tm</a:t>
            </a:r>
            <a:r>
              <a:rPr lang="nl-NL" dirty="0"/>
              <a:t> proces kan opgedeeld worden in verschillende onderdelen. Die getoond zijn op de slide, bij het </a:t>
            </a:r>
            <a:r>
              <a:rPr lang="nl-NL" dirty="0" err="1"/>
              <a:t>initeren</a:t>
            </a:r>
            <a:r>
              <a:rPr lang="nl-NL" dirty="0"/>
              <a:t> wordt er kennis gemaakt met de te beveiligen applicatie</a:t>
            </a:r>
          </a:p>
          <a:p>
            <a:pPr marL="0" indent="0">
              <a:buFont typeface="Arial" panose="020B0604020202020204" pitchFamily="34" charset="0"/>
              <a:buNone/>
            </a:pPr>
            <a:endParaRPr lang="nl-NL" dirty="0"/>
          </a:p>
          <a:p>
            <a:pPr marL="0" indent="0">
              <a:buFont typeface="Arial" panose="020B0604020202020204" pitchFamily="34" charset="0"/>
              <a:buNone/>
            </a:pPr>
            <a:r>
              <a:rPr lang="nl-NL" dirty="0"/>
              <a:t>Er na gaan zijn de applicatie modeleren in een Data flow diagram. Dit is een high level </a:t>
            </a:r>
            <a:r>
              <a:rPr lang="nl-NL" dirty="0" err="1"/>
              <a:t>overview</a:t>
            </a:r>
            <a:r>
              <a:rPr lang="nl-NL" dirty="0"/>
              <a:t> van het systeem en dus zonder technische details.  Dit is een diagram waarbij er gespecifieerd wordt hoe dat data zich verplaats tussen de elementen.</a:t>
            </a:r>
          </a:p>
          <a:p>
            <a:pPr marL="0" indent="0">
              <a:buFont typeface="Arial" panose="020B0604020202020204" pitchFamily="34" charset="0"/>
              <a:buNone/>
            </a:pPr>
            <a:endParaRPr lang="nl-BE" dirty="0"/>
          </a:p>
          <a:p>
            <a:pPr marL="0" indent="0">
              <a:buFont typeface="Arial" panose="020B0604020202020204" pitchFamily="34" charset="0"/>
              <a:buNone/>
            </a:pPr>
            <a:r>
              <a:rPr lang="nl-NL" dirty="0"/>
              <a:t>Erna gaan we </a:t>
            </a:r>
            <a:r>
              <a:rPr lang="nl-NL" dirty="0" err="1"/>
              <a:t>threats</a:t>
            </a:r>
            <a:r>
              <a:rPr lang="nl-NL" dirty="0"/>
              <a:t> </a:t>
            </a:r>
            <a:r>
              <a:rPr lang="nl-NL" dirty="0" err="1"/>
              <a:t>eliciteren</a:t>
            </a:r>
            <a:r>
              <a:rPr lang="nl-NL" dirty="0"/>
              <a:t>, hierbij wordt het DFD gebruikt om </a:t>
            </a:r>
            <a:r>
              <a:rPr lang="nl-NL" dirty="0" err="1"/>
              <a:t>threats</a:t>
            </a:r>
            <a:r>
              <a:rPr lang="nl-NL" dirty="0"/>
              <a:t> te zoeken. Er </a:t>
            </a:r>
            <a:r>
              <a:rPr lang="nl-NL" dirty="0" err="1"/>
              <a:t>bastaan</a:t>
            </a:r>
            <a:r>
              <a:rPr lang="nl-NL" dirty="0"/>
              <a:t> </a:t>
            </a:r>
            <a:r>
              <a:rPr lang="nl-NL" dirty="0" err="1"/>
              <a:t>technieke</a:t>
            </a:r>
            <a:r>
              <a:rPr lang="nl-NL" dirty="0"/>
              <a:t> zoals </a:t>
            </a:r>
            <a:r>
              <a:rPr lang="nl-NL" dirty="0" err="1"/>
              <a:t>stride</a:t>
            </a:r>
            <a:r>
              <a:rPr lang="nl-NL" dirty="0"/>
              <a:t> </a:t>
            </a:r>
          </a:p>
          <a:p>
            <a:pPr marL="0" indent="0">
              <a:buFont typeface="Arial" panose="020B0604020202020204" pitchFamily="34" charset="0"/>
              <a:buNone/>
            </a:pPr>
            <a:endParaRPr lang="nl-BE" dirty="0"/>
          </a:p>
          <a:p>
            <a:pPr marL="0" indent="0">
              <a:buFont typeface="Arial" panose="020B0604020202020204" pitchFamily="34" charset="0"/>
              <a:buNone/>
            </a:pPr>
            <a:r>
              <a:rPr lang="nl-NL" dirty="0"/>
              <a:t>Erna worden de bedreigingen geanalyseerd en gerankt, de gevaarlijkste </a:t>
            </a:r>
            <a:r>
              <a:rPr lang="nl-NL" dirty="0" err="1"/>
              <a:t>bedrieginen</a:t>
            </a:r>
            <a:r>
              <a:rPr lang="nl-NL" dirty="0"/>
              <a:t> worden als eerste opgelost, Thread zijn niet altijd volledige oplosbaar, Mitigeren is de </a:t>
            </a:r>
            <a:r>
              <a:rPr lang="nl-NL" dirty="0" err="1"/>
              <a:t>attacker</a:t>
            </a:r>
            <a:r>
              <a:rPr lang="nl-NL" dirty="0"/>
              <a:t> moeilijk maken om zijn aanval te doen door tegenmatregelen te nemen. Als alles </a:t>
            </a:r>
            <a:r>
              <a:rPr lang="nl-NL" dirty="0" err="1"/>
              <a:t>threats</a:t>
            </a:r>
            <a:r>
              <a:rPr lang="nl-NL" dirty="0"/>
              <a:t> zijn gemitigeerd moeten we het allemaal documenteren en het resultaat evalueren</a:t>
            </a:r>
          </a:p>
          <a:p>
            <a:pPr marL="0" indent="0">
              <a:buFont typeface="Arial" panose="020B0604020202020204" pitchFamily="34" charset="0"/>
              <a:buNone/>
            </a:pPr>
            <a:endParaRPr lang="nl-NL" dirty="0"/>
          </a:p>
          <a:p>
            <a:pPr marL="0" indent="0">
              <a:buFont typeface="Arial" panose="020B0604020202020204" pitchFamily="34" charset="0"/>
              <a:buNone/>
            </a:pPr>
            <a:endParaRPr lang="nl-BE" dirty="0"/>
          </a:p>
        </p:txBody>
      </p:sp>
      <p:sp>
        <p:nvSpPr>
          <p:cNvPr id="4" name="Tijdelijke aanduiding voor dianummer 3"/>
          <p:cNvSpPr>
            <a:spLocks noGrp="1"/>
          </p:cNvSpPr>
          <p:nvPr>
            <p:ph type="sldNum" sz="quarter" idx="5"/>
          </p:nvPr>
        </p:nvSpPr>
        <p:spPr/>
        <p:txBody>
          <a:bodyPr/>
          <a:lstStyle/>
          <a:p>
            <a:fld id="{8954E32A-327F-AF4B-8E1F-209FBF93D26D}" type="slidenum">
              <a:rPr lang="nl-NL" smtClean="0"/>
              <a:t>2</a:t>
            </a:fld>
            <a:endParaRPr lang="nl-NL"/>
          </a:p>
        </p:txBody>
      </p:sp>
    </p:spTree>
    <p:extLst>
      <p:ext uri="{BB962C8B-B14F-4D97-AF65-F5344CB8AC3E}">
        <p14:creationId xmlns:p14="http://schemas.microsoft.com/office/powerpoint/2010/main" val="380957816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b="0" i="0" dirty="0">
                <a:effectLst/>
                <a:highlight>
                  <a:srgbClr val="FFFFFF"/>
                </a:highlight>
                <a:latin typeface="Arial" panose="020B0604020202020204" pitchFamily="34" charset="0"/>
              </a:rPr>
              <a:t>Tijdens het uitvoeren van de eerste evaluatie was het mogelijk om veronderstellingen</a:t>
            </a:r>
            <a:br>
              <a:rPr lang="nl-NL" dirty="0"/>
            </a:br>
            <a:r>
              <a:rPr lang="nl-NL" b="0" i="0" dirty="0">
                <a:effectLst/>
                <a:highlight>
                  <a:srgbClr val="FFFFFF"/>
                </a:highlight>
                <a:latin typeface="Arial" panose="020B0604020202020204" pitchFamily="34" charset="0"/>
              </a:rPr>
              <a:t>en gevolgen te documenteren en te linken aan de gewenste de DSL-statements, zowel</a:t>
            </a:r>
            <a:br>
              <a:rPr lang="nl-NL" dirty="0"/>
            </a:br>
            <a:r>
              <a:rPr lang="nl-NL" b="0" i="0" dirty="0" err="1">
                <a:effectLst/>
                <a:highlight>
                  <a:srgbClr val="FFFFFF"/>
                </a:highlight>
                <a:latin typeface="Arial" panose="020B0604020202020204" pitchFamily="34" charset="0"/>
              </a:rPr>
              <a:t>inline</a:t>
            </a:r>
            <a:r>
              <a:rPr lang="nl-NL" b="0" i="0" dirty="0">
                <a:effectLst/>
                <a:highlight>
                  <a:srgbClr val="FFFFFF"/>
                </a:highlight>
                <a:latin typeface="Arial" panose="020B0604020202020204" pitchFamily="34" charset="0"/>
              </a:rPr>
              <a:t> met het statement als via een groepering element.</a:t>
            </a:r>
          </a:p>
          <a:p>
            <a:endParaRPr lang="nl-NL" b="0" i="0" dirty="0">
              <a:effectLst/>
              <a:highlight>
                <a:srgbClr val="FFFFFF"/>
              </a:highlight>
              <a:latin typeface="Arial" panose="020B0604020202020204" pitchFamily="34" charset="0"/>
            </a:endParaRPr>
          </a:p>
          <a:p>
            <a:r>
              <a:rPr lang="nl-NL" b="0" i="0" dirty="0">
                <a:effectLst/>
                <a:highlight>
                  <a:srgbClr val="FFFFFF"/>
                </a:highlight>
                <a:latin typeface="Arial" panose="020B0604020202020204" pitchFamily="34" charset="0"/>
              </a:rPr>
              <a:t>et feit dat aan elk statement documentatie gekoppeld kan worden betekent</a:t>
            </a:r>
            <a:br>
              <a:rPr lang="nl-NL" dirty="0"/>
            </a:br>
            <a:r>
              <a:rPr lang="nl-NL" b="0" i="0" dirty="0">
                <a:effectLst/>
                <a:highlight>
                  <a:srgbClr val="FFFFFF"/>
                </a:highlight>
                <a:latin typeface="Arial" panose="020B0604020202020204" pitchFamily="34" charset="0"/>
              </a:rPr>
              <a:t>niet dat de inhoud van de documentatie er op zijn plaats is. Uit de test bleken er echter</a:t>
            </a:r>
            <a:br>
              <a:rPr lang="nl-NL" dirty="0"/>
            </a:br>
            <a:r>
              <a:rPr lang="nl-NL" b="0" i="0" dirty="0">
                <a:effectLst/>
                <a:highlight>
                  <a:srgbClr val="FFFFFF"/>
                </a:highlight>
                <a:latin typeface="Arial" panose="020B0604020202020204" pitchFamily="34" charset="0"/>
              </a:rPr>
              <a:t>ook veronderstellingen en gevolgen te zijn die niet thuishoren bij het beschrijvings- en</a:t>
            </a:r>
            <a:br>
              <a:rPr lang="nl-NL" dirty="0"/>
            </a:br>
            <a:r>
              <a:rPr lang="nl-NL" b="0" i="0" dirty="0">
                <a:effectLst/>
                <a:highlight>
                  <a:srgbClr val="FFFFFF"/>
                </a:highlight>
                <a:latin typeface="Arial" panose="020B0604020202020204" pitchFamily="34" charset="0"/>
              </a:rPr>
              <a:t>rationale-attribuut onafhankelijk van het element. 55% werd geplaats</a:t>
            </a:r>
          </a:p>
          <a:p>
            <a:endParaRPr lang="nl-NL" b="0" i="0" dirty="0">
              <a:effectLst/>
              <a:highlight>
                <a:srgbClr val="FFFFFF"/>
              </a:highlight>
              <a:latin typeface="Arial" panose="020B0604020202020204" pitchFamily="34" charset="0"/>
            </a:endParaRPr>
          </a:p>
          <a:p>
            <a:r>
              <a:rPr lang="nl-NL" b="0" i="0" dirty="0">
                <a:effectLst/>
                <a:highlight>
                  <a:srgbClr val="FFFFFF"/>
                </a:highlight>
                <a:latin typeface="Arial" panose="020B0604020202020204" pitchFamily="34" charset="0"/>
              </a:rPr>
              <a:t>Bovendien was het complex om de locatie voor sommige veronderstellingen en gevolgen</a:t>
            </a:r>
            <a:br>
              <a:rPr lang="nl-NL" dirty="0"/>
            </a:br>
            <a:r>
              <a:rPr lang="nl-NL" b="0" i="0" dirty="0">
                <a:effectLst/>
                <a:highlight>
                  <a:srgbClr val="FFFFFF"/>
                </a:highlight>
                <a:latin typeface="Arial" panose="020B0604020202020204" pitchFamily="34" charset="0"/>
              </a:rPr>
              <a:t>na te gaan. Meer bij </a:t>
            </a:r>
            <a:r>
              <a:rPr lang="nl-NL" b="0" i="0" dirty="0" err="1">
                <a:effectLst/>
                <a:highlight>
                  <a:srgbClr val="FFFFFF"/>
                </a:highlight>
                <a:latin typeface="Arial" panose="020B0604020202020204" pitchFamily="34" charset="0"/>
              </a:rPr>
              <a:t>beschrijvings</a:t>
            </a:r>
            <a:r>
              <a:rPr lang="nl-NL" b="0" i="0" dirty="0">
                <a:effectLst/>
                <a:highlight>
                  <a:srgbClr val="FFFFFF"/>
                </a:highlight>
                <a:latin typeface="Arial" panose="020B0604020202020204" pitchFamily="34" charset="0"/>
              </a:rPr>
              <a:t> elementen</a:t>
            </a:r>
          </a:p>
          <a:p>
            <a:endParaRPr lang="nl-NL" b="0" i="0" dirty="0">
              <a:effectLst/>
              <a:highlight>
                <a:srgbClr val="FFFFFF"/>
              </a:highlight>
              <a:latin typeface="Arial" panose="020B0604020202020204" pitchFamily="34" charset="0"/>
            </a:endParaRPr>
          </a:p>
          <a:p>
            <a:r>
              <a:rPr lang="nl-NL" b="0" i="0" dirty="0">
                <a:effectLst/>
                <a:highlight>
                  <a:srgbClr val="FFFFFF"/>
                </a:highlight>
                <a:latin typeface="Arial" panose="020B0604020202020204" pitchFamily="34" charset="0"/>
              </a:rPr>
              <a:t>Ten slotte bleek uit de eerste evaluatie test dat de beschrijvings- en rationale-attributen</a:t>
            </a:r>
            <a:br>
              <a:rPr lang="nl-NL" dirty="0"/>
            </a:br>
            <a:r>
              <a:rPr lang="nl-NL" b="0" i="0" dirty="0">
                <a:effectLst/>
                <a:highlight>
                  <a:srgbClr val="FFFFFF"/>
                </a:highlight>
                <a:latin typeface="Arial" panose="020B0604020202020204" pitchFamily="34" charset="0"/>
              </a:rPr>
              <a:t>veel tekst hadden, en onoverzichtelijk werden. De onoverzichtelijke structuur van de tekst</a:t>
            </a:r>
            <a:br>
              <a:rPr lang="nl-NL" dirty="0"/>
            </a:br>
            <a:r>
              <a:rPr lang="nl-NL" b="0" i="0" dirty="0">
                <a:effectLst/>
                <a:highlight>
                  <a:srgbClr val="FFFFFF"/>
                </a:highlight>
                <a:latin typeface="Arial" panose="020B0604020202020204" pitchFamily="34" charset="0"/>
              </a:rPr>
              <a:t>in de beschrijvings- en rationale-attributen hebben een negatieve impact op de leesbaar-</a:t>
            </a:r>
            <a:br>
              <a:rPr lang="nl-NL" dirty="0"/>
            </a:br>
            <a:r>
              <a:rPr lang="nl-NL" b="0" i="0" dirty="0" err="1">
                <a:effectLst/>
                <a:highlight>
                  <a:srgbClr val="FFFFFF"/>
                </a:highlight>
                <a:latin typeface="Arial" panose="020B0604020202020204" pitchFamily="34" charset="0"/>
              </a:rPr>
              <a:t>heid</a:t>
            </a:r>
            <a:r>
              <a:rPr lang="nl-NL" b="0" i="0" dirty="0">
                <a:effectLst/>
                <a:highlight>
                  <a:srgbClr val="FFFFFF"/>
                </a:highlight>
                <a:latin typeface="Arial" panose="020B0604020202020204" pitchFamily="34" charset="0"/>
              </a:rPr>
              <a:t> van zowel de tekst als het gehele .</a:t>
            </a:r>
            <a:r>
              <a:rPr lang="nl-NL" b="0" i="0" dirty="0" err="1">
                <a:effectLst/>
                <a:highlight>
                  <a:srgbClr val="FFFFFF"/>
                </a:highlight>
                <a:latin typeface="Arial" panose="020B0604020202020204" pitchFamily="34" charset="0"/>
              </a:rPr>
              <a:t>tml</a:t>
            </a:r>
            <a:r>
              <a:rPr lang="nl-NL" b="0" i="0" dirty="0">
                <a:effectLst/>
                <a:highlight>
                  <a:srgbClr val="FFFFFF"/>
                </a:highlight>
                <a:latin typeface="Arial" panose="020B0604020202020204" pitchFamily="34" charset="0"/>
              </a:rPr>
              <a:t>-bestand.</a:t>
            </a:r>
            <a:br>
              <a:rPr lang="nl-NL" dirty="0"/>
            </a:br>
            <a:endParaRPr lang="nl-BE" b="0" i="0" dirty="0">
              <a:effectLst/>
              <a:highlight>
                <a:srgbClr val="FFFFFF"/>
              </a:highlight>
              <a:latin typeface="Arial" panose="020B0604020202020204" pitchFamily="34" charset="0"/>
            </a:endParaRPr>
          </a:p>
        </p:txBody>
      </p:sp>
      <p:sp>
        <p:nvSpPr>
          <p:cNvPr id="4" name="Tijdelijke aanduiding voor dianummer 3"/>
          <p:cNvSpPr>
            <a:spLocks noGrp="1"/>
          </p:cNvSpPr>
          <p:nvPr>
            <p:ph type="sldNum" sz="quarter" idx="5"/>
          </p:nvPr>
        </p:nvSpPr>
        <p:spPr/>
        <p:txBody>
          <a:bodyPr/>
          <a:lstStyle/>
          <a:p>
            <a:fld id="{8954E32A-327F-AF4B-8E1F-209FBF93D26D}" type="slidenum">
              <a:rPr lang="nl-NL" smtClean="0"/>
              <a:t>25</a:t>
            </a:fld>
            <a:endParaRPr lang="nl-NL"/>
          </a:p>
        </p:txBody>
      </p:sp>
    </p:spTree>
    <p:extLst>
      <p:ext uri="{BB962C8B-B14F-4D97-AF65-F5344CB8AC3E}">
        <p14:creationId xmlns:p14="http://schemas.microsoft.com/office/powerpoint/2010/main" val="26096207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b="0" i="0" dirty="0">
                <a:effectLst/>
                <a:highlight>
                  <a:srgbClr val="FFFFFF"/>
                </a:highlight>
                <a:latin typeface="Arial" panose="020B0604020202020204" pitchFamily="34" charset="0"/>
              </a:rPr>
              <a:t>Voor de tweede evaluatie test wordt opnieuw het </a:t>
            </a:r>
            <a:r>
              <a:rPr lang="nl-NL" b="0" i="0" dirty="0" err="1">
                <a:effectLst/>
                <a:highlight>
                  <a:srgbClr val="FFFFFF"/>
                </a:highlight>
                <a:latin typeface="Arial" panose="020B0604020202020204" pitchFamily="34" charset="0"/>
              </a:rPr>
              <a:t>threat</a:t>
            </a:r>
            <a:r>
              <a:rPr lang="nl-NL" b="0" i="0" dirty="0">
                <a:effectLst/>
                <a:highlight>
                  <a:srgbClr val="FFFFFF"/>
                </a:highlight>
                <a:latin typeface="Arial" panose="020B0604020202020204" pitchFamily="34" charset="0"/>
              </a:rPr>
              <a:t> model van </a:t>
            </a:r>
            <a:r>
              <a:rPr lang="nl-NL" b="0" i="0" dirty="0" err="1">
                <a:effectLst/>
                <a:highlight>
                  <a:srgbClr val="FFFFFF"/>
                </a:highlight>
                <a:latin typeface="Arial" panose="020B0604020202020204" pitchFamily="34" charset="0"/>
              </a:rPr>
              <a:t>SecureDrop</a:t>
            </a:r>
            <a:r>
              <a:rPr lang="nl-NL" b="0" i="0" dirty="0">
                <a:effectLst/>
                <a:highlight>
                  <a:srgbClr val="FFFFFF"/>
                </a:highlight>
                <a:latin typeface="Arial" panose="020B0604020202020204" pitchFamily="34" charset="0"/>
              </a:rPr>
              <a:t> ge-</a:t>
            </a:r>
            <a:br>
              <a:rPr lang="nl-NL" dirty="0"/>
            </a:br>
            <a:r>
              <a:rPr lang="nl-NL" b="0" i="0" dirty="0" err="1">
                <a:effectLst/>
                <a:highlight>
                  <a:srgbClr val="FFFFFF"/>
                </a:highlight>
                <a:latin typeface="Arial" panose="020B0604020202020204" pitchFamily="34" charset="0"/>
              </a:rPr>
              <a:t>bruikt</a:t>
            </a:r>
            <a:r>
              <a:rPr lang="nl-NL" b="0" i="0" dirty="0">
                <a:effectLst/>
                <a:highlight>
                  <a:srgbClr val="FFFFFF"/>
                </a:highlight>
                <a:latin typeface="Arial" panose="020B0604020202020204" pitchFamily="34" charset="0"/>
              </a:rPr>
              <a:t>. Maar in plaats van het volledige DFD van </a:t>
            </a:r>
            <a:r>
              <a:rPr lang="nl-NL" b="0" i="0" dirty="0" err="1">
                <a:effectLst/>
                <a:highlight>
                  <a:srgbClr val="FFFFFF"/>
                </a:highlight>
                <a:latin typeface="Arial" panose="020B0604020202020204" pitchFamily="34" charset="0"/>
              </a:rPr>
              <a:t>SecureDrop</a:t>
            </a:r>
            <a:r>
              <a:rPr lang="nl-NL" b="0" i="0" dirty="0">
                <a:effectLst/>
                <a:highlight>
                  <a:srgbClr val="FFFFFF"/>
                </a:highlight>
                <a:latin typeface="Arial" panose="020B0604020202020204" pitchFamily="34" charset="0"/>
              </a:rPr>
              <a:t> na te bouwen, zoals bij</a:t>
            </a:r>
            <a:br>
              <a:rPr lang="nl-NL" dirty="0"/>
            </a:br>
            <a:r>
              <a:rPr lang="nl-NL" b="0" i="0" dirty="0">
                <a:effectLst/>
                <a:highlight>
                  <a:srgbClr val="FFFFFF"/>
                </a:highlight>
                <a:latin typeface="Arial" panose="020B0604020202020204" pitchFamily="34" charset="0"/>
              </a:rPr>
              <a:t>de eerste evaluatie, wordt bij deze test de geschiedenis van </a:t>
            </a:r>
            <a:r>
              <a:rPr lang="nl-NL" b="0" i="0" dirty="0" err="1">
                <a:effectLst/>
                <a:highlight>
                  <a:srgbClr val="FFFFFF"/>
                </a:highlight>
                <a:latin typeface="Arial" panose="020B0604020202020204" pitchFamily="34" charset="0"/>
              </a:rPr>
              <a:t>SecureDrop</a:t>
            </a:r>
            <a:r>
              <a:rPr lang="nl-NL" b="0" i="0" dirty="0">
                <a:effectLst/>
                <a:highlight>
                  <a:srgbClr val="FFFFFF"/>
                </a:highlight>
                <a:latin typeface="Arial" panose="020B0604020202020204" pitchFamily="34" charset="0"/>
              </a:rPr>
              <a:t> gesimuleerd. De</a:t>
            </a:r>
            <a:br>
              <a:rPr lang="nl-NL" dirty="0"/>
            </a:br>
            <a:r>
              <a:rPr lang="nl-NL" b="0" i="0" dirty="0">
                <a:effectLst/>
                <a:highlight>
                  <a:srgbClr val="FFFFFF"/>
                </a:highlight>
                <a:latin typeface="Arial" panose="020B0604020202020204" pitchFamily="34" charset="0"/>
              </a:rPr>
              <a:t>test start met het bouwen van een gelimiteerde </a:t>
            </a:r>
            <a:r>
              <a:rPr lang="nl-NL" b="0" i="0" dirty="0" err="1">
                <a:effectLst/>
                <a:highlight>
                  <a:srgbClr val="FFFFFF"/>
                </a:highlight>
                <a:latin typeface="Arial" panose="020B0604020202020204" pitchFamily="34" charset="0"/>
              </a:rPr>
              <a:t>initi</a:t>
            </a:r>
            <a:r>
              <a:rPr lang="nl-NL" b="0" i="0" dirty="0">
                <a:effectLst/>
                <a:highlight>
                  <a:srgbClr val="FFFFFF"/>
                </a:highlight>
                <a:latin typeface="Arial" panose="020B0604020202020204" pitchFamily="34" charset="0"/>
              </a:rPr>
              <a:t> ̈</a:t>
            </a:r>
            <a:r>
              <a:rPr lang="nl-NL" b="0" i="0" dirty="0" err="1">
                <a:effectLst/>
                <a:highlight>
                  <a:srgbClr val="FFFFFF"/>
                </a:highlight>
                <a:latin typeface="Arial" panose="020B0604020202020204" pitchFamily="34" charset="0"/>
              </a:rPr>
              <a:t>ele</a:t>
            </a:r>
            <a:r>
              <a:rPr lang="nl-NL" b="0" i="0" dirty="0">
                <a:effectLst/>
                <a:highlight>
                  <a:srgbClr val="FFFFFF"/>
                </a:highlight>
                <a:latin typeface="Arial" panose="020B0604020202020204" pitchFamily="34" charset="0"/>
              </a:rPr>
              <a:t> versie van </a:t>
            </a:r>
            <a:r>
              <a:rPr lang="nl-NL" b="0" i="0" dirty="0" err="1">
                <a:effectLst/>
                <a:highlight>
                  <a:srgbClr val="FFFFFF"/>
                </a:highlight>
                <a:latin typeface="Arial" panose="020B0604020202020204" pitchFamily="34" charset="0"/>
              </a:rPr>
              <a:t>SecureDrop</a:t>
            </a:r>
            <a:r>
              <a:rPr lang="nl-NL" b="0" i="0" dirty="0">
                <a:effectLst/>
                <a:highlight>
                  <a:srgbClr val="FFFFFF"/>
                </a:highlight>
                <a:latin typeface="Arial" panose="020B0604020202020204" pitchFamily="34" charset="0"/>
              </a:rPr>
              <a:t>. </a:t>
            </a:r>
            <a:r>
              <a:rPr lang="nl-NL" b="0" i="0" dirty="0" err="1">
                <a:effectLst/>
                <a:highlight>
                  <a:srgbClr val="FFFFFF"/>
                </a:highlight>
                <a:latin typeface="Arial" panose="020B0604020202020204" pitchFamily="34" charset="0"/>
              </a:rPr>
              <a:t>Vervol</a:t>
            </a:r>
            <a:r>
              <a:rPr lang="nl-NL" b="0" i="0" dirty="0">
                <a:effectLst/>
                <a:highlight>
                  <a:srgbClr val="FFFFFF"/>
                </a:highlight>
                <a:latin typeface="Arial" panose="020B0604020202020204" pitchFamily="34" charset="0"/>
              </a:rPr>
              <a:t>-</a:t>
            </a:r>
            <a:br>
              <a:rPr lang="nl-NL" dirty="0"/>
            </a:br>
            <a:r>
              <a:rPr lang="nl-NL" b="0" i="0" dirty="0" err="1">
                <a:effectLst/>
                <a:highlight>
                  <a:srgbClr val="FFFFFF"/>
                </a:highlight>
                <a:latin typeface="Arial" panose="020B0604020202020204" pitchFamily="34" charset="0"/>
              </a:rPr>
              <a:t>gens</a:t>
            </a:r>
            <a:r>
              <a:rPr lang="nl-NL" b="0" i="0" dirty="0">
                <a:effectLst/>
                <a:highlight>
                  <a:srgbClr val="FFFFFF"/>
                </a:highlight>
                <a:latin typeface="Arial" panose="020B0604020202020204" pitchFamily="34" charset="0"/>
              </a:rPr>
              <a:t> worden zeven wijzigingen aangebracht aan de </a:t>
            </a:r>
            <a:r>
              <a:rPr lang="nl-NL" b="0" i="0" dirty="0" err="1">
                <a:effectLst/>
                <a:highlight>
                  <a:srgbClr val="FFFFFF"/>
                </a:highlight>
                <a:latin typeface="Arial" panose="020B0604020202020204" pitchFamily="34" charset="0"/>
              </a:rPr>
              <a:t>initi</a:t>
            </a:r>
            <a:r>
              <a:rPr lang="nl-NL" b="0" i="0" dirty="0">
                <a:effectLst/>
                <a:highlight>
                  <a:srgbClr val="FFFFFF"/>
                </a:highlight>
                <a:latin typeface="Arial" panose="020B0604020202020204" pitchFamily="34" charset="0"/>
              </a:rPr>
              <a:t> ̈</a:t>
            </a:r>
            <a:r>
              <a:rPr lang="nl-NL" b="0" i="0" dirty="0" err="1">
                <a:effectLst/>
                <a:highlight>
                  <a:srgbClr val="FFFFFF"/>
                </a:highlight>
                <a:latin typeface="Arial" panose="020B0604020202020204" pitchFamily="34" charset="0"/>
              </a:rPr>
              <a:t>ele</a:t>
            </a:r>
            <a:r>
              <a:rPr lang="nl-NL" b="0" i="0" dirty="0">
                <a:effectLst/>
                <a:highlight>
                  <a:srgbClr val="FFFFFF"/>
                </a:highlight>
                <a:latin typeface="Arial" panose="020B0604020202020204" pitchFamily="34" charset="0"/>
              </a:rPr>
              <a:t> versie zodat alle aspecten van</a:t>
            </a:r>
            <a:br>
              <a:rPr lang="nl-NL" dirty="0"/>
            </a:br>
            <a:r>
              <a:rPr lang="nl-NL" b="0" i="0" dirty="0">
                <a:effectLst/>
                <a:highlight>
                  <a:srgbClr val="FFFFFF"/>
                </a:highlight>
                <a:latin typeface="Arial" panose="020B0604020202020204" pitchFamily="34" charset="0"/>
              </a:rPr>
              <a:t>de DSL getest kunnen worden. or de doelstelling </a:t>
            </a:r>
            <a:r>
              <a:rPr lang="nl-NL" b="0" i="0" dirty="0" err="1">
                <a:effectLst/>
                <a:highlight>
                  <a:srgbClr val="FFFFFF"/>
                </a:highlight>
                <a:latin typeface="Arial" panose="020B0604020202020204" pitchFamily="34" charset="0"/>
              </a:rPr>
              <a:t>operationeelheid</a:t>
            </a:r>
            <a:r>
              <a:rPr lang="nl-NL" b="0" i="0" dirty="0">
                <a:effectLst/>
                <a:highlight>
                  <a:srgbClr val="FFFFFF"/>
                </a:highlight>
                <a:latin typeface="Arial" panose="020B0604020202020204" pitchFamily="34" charset="0"/>
              </a:rPr>
              <a:t> wordt de test twee</a:t>
            </a:r>
            <a:br>
              <a:rPr lang="nl-NL" dirty="0"/>
            </a:br>
            <a:r>
              <a:rPr lang="nl-NL" b="0" i="0" dirty="0">
                <a:effectLst/>
                <a:highlight>
                  <a:srgbClr val="FFFFFF"/>
                </a:highlight>
                <a:latin typeface="Arial" panose="020B0604020202020204" pitchFamily="34" charset="0"/>
              </a:rPr>
              <a:t>keer uitgevoerd. De eerste uitvoering gebruikt de DSL voor het bouwen en documenteren</a:t>
            </a:r>
            <a:br>
              <a:rPr lang="nl-NL" dirty="0"/>
            </a:br>
            <a:r>
              <a:rPr lang="nl-NL" b="0" i="0" dirty="0">
                <a:effectLst/>
                <a:highlight>
                  <a:srgbClr val="FFFFFF"/>
                </a:highlight>
                <a:latin typeface="Arial" panose="020B0604020202020204" pitchFamily="34" charset="0"/>
              </a:rPr>
              <a:t>van de versies van het DFD. En de tweede uitvoering gebruikt de applicatie SPARTA [7]</a:t>
            </a:r>
            <a:br>
              <a:rPr lang="nl-NL" dirty="0"/>
            </a:br>
            <a:r>
              <a:rPr lang="nl-NL" b="0" i="0" dirty="0">
                <a:effectLst/>
                <a:highlight>
                  <a:srgbClr val="FFFFFF"/>
                </a:highlight>
                <a:latin typeface="Arial" panose="020B0604020202020204" pitchFamily="34" charset="0"/>
              </a:rPr>
              <a:t>om de versies van het DFD te maken en </a:t>
            </a:r>
            <a:r>
              <a:rPr lang="nl-NL" b="0" i="0" dirty="0" err="1">
                <a:effectLst/>
                <a:highlight>
                  <a:srgbClr val="FFFFFF"/>
                </a:highlight>
                <a:latin typeface="Arial" panose="020B0604020202020204" pitchFamily="34" charset="0"/>
              </a:rPr>
              <a:t>ADRS’s</a:t>
            </a:r>
            <a:r>
              <a:rPr lang="nl-NL" b="0" i="0" dirty="0">
                <a:effectLst/>
                <a:highlight>
                  <a:srgbClr val="FFFFFF"/>
                </a:highlight>
                <a:latin typeface="Arial" panose="020B0604020202020204" pitchFamily="34" charset="0"/>
              </a:rPr>
              <a:t> om te documenteren. </a:t>
            </a:r>
          </a:p>
          <a:p>
            <a:endParaRPr lang="nl-BE" b="0" i="0" dirty="0">
              <a:effectLst/>
              <a:highlight>
                <a:srgbClr val="FFFFFF"/>
              </a:highlight>
              <a:latin typeface="Arial" panose="020B0604020202020204" pitchFamily="34" charset="0"/>
            </a:endParaRPr>
          </a:p>
        </p:txBody>
      </p:sp>
      <p:sp>
        <p:nvSpPr>
          <p:cNvPr id="4" name="Tijdelijke aanduiding voor dianummer 3"/>
          <p:cNvSpPr>
            <a:spLocks noGrp="1"/>
          </p:cNvSpPr>
          <p:nvPr>
            <p:ph type="sldNum" sz="quarter" idx="5"/>
          </p:nvPr>
        </p:nvSpPr>
        <p:spPr/>
        <p:txBody>
          <a:bodyPr/>
          <a:lstStyle/>
          <a:p>
            <a:fld id="{8954E32A-327F-AF4B-8E1F-209FBF93D26D}" type="slidenum">
              <a:rPr lang="nl-NL" smtClean="0"/>
              <a:t>26</a:t>
            </a:fld>
            <a:endParaRPr lang="nl-NL"/>
          </a:p>
        </p:txBody>
      </p:sp>
    </p:spTree>
    <p:extLst>
      <p:ext uri="{BB962C8B-B14F-4D97-AF65-F5344CB8AC3E}">
        <p14:creationId xmlns:p14="http://schemas.microsoft.com/office/powerpoint/2010/main" val="79682722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b="0" i="0" dirty="0">
                <a:effectLst/>
                <a:highlight>
                  <a:srgbClr val="FFFFFF"/>
                </a:highlight>
                <a:latin typeface="Arial" panose="020B0604020202020204" pitchFamily="34" charset="0"/>
              </a:rPr>
              <a:t>Uit de evaluatie bleek dat de verschillende versies van het DFD voorgesteld konden </a:t>
            </a:r>
            <a:r>
              <a:rPr lang="nl-NL" b="0" i="0" dirty="0" err="1">
                <a:effectLst/>
                <a:highlight>
                  <a:srgbClr val="FFFFFF"/>
                </a:highlight>
                <a:latin typeface="Arial" panose="020B0604020202020204" pitchFamily="34" charset="0"/>
              </a:rPr>
              <a:t>wor</a:t>
            </a:r>
            <a:r>
              <a:rPr lang="nl-NL" b="0" i="0" dirty="0">
                <a:effectLst/>
                <a:highlight>
                  <a:srgbClr val="FFFFFF"/>
                </a:highlight>
                <a:latin typeface="Arial" panose="020B0604020202020204" pitchFamily="34" charset="0"/>
              </a:rPr>
              <a:t>-</a:t>
            </a:r>
            <a:br>
              <a:rPr lang="nl-NL" dirty="0"/>
            </a:br>
            <a:r>
              <a:rPr lang="nl-NL" b="0" i="0" dirty="0">
                <a:effectLst/>
                <a:highlight>
                  <a:srgbClr val="FFFFFF"/>
                </a:highlight>
                <a:latin typeface="Arial" panose="020B0604020202020204" pitchFamily="34" charset="0"/>
              </a:rPr>
              <a:t>den. Hieruit bleek dat de doelstelling functionaliteit voldaan. Echter kan er</a:t>
            </a:r>
            <a:br>
              <a:rPr lang="nl-NL" dirty="0"/>
            </a:br>
            <a:r>
              <a:rPr lang="nl-NL" b="0" i="0" dirty="0">
                <a:effectLst/>
                <a:highlight>
                  <a:srgbClr val="FFFFFF"/>
                </a:highlight>
                <a:latin typeface="Arial" panose="020B0604020202020204" pitchFamily="34" charset="0"/>
              </a:rPr>
              <a:t>niet uitgesloten worden dat in de toekomst andere gebruikers van de DSL verlangen naar</a:t>
            </a:r>
            <a:br>
              <a:rPr lang="nl-NL" dirty="0"/>
            </a:br>
            <a:r>
              <a:rPr lang="nl-NL" b="0" i="0" dirty="0">
                <a:effectLst/>
                <a:highlight>
                  <a:srgbClr val="FFFFFF"/>
                </a:highlight>
                <a:latin typeface="Arial" panose="020B0604020202020204" pitchFamily="34" charset="0"/>
              </a:rPr>
              <a:t>meer complexere operaties die de taal niet aanbiedt,</a:t>
            </a:r>
          </a:p>
          <a:p>
            <a:endParaRPr lang="nl-NL" b="0" i="0" dirty="0">
              <a:effectLst/>
              <a:highlight>
                <a:srgbClr val="FFFFFF"/>
              </a:highlight>
              <a:latin typeface="Arial" panose="020B0604020202020204" pitchFamily="34" charset="0"/>
            </a:endParaRPr>
          </a:p>
          <a:p>
            <a:r>
              <a:rPr lang="nl-NL" b="0" i="0" dirty="0">
                <a:effectLst/>
                <a:highlight>
                  <a:srgbClr val="FFFFFF"/>
                </a:highlight>
                <a:latin typeface="Arial" panose="020B0604020202020204" pitchFamily="34" charset="0"/>
              </a:rPr>
              <a:t>Vervolgens bleek ook uit de evaluatie dat elke reeks van DSL-statements resulteerde</a:t>
            </a:r>
            <a:br>
              <a:rPr lang="nl-NL" dirty="0"/>
            </a:br>
            <a:r>
              <a:rPr lang="nl-NL" b="0" i="0" dirty="0">
                <a:effectLst/>
                <a:highlight>
                  <a:srgbClr val="FFFFFF"/>
                </a:highlight>
                <a:latin typeface="Arial" panose="020B0604020202020204" pitchFamily="34" charset="0"/>
              </a:rPr>
              <a:t>in een geldig DFD. Dit kan ook aangetoond worden </a:t>
            </a:r>
            <a:r>
              <a:rPr lang="nl-NL" b="0" i="0" dirty="0" err="1">
                <a:effectLst/>
                <a:highlight>
                  <a:srgbClr val="FFFFFF"/>
                </a:highlight>
                <a:latin typeface="Arial" panose="020B0604020202020204" pitchFamily="34" charset="0"/>
              </a:rPr>
              <a:t>adhv</a:t>
            </a:r>
            <a:r>
              <a:rPr lang="nl-NL" b="0" i="0" dirty="0">
                <a:effectLst/>
                <a:highlight>
                  <a:srgbClr val="FFFFFF"/>
                </a:highlight>
                <a:latin typeface="Arial" panose="020B0604020202020204" pitchFamily="34" charset="0"/>
              </a:rPr>
              <a:t> een bewijs op basis van de implementatie</a:t>
            </a:r>
          </a:p>
          <a:p>
            <a:endParaRPr lang="nl-NL" b="0" i="0" dirty="0">
              <a:effectLst/>
              <a:highlight>
                <a:srgbClr val="FFFFFF"/>
              </a:highlight>
              <a:latin typeface="Arial" panose="020B0604020202020204" pitchFamily="34" charset="0"/>
            </a:endParaRPr>
          </a:p>
          <a:p>
            <a:r>
              <a:rPr lang="nl-NL" b="0" i="0" dirty="0">
                <a:effectLst/>
                <a:highlight>
                  <a:srgbClr val="FFFFFF"/>
                </a:highlight>
                <a:latin typeface="Arial" panose="020B0604020202020204" pitchFamily="34" charset="0"/>
              </a:rPr>
              <a:t>Ten slotte bleken beide uitvoeringen van de testen in grote lijnen even lang te duren,</a:t>
            </a:r>
            <a:br>
              <a:rPr lang="nl-NL" dirty="0"/>
            </a:br>
            <a:r>
              <a:rPr lang="nl-NL" b="0" i="0" dirty="0">
                <a:effectLst/>
                <a:highlight>
                  <a:srgbClr val="FFFFFF"/>
                </a:highlight>
                <a:latin typeface="Arial" panose="020B0604020202020204" pitchFamily="34" charset="0"/>
              </a:rPr>
              <a:t>wat suggereert dat het documenteren van de </a:t>
            </a:r>
            <a:r>
              <a:rPr lang="nl-NL" b="0" i="0" dirty="0" err="1">
                <a:effectLst/>
                <a:highlight>
                  <a:srgbClr val="FFFFFF"/>
                </a:highlight>
                <a:latin typeface="Arial" panose="020B0604020202020204" pitchFamily="34" charset="0"/>
              </a:rPr>
              <a:t>voorafgemaakte</a:t>
            </a:r>
            <a:r>
              <a:rPr lang="nl-NL" b="0" i="0" dirty="0">
                <a:effectLst/>
                <a:highlight>
                  <a:srgbClr val="FFFFFF"/>
                </a:highlight>
                <a:latin typeface="Arial" panose="020B0604020202020204" pitchFamily="34" charset="0"/>
              </a:rPr>
              <a:t> beslissingen tijdens het</a:t>
            </a:r>
            <a:br>
              <a:rPr lang="nl-NL" dirty="0"/>
            </a:br>
            <a:r>
              <a:rPr lang="nl-NL" b="0" i="0" dirty="0">
                <a:effectLst/>
                <a:highlight>
                  <a:srgbClr val="FFFFFF"/>
                </a:highlight>
                <a:latin typeface="Arial" panose="020B0604020202020204" pitchFamily="34" charset="0"/>
              </a:rPr>
              <a:t>modelleren, het modelleren zelf niet verhindert. </a:t>
            </a:r>
          </a:p>
          <a:p>
            <a:r>
              <a:rPr lang="nl-NL" b="0" i="0" dirty="0">
                <a:effectLst/>
                <a:highlight>
                  <a:srgbClr val="FFFFFF"/>
                </a:highlight>
                <a:latin typeface="Arial" panose="020B0604020202020204" pitchFamily="34" charset="0"/>
              </a:rPr>
              <a:t>Echter had het werken met de DSL ook twee nadelen tegenover de tweede</a:t>
            </a:r>
            <a:br>
              <a:rPr lang="nl-NL" dirty="0"/>
            </a:br>
            <a:r>
              <a:rPr lang="nl-NL" b="0" i="0" dirty="0">
                <a:effectLst/>
                <a:highlight>
                  <a:srgbClr val="FFFFFF"/>
                </a:highlight>
                <a:latin typeface="Arial" panose="020B0604020202020204" pitchFamily="34" charset="0"/>
              </a:rPr>
              <a:t>uitvoering van de test..</a:t>
            </a:r>
          </a:p>
          <a:p>
            <a:endParaRPr lang="nl-NL" b="0" i="0" dirty="0">
              <a:effectLst/>
              <a:highlight>
                <a:srgbClr val="FFFFFF"/>
              </a:highlight>
              <a:latin typeface="Arial" panose="020B0604020202020204" pitchFamily="34" charset="0"/>
            </a:endParaRPr>
          </a:p>
          <a:p>
            <a:r>
              <a:rPr lang="nl-NL" b="0" i="0" dirty="0">
                <a:effectLst/>
                <a:highlight>
                  <a:srgbClr val="FFFFFF"/>
                </a:highlight>
                <a:latin typeface="Arial" panose="020B0604020202020204" pitchFamily="34" charset="0"/>
              </a:rPr>
              <a:t>Maken </a:t>
            </a:r>
            <a:r>
              <a:rPr lang="nl-NL" b="0" i="0" dirty="0" err="1">
                <a:effectLst/>
                <a:highlight>
                  <a:srgbClr val="FFFFFF"/>
                </a:highlight>
                <a:latin typeface="Arial" panose="020B0604020202020204" pitchFamily="34" charset="0"/>
              </a:rPr>
              <a:t>adrs</a:t>
            </a:r>
            <a:r>
              <a:rPr lang="nl-NL" b="0" i="0" dirty="0">
                <a:effectLst/>
                <a:highlight>
                  <a:srgbClr val="FFFFFF"/>
                </a:highlight>
                <a:latin typeface="Arial" panose="020B0604020202020204" pitchFamily="34" charset="0"/>
              </a:rPr>
              <a:t> ging vlotter dan het </a:t>
            </a:r>
            <a:r>
              <a:rPr lang="nl-NL" b="0" i="0" dirty="0" err="1">
                <a:effectLst/>
                <a:highlight>
                  <a:srgbClr val="FFFFFF"/>
                </a:highlight>
                <a:latin typeface="Arial" panose="020B0604020202020204" pitchFamily="34" charset="0"/>
              </a:rPr>
              <a:t>documetnerne</a:t>
            </a:r>
            <a:r>
              <a:rPr lang="nl-NL" b="0" i="0" dirty="0">
                <a:effectLst/>
                <a:highlight>
                  <a:srgbClr val="FFFFFF"/>
                </a:highlight>
                <a:latin typeface="Arial" panose="020B0604020202020204" pitchFamily="34" charset="0"/>
              </a:rPr>
              <a:t> in </a:t>
            </a:r>
            <a:r>
              <a:rPr lang="nl-NL" b="0" i="0" dirty="0" err="1">
                <a:effectLst/>
                <a:highlight>
                  <a:srgbClr val="FFFFFF"/>
                </a:highlight>
                <a:latin typeface="Arial" panose="020B0604020202020204" pitchFamily="34" charset="0"/>
              </a:rPr>
              <a:t>dsl</a:t>
            </a:r>
            <a:r>
              <a:rPr lang="nl-NL" b="0" i="0" dirty="0">
                <a:effectLst/>
                <a:highlight>
                  <a:srgbClr val="FFFFFF"/>
                </a:highlight>
                <a:latin typeface="Arial" panose="020B0604020202020204" pitchFamily="34" charset="0"/>
              </a:rPr>
              <a:t>. Omdat </a:t>
            </a:r>
            <a:r>
              <a:rPr lang="nl-NL" b="0" i="0" dirty="0" err="1">
                <a:effectLst/>
                <a:highlight>
                  <a:srgbClr val="FFFFFF"/>
                </a:highlight>
                <a:latin typeface="Arial" panose="020B0604020202020204" pitchFamily="34" charset="0"/>
              </a:rPr>
              <a:t>adrs</a:t>
            </a:r>
            <a:r>
              <a:rPr lang="nl-NL" b="0" i="0" dirty="0">
                <a:effectLst/>
                <a:highlight>
                  <a:srgbClr val="FFFFFF"/>
                </a:highlight>
                <a:latin typeface="Arial" panose="020B0604020202020204" pitchFamily="34" charset="0"/>
              </a:rPr>
              <a:t> een structuur hebben, echter </a:t>
            </a:r>
            <a:r>
              <a:rPr lang="nl-BE" b="0" i="0" dirty="0">
                <a:effectLst/>
                <a:highlight>
                  <a:srgbClr val="FFFFFF"/>
                </a:highlight>
                <a:latin typeface="Arial" panose="020B0604020202020204" pitchFamily="34" charset="0"/>
              </a:rPr>
              <a:t>geeft de bevinding door de volgorde van de uitvoering</a:t>
            </a:r>
          </a:p>
          <a:p>
            <a:endParaRPr lang="nl-BE" b="0" i="0" dirty="0">
              <a:effectLst/>
              <a:highlight>
                <a:srgbClr val="FFFFFF"/>
              </a:highlight>
              <a:latin typeface="Arial" panose="020B0604020202020204" pitchFamily="34" charset="0"/>
            </a:endParaRPr>
          </a:p>
          <a:p>
            <a:r>
              <a:rPr lang="nl-NL" b="0" i="0" dirty="0">
                <a:effectLst/>
                <a:highlight>
                  <a:srgbClr val="FFFFFF"/>
                </a:highlight>
                <a:latin typeface="Arial" panose="020B0604020202020204" pitchFamily="34" charset="0"/>
              </a:rPr>
              <a:t>werken met de DSL minder gebruiksvriendelijk is dan werken met een drag-n-drop applicatie</a:t>
            </a:r>
          </a:p>
          <a:p>
            <a:endParaRPr lang="nl-NL" b="0" i="0" dirty="0">
              <a:effectLst/>
              <a:highlight>
                <a:srgbClr val="FFFFFF"/>
              </a:highlight>
              <a:latin typeface="Arial" panose="020B0604020202020204" pitchFamily="34" charset="0"/>
            </a:endParaRPr>
          </a:p>
          <a:p>
            <a:r>
              <a:rPr lang="nl-NL" b="0" i="0" dirty="0">
                <a:effectLst/>
                <a:highlight>
                  <a:srgbClr val="FFFFFF"/>
                </a:highlight>
                <a:latin typeface="Arial" panose="020B0604020202020204" pitchFamily="34" charset="0"/>
              </a:rPr>
              <a:t>Er is ook een voordeel</a:t>
            </a:r>
            <a:endParaRPr lang="nl-BE" b="0" i="0" dirty="0">
              <a:effectLst/>
              <a:highlight>
                <a:srgbClr val="FFFFFF"/>
              </a:highlight>
              <a:latin typeface="Arial" panose="020B0604020202020204" pitchFamily="34" charset="0"/>
            </a:endParaRPr>
          </a:p>
        </p:txBody>
      </p:sp>
      <p:sp>
        <p:nvSpPr>
          <p:cNvPr id="4" name="Tijdelijke aanduiding voor dianummer 3"/>
          <p:cNvSpPr>
            <a:spLocks noGrp="1"/>
          </p:cNvSpPr>
          <p:nvPr>
            <p:ph type="sldNum" sz="quarter" idx="5"/>
          </p:nvPr>
        </p:nvSpPr>
        <p:spPr/>
        <p:txBody>
          <a:bodyPr/>
          <a:lstStyle/>
          <a:p>
            <a:fld id="{8954E32A-327F-AF4B-8E1F-209FBF93D26D}" type="slidenum">
              <a:rPr lang="nl-NL" smtClean="0"/>
              <a:t>27</a:t>
            </a:fld>
            <a:endParaRPr lang="nl-NL"/>
          </a:p>
        </p:txBody>
      </p:sp>
    </p:spTree>
    <p:extLst>
      <p:ext uri="{BB962C8B-B14F-4D97-AF65-F5344CB8AC3E}">
        <p14:creationId xmlns:p14="http://schemas.microsoft.com/office/powerpoint/2010/main" val="341475333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b="0" i="0" dirty="0" err="1">
                <a:effectLst/>
                <a:highlight>
                  <a:srgbClr val="FFFFFF"/>
                </a:highlight>
                <a:latin typeface="Arial" panose="020B0604020202020204" pitchFamily="34" charset="0"/>
              </a:rPr>
              <a:t>chter</a:t>
            </a:r>
            <a:r>
              <a:rPr lang="nl-NL" b="0" i="0" dirty="0">
                <a:effectLst/>
                <a:highlight>
                  <a:srgbClr val="FFFFFF"/>
                </a:highlight>
                <a:latin typeface="Arial" panose="020B0604020202020204" pitchFamily="34" charset="0"/>
              </a:rPr>
              <a:t> kan de DSL aangepast worden om te compenseren voor de onoverzichtelijke ei-</a:t>
            </a:r>
            <a:br>
              <a:rPr lang="nl-NL" dirty="0"/>
            </a:br>
            <a:r>
              <a:rPr lang="nl-NL" b="0" i="0" dirty="0" err="1">
                <a:effectLst/>
                <a:highlight>
                  <a:srgbClr val="FFFFFF"/>
                </a:highlight>
                <a:latin typeface="Arial" panose="020B0604020202020204" pitchFamily="34" charset="0"/>
              </a:rPr>
              <a:t>genschap</a:t>
            </a:r>
            <a:r>
              <a:rPr lang="nl-NL" b="0" i="0" dirty="0">
                <a:effectLst/>
                <a:highlight>
                  <a:srgbClr val="FFFFFF"/>
                </a:highlight>
                <a:latin typeface="Arial" panose="020B0604020202020204" pitchFamily="34" charset="0"/>
              </a:rPr>
              <a:t>. Door nieuwe attributen te introduceren, die de eigenschappen van de DFD</a:t>
            </a:r>
            <a:br>
              <a:rPr lang="nl-NL" dirty="0"/>
            </a:br>
            <a:r>
              <a:rPr lang="nl-NL" b="0" i="0" dirty="0">
                <a:effectLst/>
                <a:highlight>
                  <a:srgbClr val="FFFFFF"/>
                </a:highlight>
                <a:latin typeface="Arial" panose="020B0604020202020204" pitchFamily="34" charset="0"/>
              </a:rPr>
              <a:t>elementen beschrijven, vermindert de tekst in het beschrijvings-attribuut. Minder tekst</a:t>
            </a:r>
            <a:br>
              <a:rPr lang="nl-NL" dirty="0"/>
            </a:br>
            <a:r>
              <a:rPr lang="nl-NL" b="0" i="0" dirty="0">
                <a:effectLst/>
                <a:highlight>
                  <a:srgbClr val="FFFFFF"/>
                </a:highlight>
                <a:latin typeface="Arial" panose="020B0604020202020204" pitchFamily="34" charset="0"/>
              </a:rPr>
              <a:t>in het beschrijvings-attribuut zorgt voor een overzichtelijker .</a:t>
            </a:r>
            <a:r>
              <a:rPr lang="nl-NL" b="0" i="0" dirty="0" err="1">
                <a:effectLst/>
                <a:highlight>
                  <a:srgbClr val="FFFFFF"/>
                </a:highlight>
                <a:latin typeface="Arial" panose="020B0604020202020204" pitchFamily="34" charset="0"/>
              </a:rPr>
              <a:t>tml</a:t>
            </a:r>
            <a:r>
              <a:rPr lang="nl-NL" b="0" i="0" dirty="0">
                <a:effectLst/>
                <a:highlight>
                  <a:srgbClr val="FFFFFF"/>
                </a:highlight>
                <a:latin typeface="Arial" panose="020B0604020202020204" pitchFamily="34" charset="0"/>
              </a:rPr>
              <a:t>-bestand.</a:t>
            </a:r>
          </a:p>
          <a:p>
            <a:endParaRPr lang="nl-NL" b="0" i="0" dirty="0">
              <a:effectLst/>
              <a:highlight>
                <a:srgbClr val="FFFFFF"/>
              </a:highlight>
              <a:latin typeface="Arial" panose="020B0604020202020204" pitchFamily="34" charset="0"/>
            </a:endParaRPr>
          </a:p>
          <a:p>
            <a:r>
              <a:rPr lang="nl-NL" b="0" i="0" dirty="0">
                <a:effectLst/>
                <a:highlight>
                  <a:srgbClr val="FFFFFF"/>
                </a:highlight>
                <a:latin typeface="Arial" panose="020B0604020202020204" pitchFamily="34" charset="0"/>
              </a:rPr>
              <a:t>In de huidige status van de DSL moet informatie, met</a:t>
            </a:r>
            <a:br>
              <a:rPr lang="nl-NL" dirty="0"/>
            </a:br>
            <a:r>
              <a:rPr lang="nl-NL" b="0" i="0" dirty="0">
                <a:effectLst/>
                <a:highlight>
                  <a:srgbClr val="FFFFFF"/>
                </a:highlight>
                <a:latin typeface="Arial" panose="020B0604020202020204" pitchFamily="34" charset="0"/>
              </a:rPr>
              <a:t>betrekking tot bedreigingen en tegenmaatregelen, in beschrijvings- of rationale-attributen</a:t>
            </a:r>
            <a:br>
              <a:rPr lang="nl-NL" dirty="0"/>
            </a:br>
            <a:r>
              <a:rPr lang="nl-NL" b="0" i="0" dirty="0">
                <a:effectLst/>
                <a:highlight>
                  <a:srgbClr val="FFFFFF"/>
                </a:highlight>
                <a:latin typeface="Arial" panose="020B0604020202020204" pitchFamily="34" charset="0"/>
              </a:rPr>
              <a:t>geplaatst worden. Als de DSL de functionaliteit ondersteunt om beveiligings-gerelateerde</a:t>
            </a:r>
            <a:br>
              <a:rPr lang="nl-NL" dirty="0"/>
            </a:br>
            <a:r>
              <a:rPr lang="nl-NL" b="0" i="0" dirty="0">
                <a:effectLst/>
                <a:highlight>
                  <a:srgbClr val="FFFFFF"/>
                </a:highlight>
                <a:latin typeface="Arial" panose="020B0604020202020204" pitchFamily="34" charset="0"/>
              </a:rPr>
              <a:t>elementen te introduceren, kan de informatie verplaatst worden naar desbetreffende </a:t>
            </a:r>
            <a:r>
              <a:rPr lang="nl-NL" b="0" i="0" dirty="0" err="1">
                <a:effectLst/>
                <a:highlight>
                  <a:srgbClr val="FFFFFF"/>
                </a:highlight>
                <a:latin typeface="Arial" panose="020B0604020202020204" pitchFamily="34" charset="0"/>
              </a:rPr>
              <a:t>ele</a:t>
            </a:r>
            <a:r>
              <a:rPr lang="nl-NL" b="0" i="0" dirty="0">
                <a:effectLst/>
                <a:highlight>
                  <a:srgbClr val="FFFFFF"/>
                </a:highlight>
                <a:latin typeface="Arial" panose="020B0604020202020204" pitchFamily="34" charset="0"/>
              </a:rPr>
              <a:t>-</a:t>
            </a:r>
            <a:br>
              <a:rPr lang="nl-NL" dirty="0"/>
            </a:br>
            <a:r>
              <a:rPr lang="nl-NL" b="0" i="0" dirty="0">
                <a:effectLst/>
                <a:highlight>
                  <a:srgbClr val="FFFFFF"/>
                </a:highlight>
                <a:latin typeface="Arial" panose="020B0604020202020204" pitchFamily="34" charset="0"/>
              </a:rPr>
              <a:t>ment. Dit resulteert in minder tekst in de beschrijvings- en rationale-attributen, waardoor</a:t>
            </a:r>
            <a:br>
              <a:rPr lang="nl-NL" dirty="0"/>
            </a:br>
            <a:r>
              <a:rPr lang="nl-NL" b="0" i="0" dirty="0">
                <a:effectLst/>
                <a:highlight>
                  <a:srgbClr val="FFFFFF"/>
                </a:highlight>
                <a:latin typeface="Arial" panose="020B0604020202020204" pitchFamily="34" charset="0"/>
              </a:rPr>
              <a:t>het volledige .</a:t>
            </a:r>
            <a:r>
              <a:rPr lang="nl-NL" b="0" i="0" dirty="0" err="1">
                <a:effectLst/>
                <a:highlight>
                  <a:srgbClr val="FFFFFF"/>
                </a:highlight>
                <a:latin typeface="Arial" panose="020B0604020202020204" pitchFamily="34" charset="0"/>
              </a:rPr>
              <a:t>tml</a:t>
            </a:r>
            <a:r>
              <a:rPr lang="nl-NL" b="0" i="0" dirty="0">
                <a:effectLst/>
                <a:highlight>
                  <a:srgbClr val="FFFFFF"/>
                </a:highlight>
                <a:latin typeface="Arial" panose="020B0604020202020204" pitchFamily="34" charset="0"/>
              </a:rPr>
              <a:t>-bestand overzichtelijker wordt. </a:t>
            </a:r>
          </a:p>
          <a:p>
            <a:endParaRPr lang="nl-NL" b="0" i="0" dirty="0">
              <a:effectLst/>
              <a:highlight>
                <a:srgbClr val="FFFFFF"/>
              </a:highlight>
              <a:latin typeface="Arial" panose="020B0604020202020204" pitchFamily="34" charset="0"/>
            </a:endParaRPr>
          </a:p>
          <a:p>
            <a:r>
              <a:rPr lang="nl-NL" b="0" i="0" dirty="0">
                <a:effectLst/>
                <a:highlight>
                  <a:srgbClr val="FFFFFF"/>
                </a:highlight>
                <a:latin typeface="Arial" panose="020B0604020202020204" pitchFamily="34" charset="0"/>
              </a:rPr>
              <a:t>het een goed idee om de structuur van ADR</a:t>
            </a:r>
            <a:br>
              <a:rPr lang="nl-NL" dirty="0"/>
            </a:br>
            <a:r>
              <a:rPr lang="nl-NL" b="0" i="0" dirty="0">
                <a:effectLst/>
                <a:highlight>
                  <a:srgbClr val="FFFFFF"/>
                </a:highlight>
                <a:latin typeface="Arial" panose="020B0604020202020204" pitchFamily="34" charset="0"/>
              </a:rPr>
              <a:t>over te nemen. In het rationale-attribuut</a:t>
            </a:r>
          </a:p>
          <a:p>
            <a:endParaRPr lang="nl-NL" b="0" i="0" dirty="0">
              <a:effectLst/>
              <a:highlight>
                <a:srgbClr val="FFFFFF"/>
              </a:highlight>
              <a:latin typeface="Arial" panose="020B0604020202020204" pitchFamily="34" charset="0"/>
            </a:endParaRPr>
          </a:p>
          <a:p>
            <a:r>
              <a:rPr lang="nl-NL" b="0" i="0" dirty="0">
                <a:effectLst/>
                <a:highlight>
                  <a:srgbClr val="FFFFFF"/>
                </a:highlight>
                <a:latin typeface="Arial" panose="020B0604020202020204" pitchFamily="34" charset="0"/>
              </a:rPr>
              <a:t>documentatie-element te introduceren,</a:t>
            </a:r>
            <a:br>
              <a:rPr lang="nl-NL" dirty="0"/>
            </a:br>
            <a:r>
              <a:rPr lang="nl-NL" b="0" i="0" dirty="0">
                <a:effectLst/>
                <a:highlight>
                  <a:srgbClr val="FFFFFF"/>
                </a:highlight>
                <a:latin typeface="Arial" panose="020B0604020202020204" pitchFamily="34" charset="0"/>
              </a:rPr>
              <a:t>kan de documentatie verzameld en ordelijk georganiseerd worden.</a:t>
            </a:r>
            <a:br>
              <a:rPr lang="nl-NL" dirty="0"/>
            </a:br>
            <a:endParaRPr lang="nl-NL" b="0" i="0" dirty="0">
              <a:effectLst/>
              <a:highlight>
                <a:srgbClr val="FFFFFF"/>
              </a:highlight>
              <a:latin typeface="Arial" panose="020B0604020202020204" pitchFamily="34" charset="0"/>
            </a:endParaRPr>
          </a:p>
        </p:txBody>
      </p:sp>
      <p:sp>
        <p:nvSpPr>
          <p:cNvPr id="4" name="Tijdelijke aanduiding voor dianummer 3"/>
          <p:cNvSpPr>
            <a:spLocks noGrp="1"/>
          </p:cNvSpPr>
          <p:nvPr>
            <p:ph type="sldNum" sz="quarter" idx="5"/>
          </p:nvPr>
        </p:nvSpPr>
        <p:spPr/>
        <p:txBody>
          <a:bodyPr/>
          <a:lstStyle/>
          <a:p>
            <a:fld id="{8954E32A-327F-AF4B-8E1F-209FBF93D26D}" type="slidenum">
              <a:rPr lang="nl-NL" smtClean="0"/>
              <a:t>29</a:t>
            </a:fld>
            <a:endParaRPr lang="nl-NL"/>
          </a:p>
        </p:txBody>
      </p:sp>
    </p:spTree>
    <p:extLst>
      <p:ext uri="{BB962C8B-B14F-4D97-AF65-F5344CB8AC3E}">
        <p14:creationId xmlns:p14="http://schemas.microsoft.com/office/powerpoint/2010/main" val="305041071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b="0" i="0" dirty="0">
                <a:effectLst/>
                <a:highlight>
                  <a:srgbClr val="FFFFFF"/>
                </a:highlight>
                <a:latin typeface="Arial" panose="020B0604020202020204" pitchFamily="34" charset="0"/>
              </a:rPr>
              <a:t>kan er vereist zijn de DSL code en de documentatie</a:t>
            </a:r>
            <a:br>
              <a:rPr lang="nl-NL" dirty="0"/>
            </a:br>
            <a:r>
              <a:rPr lang="nl-NL" b="0" i="0" dirty="0">
                <a:effectLst/>
                <a:highlight>
                  <a:srgbClr val="FFFFFF"/>
                </a:highlight>
                <a:latin typeface="Arial" panose="020B0604020202020204" pitchFamily="34" charset="0"/>
              </a:rPr>
              <a:t>te analyseren. Desbetreffende analyse wordt in deze thesis “event analyse” genoemd</a:t>
            </a:r>
            <a:endParaRPr lang="nl-BE" dirty="0"/>
          </a:p>
        </p:txBody>
      </p:sp>
      <p:sp>
        <p:nvSpPr>
          <p:cNvPr id="4" name="Tijdelijke aanduiding voor dianummer 3"/>
          <p:cNvSpPr>
            <a:spLocks noGrp="1"/>
          </p:cNvSpPr>
          <p:nvPr>
            <p:ph type="sldNum" sz="quarter" idx="5"/>
          </p:nvPr>
        </p:nvSpPr>
        <p:spPr/>
        <p:txBody>
          <a:bodyPr/>
          <a:lstStyle/>
          <a:p>
            <a:fld id="{8954E32A-327F-AF4B-8E1F-209FBF93D26D}" type="slidenum">
              <a:rPr lang="nl-NL" smtClean="0"/>
              <a:t>30</a:t>
            </a:fld>
            <a:endParaRPr lang="nl-NL"/>
          </a:p>
        </p:txBody>
      </p:sp>
    </p:spTree>
    <p:extLst>
      <p:ext uri="{BB962C8B-B14F-4D97-AF65-F5344CB8AC3E}">
        <p14:creationId xmlns:p14="http://schemas.microsoft.com/office/powerpoint/2010/main" val="389334628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b="0" i="0" dirty="0">
                <a:effectLst/>
                <a:highlight>
                  <a:srgbClr val="FFFFFF"/>
                </a:highlight>
                <a:latin typeface="Arial" panose="020B0604020202020204" pitchFamily="34" charset="0"/>
              </a:rPr>
              <a:t>Deze thesis stelt de event-</a:t>
            </a:r>
            <a:r>
              <a:rPr lang="nl-NL" b="0" i="0" dirty="0" err="1">
                <a:effectLst/>
                <a:highlight>
                  <a:srgbClr val="FFFFFF"/>
                </a:highlight>
                <a:latin typeface="Arial" panose="020B0604020202020204" pitchFamily="34" charset="0"/>
              </a:rPr>
              <a:t>geori</a:t>
            </a:r>
            <a:r>
              <a:rPr lang="nl-NL" b="0" i="0" dirty="0">
                <a:effectLst/>
                <a:highlight>
                  <a:srgbClr val="FFFFFF"/>
                </a:highlight>
                <a:latin typeface="Arial" panose="020B0604020202020204" pitchFamily="34" charset="0"/>
              </a:rPr>
              <a:t> ̈</a:t>
            </a:r>
            <a:r>
              <a:rPr lang="nl-NL" b="0" i="0" dirty="0" err="1">
                <a:effectLst/>
                <a:highlight>
                  <a:srgbClr val="FFFFFF"/>
                </a:highlight>
                <a:latin typeface="Arial" panose="020B0604020202020204" pitchFamily="34" charset="0"/>
              </a:rPr>
              <a:t>enteerde</a:t>
            </a:r>
            <a:r>
              <a:rPr lang="nl-NL" b="0" i="0" dirty="0">
                <a:effectLst/>
                <a:highlight>
                  <a:srgbClr val="FFFFFF"/>
                </a:highlight>
                <a:latin typeface="Arial" panose="020B0604020202020204" pitchFamily="34" charset="0"/>
              </a:rPr>
              <a:t> DSL voor als een </a:t>
            </a:r>
            <a:r>
              <a:rPr lang="nl-NL" b="0" i="0" dirty="0" err="1">
                <a:effectLst/>
                <a:highlight>
                  <a:srgbClr val="FFFFFF"/>
                </a:highlight>
                <a:latin typeface="Arial" panose="020B0604020202020204" pitchFamily="34" charset="0"/>
              </a:rPr>
              <a:t>proof</a:t>
            </a:r>
            <a:r>
              <a:rPr lang="nl-NL" b="0" i="0" dirty="0">
                <a:effectLst/>
                <a:highlight>
                  <a:srgbClr val="FFFFFF"/>
                </a:highlight>
                <a:latin typeface="Arial" panose="020B0604020202020204" pitchFamily="34" charset="0"/>
              </a:rPr>
              <a:t>-of-concept</a:t>
            </a:r>
          </a:p>
          <a:p>
            <a:r>
              <a:rPr lang="nl-NL" b="0" i="0" dirty="0">
                <a:effectLst/>
                <a:highlight>
                  <a:srgbClr val="FFFFFF"/>
                </a:highlight>
                <a:latin typeface="Arial" panose="020B0604020202020204" pitchFamily="34" charset="0"/>
              </a:rPr>
              <a:t>Om de voordelen van de taal te hebben moet de gebruiker de taal gebruiken zoals hij bedoelt is</a:t>
            </a:r>
          </a:p>
          <a:p>
            <a:r>
              <a:rPr lang="nl-NL" b="0" i="0" dirty="0">
                <a:effectLst/>
                <a:highlight>
                  <a:srgbClr val="FFFFFF"/>
                </a:highlight>
                <a:latin typeface="Arial" panose="020B0604020202020204" pitchFamily="34" charset="0"/>
              </a:rPr>
              <a:t> Met de uitbreidingen kan de taal verder ontwikkeld worden naar een volwassen DSL</a:t>
            </a:r>
            <a:endParaRPr lang="nl-BE" dirty="0"/>
          </a:p>
        </p:txBody>
      </p:sp>
      <p:sp>
        <p:nvSpPr>
          <p:cNvPr id="4" name="Tijdelijke aanduiding voor dianummer 3"/>
          <p:cNvSpPr>
            <a:spLocks noGrp="1"/>
          </p:cNvSpPr>
          <p:nvPr>
            <p:ph type="sldNum" sz="quarter" idx="5"/>
          </p:nvPr>
        </p:nvSpPr>
        <p:spPr/>
        <p:txBody>
          <a:bodyPr/>
          <a:lstStyle/>
          <a:p>
            <a:fld id="{8954E32A-327F-AF4B-8E1F-209FBF93D26D}" type="slidenum">
              <a:rPr lang="nl-NL" smtClean="0"/>
              <a:t>31</a:t>
            </a:fld>
            <a:endParaRPr lang="nl-NL"/>
          </a:p>
        </p:txBody>
      </p:sp>
    </p:spTree>
    <p:extLst>
      <p:ext uri="{BB962C8B-B14F-4D97-AF65-F5344CB8AC3E}">
        <p14:creationId xmlns:p14="http://schemas.microsoft.com/office/powerpoint/2010/main" val="216536291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a:t>Bedankt voor u tijd.</a:t>
            </a:r>
          </a:p>
        </p:txBody>
      </p:sp>
      <p:sp>
        <p:nvSpPr>
          <p:cNvPr id="4" name="Tijdelijke aanduiding voor dianummer 3"/>
          <p:cNvSpPr>
            <a:spLocks noGrp="1"/>
          </p:cNvSpPr>
          <p:nvPr>
            <p:ph type="sldNum" sz="quarter" idx="5"/>
          </p:nvPr>
        </p:nvSpPr>
        <p:spPr/>
        <p:txBody>
          <a:bodyPr/>
          <a:lstStyle/>
          <a:p>
            <a:fld id="{8954E32A-327F-AF4B-8E1F-209FBF93D26D}" type="slidenum">
              <a:rPr lang="nl-NL" smtClean="0"/>
              <a:t>32</a:t>
            </a:fld>
            <a:endParaRPr lang="nl-NL"/>
          </a:p>
        </p:txBody>
      </p:sp>
    </p:spTree>
    <p:extLst>
      <p:ext uri="{BB962C8B-B14F-4D97-AF65-F5344CB8AC3E}">
        <p14:creationId xmlns:p14="http://schemas.microsoft.com/office/powerpoint/2010/main" val="65011061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indent="0">
              <a:buFont typeface="Arial" panose="020B0604020202020204" pitchFamily="34" charset="0"/>
              <a:buNone/>
            </a:pPr>
            <a:endParaRPr lang="nl-BE" dirty="0"/>
          </a:p>
        </p:txBody>
      </p:sp>
      <p:sp>
        <p:nvSpPr>
          <p:cNvPr id="4" name="Tijdelijke aanduiding voor dianummer 3"/>
          <p:cNvSpPr>
            <a:spLocks noGrp="1"/>
          </p:cNvSpPr>
          <p:nvPr>
            <p:ph type="sldNum" sz="quarter" idx="5"/>
          </p:nvPr>
        </p:nvSpPr>
        <p:spPr/>
        <p:txBody>
          <a:bodyPr/>
          <a:lstStyle/>
          <a:p>
            <a:fld id="{8954E32A-327F-AF4B-8E1F-209FBF93D26D}" type="slidenum">
              <a:rPr lang="nl-NL" smtClean="0"/>
              <a:t>33</a:t>
            </a:fld>
            <a:endParaRPr lang="nl-NL"/>
          </a:p>
        </p:txBody>
      </p:sp>
    </p:spTree>
    <p:extLst>
      <p:ext uri="{BB962C8B-B14F-4D97-AF65-F5344CB8AC3E}">
        <p14:creationId xmlns:p14="http://schemas.microsoft.com/office/powerpoint/2010/main" val="350427353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a:t>De doelstellingen worden </a:t>
            </a:r>
            <a:r>
              <a:rPr lang="nl-BE" dirty="0" err="1"/>
              <a:t>geevalueerd</a:t>
            </a:r>
            <a:r>
              <a:rPr lang="nl-BE" dirty="0"/>
              <a:t> om te zien of de taal nuttig is. Dit zijn richtlijnen die opkwamen tijdens literatuur </a:t>
            </a:r>
            <a:r>
              <a:rPr lang="nl-BE" dirty="0" err="1"/>
              <a:t>study</a:t>
            </a:r>
            <a:r>
              <a:rPr lang="nl-BE" dirty="0"/>
              <a:t>. Deze worden niet </a:t>
            </a:r>
            <a:r>
              <a:rPr lang="nl-BE" dirty="0" err="1"/>
              <a:t>geevalueerd</a:t>
            </a:r>
            <a:endParaRPr lang="nl-BE" dirty="0"/>
          </a:p>
          <a:p>
            <a:r>
              <a:rPr lang="nl-NL" dirty="0"/>
              <a:t>De syntax moet zelf-gedocumenteerd zijn. Dit houdt in dat de syntax duidelijk en ondubbelzinnig beschrijft wat een \</a:t>
            </a:r>
            <a:r>
              <a:rPr lang="nl-NL" dirty="0" err="1"/>
              <a:t>textit</a:t>
            </a:r>
            <a:r>
              <a:rPr lang="nl-NL" dirty="0"/>
              <a:t>{statement} doet.</a:t>
            </a:r>
            <a:endParaRPr lang="nl-BE" dirty="0"/>
          </a:p>
          <a:p>
            <a:r>
              <a:rPr lang="nl-BE" dirty="0"/>
              <a:t>Een goeie </a:t>
            </a:r>
            <a:r>
              <a:rPr lang="nl-BE" dirty="0" err="1"/>
              <a:t>balance</a:t>
            </a:r>
            <a:r>
              <a:rPr lang="nl-BE" dirty="0"/>
              <a:t> tussen compacte taal en dat het nog leesbaar blijft</a:t>
            </a:r>
          </a:p>
          <a:p>
            <a:r>
              <a:rPr lang="nl-NL" dirty="0"/>
              <a:t>Een taal dient consistent te zijn, wat impliceert dat de syntax uniform is.</a:t>
            </a:r>
          </a:p>
          <a:p>
            <a:endParaRPr lang="nl-NL" dirty="0"/>
          </a:p>
          <a:p>
            <a:r>
              <a:rPr lang="nl-NL" dirty="0"/>
              <a:t>Bij naleving van de besproken richtlijnen bij de ontwikkeling, resulteert dit in een DSL dat zowel gebruikers- en leer vriendelijker is. </a:t>
            </a:r>
            <a:endParaRPr lang="nl-BE" dirty="0"/>
          </a:p>
        </p:txBody>
      </p:sp>
      <p:sp>
        <p:nvSpPr>
          <p:cNvPr id="4" name="Tijdelijke aanduiding voor dianummer 3"/>
          <p:cNvSpPr>
            <a:spLocks noGrp="1"/>
          </p:cNvSpPr>
          <p:nvPr>
            <p:ph type="sldNum" sz="quarter" idx="5"/>
          </p:nvPr>
        </p:nvSpPr>
        <p:spPr/>
        <p:txBody>
          <a:bodyPr/>
          <a:lstStyle/>
          <a:p>
            <a:fld id="{8954E32A-327F-AF4B-8E1F-209FBF93D26D}" type="slidenum">
              <a:rPr lang="nl-NL" smtClean="0"/>
              <a:t>34</a:t>
            </a:fld>
            <a:endParaRPr lang="nl-NL"/>
          </a:p>
        </p:txBody>
      </p:sp>
    </p:spTree>
    <p:extLst>
      <p:ext uri="{BB962C8B-B14F-4D97-AF65-F5344CB8AC3E}">
        <p14:creationId xmlns:p14="http://schemas.microsoft.com/office/powerpoint/2010/main" val="142122370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a:p>
            <a:r>
              <a:rPr lang="nl-BE" dirty="0"/>
              <a:t>Bij het maken van een nieuw element moet volgende zaken aanbod komen:</a:t>
            </a:r>
          </a:p>
          <a:p>
            <a:r>
              <a:rPr lang="nl-BE" dirty="0"/>
              <a:t>Type</a:t>
            </a:r>
          </a:p>
          <a:p>
            <a:r>
              <a:rPr lang="nl-BE" dirty="0" err="1"/>
              <a:t>Identifier</a:t>
            </a:r>
            <a:r>
              <a:rPr lang="nl-BE" dirty="0"/>
              <a:t> </a:t>
            </a:r>
          </a:p>
          <a:p>
            <a:r>
              <a:rPr lang="nl-BE" dirty="0"/>
              <a:t>Naam: moet niet uniek zijn en wordt gebruikt voor display (niet verplicht)</a:t>
            </a:r>
          </a:p>
          <a:p>
            <a:r>
              <a:rPr lang="nl-BE" dirty="0"/>
              <a:t>Beschrijving (niet verplicht)</a:t>
            </a:r>
          </a:p>
          <a:p>
            <a:r>
              <a:rPr lang="nl-BE" dirty="0"/>
              <a:t>Flow: bron/bestemming</a:t>
            </a:r>
          </a:p>
          <a:p>
            <a:r>
              <a:rPr lang="nl-BE" dirty="0"/>
              <a:t>Trust </a:t>
            </a:r>
            <a:r>
              <a:rPr lang="nl-BE" dirty="0" err="1"/>
              <a:t>boundary</a:t>
            </a:r>
            <a:r>
              <a:rPr lang="nl-BE" dirty="0"/>
              <a:t>: entiteiten</a:t>
            </a:r>
          </a:p>
          <a:p>
            <a:endParaRPr lang="nl-BE" dirty="0"/>
          </a:p>
        </p:txBody>
      </p:sp>
      <p:sp>
        <p:nvSpPr>
          <p:cNvPr id="4" name="Tijdelijke aanduiding voor dianummer 3"/>
          <p:cNvSpPr>
            <a:spLocks noGrp="1"/>
          </p:cNvSpPr>
          <p:nvPr>
            <p:ph type="sldNum" sz="quarter" idx="5"/>
          </p:nvPr>
        </p:nvSpPr>
        <p:spPr/>
        <p:txBody>
          <a:bodyPr/>
          <a:lstStyle/>
          <a:p>
            <a:fld id="{8954E32A-327F-AF4B-8E1F-209FBF93D26D}" type="slidenum">
              <a:rPr lang="nl-NL" smtClean="0"/>
              <a:t>35</a:t>
            </a:fld>
            <a:endParaRPr lang="nl-NL"/>
          </a:p>
        </p:txBody>
      </p:sp>
    </p:spTree>
    <p:extLst>
      <p:ext uri="{BB962C8B-B14F-4D97-AF65-F5344CB8AC3E}">
        <p14:creationId xmlns:p14="http://schemas.microsoft.com/office/powerpoint/2010/main" val="18718296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b="0" i="0" dirty="0">
                <a:effectLst/>
                <a:highlight>
                  <a:srgbClr val="FFFFFF"/>
                </a:highlight>
                <a:latin typeface="Arial" panose="020B0604020202020204" pitchFamily="34" charset="0"/>
              </a:rPr>
              <a:t>Het resultaat van de beslissingen tijdens het modelleren hebben aanzienlijke gevolgen voor de beveiliging van de software, daarom moeten ze worden bewaard. Documenteren van de beslissingen is dan ook belangrijk voor de beveiliging van de software en een algemeen essentieel belang</a:t>
            </a:r>
          </a:p>
          <a:p>
            <a:endParaRPr lang="nl-NL" b="0" i="0" dirty="0">
              <a:effectLst/>
              <a:highlight>
                <a:srgbClr val="FFFFFF"/>
              </a:highlight>
              <a:latin typeface="Arial" panose="020B0604020202020204" pitchFamily="34" charset="0"/>
            </a:endParaRPr>
          </a:p>
          <a:p>
            <a:r>
              <a:rPr lang="nl-NL" b="0" i="0" dirty="0">
                <a:effectLst/>
                <a:highlight>
                  <a:srgbClr val="FFFFFF"/>
                </a:highlight>
                <a:latin typeface="Arial" panose="020B0604020202020204" pitchFamily="34" charset="0"/>
              </a:rPr>
              <a:t>Door het feit dat de redenering achter design beslissingen verloren gaat, komen er 2 sub problemen, dubbelzinnigheid en </a:t>
            </a:r>
            <a:r>
              <a:rPr lang="nl-NL" b="0" i="0" dirty="0" err="1">
                <a:effectLst/>
                <a:highlight>
                  <a:srgbClr val="FFFFFF"/>
                </a:highlight>
                <a:latin typeface="Arial" panose="020B0604020202020204" pitchFamily="34" charset="0"/>
              </a:rPr>
              <a:t>dubblwerk</a:t>
            </a:r>
            <a:r>
              <a:rPr lang="nl-NL" b="0" i="0" dirty="0">
                <a:effectLst/>
                <a:highlight>
                  <a:srgbClr val="FFFFFF"/>
                </a:highlight>
                <a:latin typeface="Arial" panose="020B0604020202020204" pitchFamily="34" charset="0"/>
              </a:rPr>
              <a:t>. Dubbelzinnigheid rond eerder genomen beslissingen kan veroorzaakt worden door het gebrek aan documentatie van de redenering achter design keuzes. Dubbelwerk is het feit dat dezelfde concepten herhaaldelijk worden onderzocht. Dit veroorzaakt tijdsverlies, wat op zijn beurt leidt tot financieel verlies</a:t>
            </a:r>
            <a:endParaRPr lang="nl-BE" dirty="0"/>
          </a:p>
          <a:p>
            <a:endParaRPr lang="nl-NL" b="0" i="0" dirty="0">
              <a:effectLst/>
              <a:highlight>
                <a:srgbClr val="FFFFFF"/>
              </a:highlight>
              <a:latin typeface="Arial" panose="020B0604020202020204" pitchFamily="34" charset="0"/>
            </a:endParaRPr>
          </a:p>
          <a:p>
            <a:endParaRPr lang="nl-NL" b="0" i="0" dirty="0">
              <a:effectLst/>
              <a:highlight>
                <a:srgbClr val="FFFFFF"/>
              </a:highligh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nl-NL" b="0" i="0" dirty="0">
                <a:effectLst/>
                <a:highlight>
                  <a:srgbClr val="FFFFFF"/>
                </a:highlight>
                <a:latin typeface="Arial" panose="020B0604020202020204" pitchFamily="34" charset="0"/>
              </a:rPr>
              <a:t>Er is binnen het softwareontwikkeling proces een concept om te documenteren, genaamd </a:t>
            </a:r>
            <a:r>
              <a:rPr lang="nl-NL" b="0" i="0" dirty="0" err="1">
                <a:effectLst/>
                <a:highlight>
                  <a:srgbClr val="FFFFFF"/>
                </a:highlight>
                <a:latin typeface="Arial" panose="020B0604020202020204" pitchFamily="34" charset="0"/>
              </a:rPr>
              <a:t>architectural</a:t>
            </a:r>
            <a:r>
              <a:rPr lang="nl-NL" b="0" i="0" dirty="0">
                <a:effectLst/>
                <a:highlight>
                  <a:srgbClr val="FFFFFF"/>
                </a:highlight>
                <a:latin typeface="Arial" panose="020B0604020202020204" pitchFamily="34" charset="0"/>
              </a:rPr>
              <a:t> </a:t>
            </a:r>
            <a:r>
              <a:rPr lang="nl-NL" b="0" i="0" dirty="0" err="1">
                <a:effectLst/>
                <a:highlight>
                  <a:srgbClr val="FFFFFF"/>
                </a:highlight>
                <a:latin typeface="Arial" panose="020B0604020202020204" pitchFamily="34" charset="0"/>
              </a:rPr>
              <a:t>decision</a:t>
            </a:r>
            <a:r>
              <a:rPr lang="nl-NL" b="0" i="0" dirty="0">
                <a:effectLst/>
                <a:highlight>
                  <a:srgbClr val="FFFFFF"/>
                </a:highlight>
                <a:latin typeface="Arial" panose="020B0604020202020204" pitchFamily="34" charset="0"/>
              </a:rPr>
              <a:t> records (</a:t>
            </a:r>
            <a:r>
              <a:rPr lang="nl-NL" b="0" i="0" dirty="0" err="1">
                <a:effectLst/>
                <a:highlight>
                  <a:srgbClr val="FFFFFF"/>
                </a:highlight>
                <a:latin typeface="Arial" panose="020B0604020202020204" pitchFamily="34" charset="0"/>
              </a:rPr>
              <a:t>ADRs</a:t>
            </a:r>
            <a:r>
              <a:rPr lang="nl-NL" b="0" i="0" dirty="0">
                <a:effectLst/>
                <a:highlight>
                  <a:srgbClr val="FFFFFF"/>
                </a:highlight>
                <a:latin typeface="Arial" panose="020B0604020202020204" pitchFamily="34" charset="0"/>
              </a:rPr>
              <a:t>). </a:t>
            </a:r>
            <a:r>
              <a:rPr lang="nl-NL" b="0" i="0" dirty="0" err="1">
                <a:effectLst/>
                <a:highlight>
                  <a:srgbClr val="FFFFFF"/>
                </a:highlight>
                <a:latin typeface="Arial" panose="020B0604020202020204" pitchFamily="34" charset="0"/>
              </a:rPr>
              <a:t>ADR’s</a:t>
            </a:r>
            <a:r>
              <a:rPr lang="nl-NL" b="0" i="0" dirty="0">
                <a:effectLst/>
                <a:highlight>
                  <a:srgbClr val="FFFFFF"/>
                </a:highlight>
                <a:latin typeface="Arial" panose="020B0604020202020204" pitchFamily="34" charset="0"/>
              </a:rPr>
              <a:t> zijn korte beschrijvingen, van de redenering achter architecturale beslissingen. De genomen beslissingen, rond security </a:t>
            </a:r>
            <a:r>
              <a:rPr lang="nl-NL" b="0" i="0" dirty="0" err="1">
                <a:effectLst/>
                <a:highlight>
                  <a:srgbClr val="FFFFFF"/>
                </a:highlight>
                <a:latin typeface="Arial" panose="020B0604020202020204" pitchFamily="34" charset="0"/>
              </a:rPr>
              <a:t>by</a:t>
            </a:r>
            <a:r>
              <a:rPr lang="nl-NL" b="0" i="0" dirty="0">
                <a:effectLst/>
                <a:highlight>
                  <a:srgbClr val="FFFFFF"/>
                </a:highlight>
                <a:latin typeface="Arial" panose="020B0604020202020204" pitchFamily="34" charset="0"/>
              </a:rPr>
              <a:t> design, zijn een sub set van de beslissingen tijdens het software design, daarom geld het positieve effect van </a:t>
            </a:r>
            <a:r>
              <a:rPr lang="nl-NL" b="0" i="0" dirty="0" err="1">
                <a:effectLst/>
                <a:highlight>
                  <a:srgbClr val="FFFFFF"/>
                </a:highlight>
                <a:latin typeface="Arial" panose="020B0604020202020204" pitchFamily="34" charset="0"/>
              </a:rPr>
              <a:t>ADR’s</a:t>
            </a:r>
            <a:r>
              <a:rPr lang="nl-NL" b="0" i="0" dirty="0">
                <a:effectLst/>
                <a:highlight>
                  <a:srgbClr val="FFFFFF"/>
                </a:highlight>
                <a:latin typeface="Arial" panose="020B0604020202020204" pitchFamily="34" charset="0"/>
              </a:rPr>
              <a:t> op het software ontwikkeling proces ook voor de documentatie van het </a:t>
            </a:r>
            <a:r>
              <a:rPr lang="nl-NL" b="0" i="0" dirty="0" err="1">
                <a:effectLst/>
                <a:highlight>
                  <a:srgbClr val="FFFFFF"/>
                </a:highlight>
                <a:latin typeface="Arial" panose="020B0604020202020204" pitchFamily="34" charset="0"/>
              </a:rPr>
              <a:t>threat</a:t>
            </a:r>
            <a:r>
              <a:rPr lang="nl-NL" b="0" i="0" dirty="0">
                <a:effectLst/>
                <a:highlight>
                  <a:srgbClr val="FFFFFF"/>
                </a:highlight>
                <a:latin typeface="Arial" panose="020B0604020202020204" pitchFamily="34" charset="0"/>
              </a:rPr>
              <a:t> model. . </a:t>
            </a:r>
            <a:endParaRPr lang="nl-BE" dirty="0"/>
          </a:p>
        </p:txBody>
      </p:sp>
      <p:sp>
        <p:nvSpPr>
          <p:cNvPr id="4" name="Tijdelijke aanduiding voor dianummer 3"/>
          <p:cNvSpPr>
            <a:spLocks noGrp="1"/>
          </p:cNvSpPr>
          <p:nvPr>
            <p:ph type="sldNum" sz="quarter" idx="5"/>
          </p:nvPr>
        </p:nvSpPr>
        <p:spPr/>
        <p:txBody>
          <a:bodyPr/>
          <a:lstStyle/>
          <a:p>
            <a:fld id="{8954E32A-327F-AF4B-8E1F-209FBF93D26D}" type="slidenum">
              <a:rPr lang="nl-NL" smtClean="0"/>
              <a:t>4</a:t>
            </a:fld>
            <a:endParaRPr lang="nl-NL"/>
          </a:p>
        </p:txBody>
      </p:sp>
    </p:spTree>
    <p:extLst>
      <p:ext uri="{BB962C8B-B14F-4D97-AF65-F5344CB8AC3E}">
        <p14:creationId xmlns:p14="http://schemas.microsoft.com/office/powerpoint/2010/main" val="355844465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b="0" i="0" dirty="0">
                <a:effectLst/>
                <a:highlight>
                  <a:srgbClr val="FFFFFF"/>
                </a:highlight>
                <a:latin typeface="Arial" panose="020B0604020202020204" pitchFamily="34" charset="0"/>
              </a:rPr>
              <a:t>De </a:t>
            </a:r>
            <a:r>
              <a:rPr lang="nl-BE" b="0" i="0" dirty="0" err="1">
                <a:effectLst/>
                <a:highlight>
                  <a:srgbClr val="FFFFFF"/>
                </a:highlight>
                <a:latin typeface="Arial" panose="020B0604020202020204" pitchFamily="34" charset="0"/>
              </a:rPr>
              <a:t>id</a:t>
            </a:r>
            <a:r>
              <a:rPr lang="nl-BE" b="0" i="0" dirty="0">
                <a:effectLst/>
                <a:highlight>
                  <a:srgbClr val="FFFFFF"/>
                </a:highlight>
                <a:latin typeface="Arial" panose="020B0604020202020204" pitchFamily="34" charset="0"/>
              </a:rPr>
              <a:t>, naam en beschrijving kunnen van alle elementen worden </a:t>
            </a:r>
            <a:r>
              <a:rPr lang="nl-BE" b="0" i="0" dirty="0" err="1">
                <a:effectLst/>
                <a:highlight>
                  <a:srgbClr val="FFFFFF"/>
                </a:highlight>
                <a:latin typeface="Arial" panose="020B0604020202020204" pitchFamily="34" charset="0"/>
              </a:rPr>
              <a:t>aagepast</a:t>
            </a:r>
            <a:endParaRPr lang="nl-BE" b="0" i="0" dirty="0">
              <a:effectLst/>
              <a:highlight>
                <a:srgbClr val="FFFFFF"/>
              </a:highlight>
              <a:latin typeface="Arial" panose="020B0604020202020204" pitchFamily="34" charset="0"/>
            </a:endParaRPr>
          </a:p>
          <a:p>
            <a:r>
              <a:rPr lang="nl-BE" b="0" i="0" dirty="0">
                <a:effectLst/>
                <a:highlight>
                  <a:srgbClr val="FFFFFF"/>
                </a:highlight>
                <a:latin typeface="Arial" panose="020B0604020202020204" pitchFamily="34" charset="0"/>
              </a:rPr>
              <a:t> de flow moet zijn bron en bestemming kunnen laten wijzigen + de flow omdraaien</a:t>
            </a:r>
          </a:p>
          <a:p>
            <a:r>
              <a:rPr lang="nl-BE" b="0" i="0" dirty="0">
                <a:effectLst/>
                <a:highlight>
                  <a:srgbClr val="FFFFFF"/>
                </a:highlight>
                <a:latin typeface="Arial" panose="020B0604020202020204" pitchFamily="34" charset="0"/>
              </a:rPr>
              <a:t>De trust </a:t>
            </a:r>
            <a:r>
              <a:rPr lang="nl-BE" b="0" i="0" dirty="0" err="1">
                <a:effectLst/>
                <a:highlight>
                  <a:srgbClr val="FFFFFF"/>
                </a:highlight>
                <a:latin typeface="Arial" panose="020B0604020202020204" pitchFamily="34" charset="0"/>
              </a:rPr>
              <a:t>boundary</a:t>
            </a:r>
            <a:r>
              <a:rPr lang="nl-BE" b="0" i="0" dirty="0">
                <a:effectLst/>
                <a:highlight>
                  <a:srgbClr val="FFFFFF"/>
                </a:highlight>
                <a:latin typeface="Arial" panose="020B0604020202020204" pitchFamily="34" charset="0"/>
              </a:rPr>
              <a:t> moet bijkomend nog entiteiten toevoegen of verwijderen</a:t>
            </a:r>
          </a:p>
          <a:p>
            <a:endParaRPr lang="nl-NL" b="0" i="0" dirty="0">
              <a:effectLst/>
              <a:highlight>
                <a:srgbClr val="FFFFFF"/>
              </a:highlight>
              <a:latin typeface="Arial" panose="020B0604020202020204" pitchFamily="34" charset="0"/>
            </a:endParaRPr>
          </a:p>
        </p:txBody>
      </p:sp>
      <p:sp>
        <p:nvSpPr>
          <p:cNvPr id="4" name="Tijdelijke aanduiding voor dianummer 3"/>
          <p:cNvSpPr>
            <a:spLocks noGrp="1"/>
          </p:cNvSpPr>
          <p:nvPr>
            <p:ph type="sldNum" sz="quarter" idx="5"/>
          </p:nvPr>
        </p:nvSpPr>
        <p:spPr/>
        <p:txBody>
          <a:bodyPr/>
          <a:lstStyle/>
          <a:p>
            <a:fld id="{8954E32A-327F-AF4B-8E1F-209FBF93D26D}" type="slidenum">
              <a:rPr lang="nl-NL" smtClean="0"/>
              <a:t>36</a:t>
            </a:fld>
            <a:endParaRPr lang="nl-NL"/>
          </a:p>
        </p:txBody>
      </p:sp>
    </p:spTree>
    <p:extLst>
      <p:ext uri="{BB962C8B-B14F-4D97-AF65-F5344CB8AC3E}">
        <p14:creationId xmlns:p14="http://schemas.microsoft.com/office/powerpoint/2010/main" val="24585303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nl-BE" dirty="0"/>
              <a:t>Er bestaan een breed aanbod aan tools. hier focus k me op de tools die het </a:t>
            </a:r>
            <a:r>
              <a:rPr lang="nl-BE" dirty="0" err="1"/>
              <a:t>dfd</a:t>
            </a:r>
            <a:r>
              <a:rPr lang="nl-BE" dirty="0"/>
              <a:t> </a:t>
            </a:r>
            <a:r>
              <a:rPr lang="nl-BE" dirty="0" err="1"/>
              <a:t>kun,nnen</a:t>
            </a:r>
            <a:r>
              <a:rPr lang="nl-BE" dirty="0"/>
              <a:t> opstellen, en hoe ze de dit documenteren Er bestaat ook een </a:t>
            </a:r>
            <a:r>
              <a:rPr lang="nl-BE" sz="1200" b="1" u="sng" kern="1200" dirty="0">
                <a:solidFill>
                  <a:schemeClr val="tx1"/>
                </a:solidFill>
                <a:latin typeface="+mn-lt"/>
                <a:ea typeface="+mn-ea"/>
                <a:cs typeface="+mn-cs"/>
              </a:rPr>
              <a:t>DSL genaamd </a:t>
            </a:r>
            <a:r>
              <a:rPr lang="nl-BE" sz="1200" b="1" u="sng" kern="1200" dirty="0" err="1">
                <a:solidFill>
                  <a:schemeClr val="tx1"/>
                </a:solidFill>
                <a:latin typeface="+mn-lt"/>
                <a:ea typeface="+mn-ea"/>
                <a:cs typeface="+mn-cs"/>
              </a:rPr>
              <a:t>UMLSec</a:t>
            </a:r>
            <a:r>
              <a:rPr lang="nl-BE" sz="1200" b="1" u="sng" kern="1200" dirty="0">
                <a:solidFill>
                  <a:schemeClr val="tx1"/>
                </a:solidFill>
                <a:latin typeface="+mn-lt"/>
                <a:ea typeface="+mn-ea"/>
                <a:cs typeface="+mn-cs"/>
              </a:rPr>
              <a:t>, die de security concepten toevoegt aan UML </a:t>
            </a:r>
            <a:r>
              <a:rPr lang="nl-BE" dirty="0"/>
              <a:t> In </a:t>
            </a:r>
            <a:r>
              <a:rPr lang="nl-BE" dirty="0" err="1"/>
              <a:t>table</a:t>
            </a:r>
            <a:r>
              <a:rPr lang="nl-BE" dirty="0"/>
              <a:t> kan je zien welke tools welke functionaliteiten hebben omtrent documentatie van het DFD van het </a:t>
            </a:r>
            <a:r>
              <a:rPr lang="nl-BE" dirty="0" err="1"/>
              <a:t>threat</a:t>
            </a:r>
            <a:r>
              <a:rPr lang="nl-BE" dirty="0"/>
              <a:t> model.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nl-BE"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nl-BE" dirty="0"/>
              <a:t>Echter is er geen enkele tool die de acties op het DFD bewaard als een </a:t>
            </a:r>
            <a:r>
              <a:rPr lang="nl-BE" dirty="0" err="1"/>
              <a:t>sequentiele</a:t>
            </a:r>
            <a:r>
              <a:rPr lang="nl-BE" dirty="0"/>
              <a:t> lijst, de geschiedenis van de acties op het </a:t>
            </a:r>
            <a:r>
              <a:rPr lang="nl-BE" dirty="0" err="1"/>
              <a:t>dfd</a:t>
            </a:r>
            <a:r>
              <a:rPr lang="nl-BE" dirty="0"/>
              <a:t>. Dit maakt het mogelijk om een traceerbaar pad naar het eindresultaat te vinden, zo kan men vergelijken hoe men tot het resultaat is gekomen.</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nl-BE"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nl-BE" dirty="0"/>
              <a:t>Geen enkele tool ondersteunt de mogelijkheid om de rationaal achter de genomen </a:t>
            </a:r>
            <a:r>
              <a:rPr lang="nl-BE" dirty="0" err="1"/>
              <a:t>achties</a:t>
            </a:r>
            <a:r>
              <a:rPr lang="nl-BE" dirty="0"/>
              <a:t> te bewaren en deze te koppelen aan dezelfde acties. Deze documentatie kan handig zijn. Dit is waar mijn </a:t>
            </a:r>
            <a:r>
              <a:rPr lang="nl-BE" sz="1200" b="1" u="sng" kern="1200" dirty="0">
                <a:solidFill>
                  <a:schemeClr val="tx1"/>
                </a:solidFill>
                <a:latin typeface="+mn-lt"/>
                <a:ea typeface="+mn-ea"/>
                <a:cs typeface="+mn-cs"/>
              </a:rPr>
              <a:t>thesis onderwerp op inspeelt.</a:t>
            </a:r>
            <a:r>
              <a:rPr lang="nl-NL" sz="1200" b="1" u="sng" kern="1200" dirty="0">
                <a:solidFill>
                  <a:schemeClr val="tx1"/>
                </a:solidFill>
                <a:latin typeface="+mn-lt"/>
                <a:ea typeface="+mn-ea"/>
                <a:cs typeface="+mn-cs"/>
              </a:rPr>
              <a:t>  </a:t>
            </a:r>
            <a:r>
              <a:rPr lang="nl-NL" b="0" i="0" dirty="0">
                <a:effectLst/>
                <a:highlight>
                  <a:srgbClr val="FFFFFF"/>
                </a:highlight>
                <a:latin typeface="Arial" panose="020B0604020202020204" pitchFamily="34" charset="0"/>
              </a:rPr>
              <a:t>Het ontbreken aan ondersteuning demonstreert dat het een probleem in de praktijk nog niet is opgelost.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nl-BE" sz="1200" b="1" u="sng" kern="1200" dirty="0">
              <a:solidFill>
                <a:schemeClr val="tx1"/>
              </a:solidFill>
              <a:latin typeface="+mn-lt"/>
              <a:ea typeface="+mn-ea"/>
              <a:cs typeface="+mn-cs"/>
            </a:endParaRPr>
          </a:p>
          <a:p>
            <a:pPr marL="0" indent="0">
              <a:buFont typeface="Arial" panose="020B0604020202020204" pitchFamily="34" charset="0"/>
              <a:buNone/>
            </a:pPr>
            <a:endParaRPr lang="nl-NL" sz="1200" dirty="0">
              <a:effectLst/>
              <a:latin typeface="Segoe UI" panose="020B0502040204020203" pitchFamily="34" charset="0"/>
            </a:endParaRPr>
          </a:p>
        </p:txBody>
      </p:sp>
      <p:sp>
        <p:nvSpPr>
          <p:cNvPr id="4" name="Tijdelijke aanduiding voor dianummer 3"/>
          <p:cNvSpPr>
            <a:spLocks noGrp="1"/>
          </p:cNvSpPr>
          <p:nvPr>
            <p:ph type="sldNum" sz="quarter" idx="5"/>
          </p:nvPr>
        </p:nvSpPr>
        <p:spPr/>
        <p:txBody>
          <a:bodyPr/>
          <a:lstStyle/>
          <a:p>
            <a:fld id="{8954E32A-327F-AF4B-8E1F-209FBF93D26D}" type="slidenum">
              <a:rPr lang="nl-NL" smtClean="0"/>
              <a:t>5</a:t>
            </a:fld>
            <a:endParaRPr lang="nl-NL"/>
          </a:p>
        </p:txBody>
      </p:sp>
    </p:spTree>
    <p:extLst>
      <p:ext uri="{BB962C8B-B14F-4D97-AF65-F5344CB8AC3E}">
        <p14:creationId xmlns:p14="http://schemas.microsoft.com/office/powerpoint/2010/main" val="39171788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b="0" i="0" dirty="0">
                <a:effectLst/>
                <a:highlight>
                  <a:srgbClr val="FFFFFF"/>
                </a:highlight>
                <a:latin typeface="Arial" panose="020B0604020202020204" pitchFamily="34" charset="0"/>
              </a:rPr>
              <a:t>Het </a:t>
            </a:r>
            <a:r>
              <a:rPr lang="nl-NL" b="0" i="0" dirty="0" err="1">
                <a:effectLst/>
                <a:highlight>
                  <a:srgbClr val="FFFFFF"/>
                </a:highlight>
                <a:latin typeface="Arial" panose="020B0604020202020204" pitchFamily="34" charset="0"/>
              </a:rPr>
              <a:t>threat</a:t>
            </a:r>
            <a:r>
              <a:rPr lang="nl-NL" b="0" i="0" dirty="0">
                <a:effectLst/>
                <a:highlight>
                  <a:srgbClr val="FFFFFF"/>
                </a:highlight>
                <a:latin typeface="Arial" panose="020B0604020202020204" pitchFamily="34" charset="0"/>
              </a:rPr>
              <a:t> </a:t>
            </a:r>
            <a:r>
              <a:rPr lang="nl-NL" b="0" i="0" dirty="0" err="1">
                <a:effectLst/>
                <a:highlight>
                  <a:srgbClr val="FFFFFF"/>
                </a:highlight>
                <a:latin typeface="Arial" panose="020B0604020202020204" pitchFamily="34" charset="0"/>
              </a:rPr>
              <a:t>modeling</a:t>
            </a:r>
            <a:r>
              <a:rPr lang="nl-NL" b="0" i="0" dirty="0">
                <a:effectLst/>
                <a:highlight>
                  <a:srgbClr val="FFFFFF"/>
                </a:highlight>
                <a:latin typeface="Arial" panose="020B0604020202020204" pitchFamily="34" charset="0"/>
              </a:rPr>
              <a:t> proces blijft niet gespaard van enkele uitdagingen. de modellering fase, tijdens deze fase wordt er geredeneerd over de ontwikkeling van het data flow diagram,. Het toevoegen van processen en het aanpassen van data </a:t>
            </a:r>
            <a:r>
              <a:rPr lang="nl-NL" b="0" i="0" dirty="0" err="1">
                <a:effectLst/>
                <a:highlight>
                  <a:srgbClr val="FFFFFF"/>
                </a:highlight>
                <a:latin typeface="Arial" panose="020B0604020202020204" pitchFamily="34" charset="0"/>
              </a:rPr>
              <a:t>flows</a:t>
            </a:r>
            <a:r>
              <a:rPr lang="nl-NL" b="0" i="0" dirty="0">
                <a:effectLst/>
                <a:highlight>
                  <a:srgbClr val="FFFFFF"/>
                </a:highlight>
                <a:latin typeface="Arial" panose="020B0604020202020204" pitchFamily="34" charset="0"/>
              </a:rPr>
              <a:t>, </a:t>
            </a:r>
            <a:r>
              <a:rPr lang="nl-NL" b="0" i="0" dirty="0" err="1">
                <a:effectLst/>
                <a:highlight>
                  <a:srgbClr val="FFFFFF"/>
                </a:highlight>
                <a:latin typeface="Arial" panose="020B0604020202020204" pitchFamily="34" charset="0"/>
              </a:rPr>
              <a:t>etc</a:t>
            </a:r>
            <a:r>
              <a:rPr lang="nl-NL" b="0" i="0" dirty="0">
                <a:effectLst/>
                <a:highlight>
                  <a:srgbClr val="FFFFFF"/>
                </a:highlight>
                <a:latin typeface="Arial" panose="020B0604020202020204" pitchFamily="34" charset="0"/>
              </a:rPr>
              <a:t>, zijn acties die genomen worden om de redenering om te zetten naar een eindresultaat. In het huidige </a:t>
            </a:r>
            <a:r>
              <a:rPr lang="nl-NL" b="0" i="0" dirty="0" err="1">
                <a:effectLst/>
                <a:highlight>
                  <a:srgbClr val="FFFFFF"/>
                </a:highlight>
                <a:latin typeface="Arial" panose="020B0604020202020204" pitchFamily="34" charset="0"/>
              </a:rPr>
              <a:t>threat</a:t>
            </a:r>
            <a:r>
              <a:rPr lang="nl-NL" b="0" i="0" dirty="0">
                <a:effectLst/>
                <a:highlight>
                  <a:srgbClr val="FFFFFF"/>
                </a:highlight>
                <a:latin typeface="Arial" panose="020B0604020202020204" pitchFamily="34" charset="0"/>
              </a:rPr>
              <a:t> </a:t>
            </a:r>
            <a:r>
              <a:rPr lang="nl-NL" b="0" i="0" dirty="0" err="1">
                <a:effectLst/>
                <a:highlight>
                  <a:srgbClr val="FFFFFF"/>
                </a:highlight>
                <a:latin typeface="Arial" panose="020B0604020202020204" pitchFamily="34" charset="0"/>
              </a:rPr>
              <a:t>modeling</a:t>
            </a:r>
            <a:r>
              <a:rPr lang="nl-NL" b="0" i="0" dirty="0">
                <a:effectLst/>
                <a:highlight>
                  <a:srgbClr val="FFFFFF"/>
                </a:highlight>
                <a:latin typeface="Arial" panose="020B0604020202020204" pitchFamily="34" charset="0"/>
              </a:rPr>
              <a:t> proces wordt enkel het eindresultaat vastgelegd, in de vorm van een DFD, en gaat de redenering, om tot het eindresultaat te komen, verloren. </a:t>
            </a:r>
          </a:p>
          <a:p>
            <a:endParaRPr lang="nl-NL" b="0" i="0" dirty="0">
              <a:effectLst/>
              <a:highlight>
                <a:srgbClr val="FFFFFF"/>
              </a:highligh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nl-NL" b="0" i="0" dirty="0" err="1">
                <a:effectLst/>
                <a:highlight>
                  <a:srgbClr val="FFFFFF"/>
                </a:highlight>
                <a:latin typeface="Arial" panose="020B0604020202020204" pitchFamily="34" charset="0"/>
              </a:rPr>
              <a:t>ADR’s</a:t>
            </a:r>
            <a:r>
              <a:rPr lang="nl-NL" b="0" i="0" dirty="0">
                <a:effectLst/>
                <a:highlight>
                  <a:srgbClr val="FFFFFF"/>
                </a:highlight>
                <a:latin typeface="Arial" panose="020B0604020202020204" pitchFamily="34" charset="0"/>
              </a:rPr>
              <a:t> hebben echter nog een tekortkoming. Na het modelleren moet er nog tijd gemaakt worden om de beslissingen te documenteren. Dit neem extra tijd in en kan leiden naar het feit dat men de redenering achter de acties vergeten is. Bijkomend vragen </a:t>
            </a:r>
            <a:r>
              <a:rPr lang="nl-NL" b="0" i="0" dirty="0" err="1">
                <a:effectLst/>
                <a:highlight>
                  <a:srgbClr val="FFFFFF"/>
                </a:highlight>
                <a:latin typeface="Arial" panose="020B0604020202020204" pitchFamily="34" charset="0"/>
              </a:rPr>
              <a:t>ADR’s</a:t>
            </a:r>
            <a:r>
              <a:rPr lang="nl-NL" b="0" i="0" dirty="0">
                <a:effectLst/>
                <a:highlight>
                  <a:srgbClr val="FFFFFF"/>
                </a:highlight>
                <a:latin typeface="Arial" panose="020B0604020202020204" pitchFamily="34" charset="0"/>
              </a:rPr>
              <a:t> ook veel onderhoud. en conclusie bieden </a:t>
            </a:r>
            <a:r>
              <a:rPr lang="nl-NL" b="0" i="0" dirty="0" err="1">
                <a:effectLst/>
                <a:highlight>
                  <a:srgbClr val="FFFFFF"/>
                </a:highlight>
                <a:latin typeface="Arial" panose="020B0604020202020204" pitchFamily="34" charset="0"/>
              </a:rPr>
              <a:t>ADR’s</a:t>
            </a:r>
            <a:r>
              <a:rPr lang="nl-NL" b="0" i="0" dirty="0">
                <a:effectLst/>
                <a:highlight>
                  <a:srgbClr val="FFFFFF"/>
                </a:highlight>
                <a:latin typeface="Arial" panose="020B0604020202020204" pitchFamily="34" charset="0"/>
              </a:rPr>
              <a:t> een gedeeltelijke oplossing voor en zijn niet optimaal voor het </a:t>
            </a:r>
            <a:r>
              <a:rPr lang="nl-NL" b="0" i="0" dirty="0" err="1">
                <a:effectLst/>
                <a:highlight>
                  <a:srgbClr val="FFFFFF"/>
                </a:highlight>
                <a:latin typeface="Arial" panose="020B0604020202020204" pitchFamily="34" charset="0"/>
              </a:rPr>
              <a:t>threat</a:t>
            </a:r>
            <a:r>
              <a:rPr lang="nl-NL" b="0" i="0" dirty="0">
                <a:effectLst/>
                <a:highlight>
                  <a:srgbClr val="FFFFFF"/>
                </a:highlight>
                <a:latin typeface="Arial" panose="020B0604020202020204" pitchFamily="34" charset="0"/>
              </a:rPr>
              <a:t> </a:t>
            </a:r>
            <a:r>
              <a:rPr lang="nl-NL" b="0" i="0" dirty="0" err="1">
                <a:effectLst/>
                <a:highlight>
                  <a:srgbClr val="FFFFFF"/>
                </a:highlight>
                <a:latin typeface="Arial" panose="020B0604020202020204" pitchFamily="34" charset="0"/>
              </a:rPr>
              <a:t>modeling</a:t>
            </a:r>
            <a:r>
              <a:rPr lang="nl-NL" b="0" i="0" dirty="0">
                <a:effectLst/>
                <a:highlight>
                  <a:srgbClr val="FFFFFF"/>
                </a:highlight>
                <a:latin typeface="Arial" panose="020B0604020202020204" pitchFamily="34" charset="0"/>
              </a:rPr>
              <a:t> proces.</a:t>
            </a:r>
          </a:p>
          <a:p>
            <a:endParaRPr lang="nl-BE" dirty="0"/>
          </a:p>
          <a:p>
            <a:r>
              <a:rPr lang="nl-BE" dirty="0"/>
              <a:t>De besproken tools ontbreken features te maken met documenteren van de rationaal, wat bekrachtig dat het nog niet is opgelost</a:t>
            </a:r>
          </a:p>
          <a:p>
            <a:endParaRPr lang="nl-BE" dirty="0"/>
          </a:p>
          <a:p>
            <a:r>
              <a:rPr lang="nl-BE" dirty="0"/>
              <a:t>De paper “</a:t>
            </a:r>
            <a:r>
              <a:rPr lang="en-US" b="0" i="0" dirty="0">
                <a:solidFill>
                  <a:srgbClr val="FFFFFF"/>
                </a:solidFill>
                <a:effectLst/>
                <a:latin typeface="Segoe UI" panose="020B0502040204020203" pitchFamily="34" charset="0"/>
              </a:rPr>
              <a:t>Threat modeling: </a:t>
            </a:r>
            <a:r>
              <a:rPr lang="en-US" sz="1200" b="1" i="0" u="sng" kern="1200" dirty="0">
                <a:solidFill>
                  <a:srgbClr val="4D5156"/>
                </a:solidFill>
                <a:effectLst/>
                <a:latin typeface="arial" panose="020B0604020202020204" pitchFamily="34" charset="0"/>
                <a:ea typeface="+mn-ea"/>
                <a:cs typeface="+mn-cs"/>
              </a:rPr>
              <a:t>from infancy to maturity</a:t>
            </a:r>
            <a:r>
              <a:rPr lang="nl-BE" b="0" i="0" dirty="0">
                <a:solidFill>
                  <a:srgbClr val="FFFFFF"/>
                </a:solidFill>
                <a:effectLst/>
                <a:latin typeface="Segoe UI" panose="020B0502040204020203" pitchFamily="34" charset="0"/>
              </a:rPr>
              <a:t>” beschrijft dat </a:t>
            </a:r>
            <a:r>
              <a:rPr lang="nl-BE" b="0" i="0" dirty="0" err="1">
                <a:solidFill>
                  <a:srgbClr val="FFFFFF"/>
                </a:solidFill>
                <a:effectLst/>
                <a:latin typeface="Segoe UI" panose="020B0502040204020203" pitchFamily="34" charset="0"/>
              </a:rPr>
              <a:t>threat</a:t>
            </a:r>
            <a:r>
              <a:rPr lang="nl-BE" b="0" i="0" dirty="0">
                <a:solidFill>
                  <a:srgbClr val="FFFFFF"/>
                </a:solidFill>
                <a:effectLst/>
                <a:latin typeface="Segoe UI" panose="020B0502040204020203" pitchFamily="34" charset="0"/>
              </a:rPr>
              <a:t> </a:t>
            </a:r>
            <a:r>
              <a:rPr lang="nl-BE" b="0" i="0" dirty="0" err="1">
                <a:solidFill>
                  <a:srgbClr val="FFFFFF"/>
                </a:solidFill>
                <a:effectLst/>
                <a:latin typeface="Segoe UI" panose="020B0502040204020203" pitchFamily="34" charset="0"/>
              </a:rPr>
              <a:t>modeling</a:t>
            </a:r>
            <a:r>
              <a:rPr lang="nl-BE" b="0" i="0" dirty="0">
                <a:solidFill>
                  <a:srgbClr val="FFFFFF"/>
                </a:solidFill>
                <a:effectLst/>
                <a:latin typeface="Segoe UI" panose="020B0502040204020203" pitchFamily="34" charset="0"/>
              </a:rPr>
              <a:t> nood heeft aan een techniek. De t</a:t>
            </a:r>
            <a:r>
              <a:rPr lang="nl-NL" b="1" i="0" u="sng" dirty="0" err="1">
                <a:effectLst/>
                <a:highlight>
                  <a:srgbClr val="FFFFFF"/>
                </a:highlight>
                <a:latin typeface="Arial" panose="020B0604020202020204" pitchFamily="34" charset="0"/>
              </a:rPr>
              <a:t>echniek</a:t>
            </a:r>
            <a:r>
              <a:rPr lang="nl-NL" b="1" i="0" u="sng" dirty="0">
                <a:effectLst/>
                <a:highlight>
                  <a:srgbClr val="FFFFFF"/>
                </a:highlight>
                <a:latin typeface="Arial" panose="020B0604020202020204" pitchFamily="34" charset="0"/>
              </a:rPr>
              <a:t> zou de aanpassingen aan het model traceren en documenteren, dit zou op een makkelijke manier beslissingen bewaren die zijn gemaakt zonder het modelleren te beperken</a:t>
            </a:r>
            <a:r>
              <a:rPr lang="nl-NL" b="0" i="0" dirty="0">
                <a:effectLst/>
                <a:highlight>
                  <a:srgbClr val="FFFFFF"/>
                </a:highlight>
                <a:latin typeface="Arial" panose="020B0604020202020204" pitchFamily="34" charset="0"/>
              </a:rPr>
              <a:t>. Het gebrek aan de besproken techniek bekrachtigt het feit dat dat het gebrek aan documentatie een probleem is. De techniek wordt beschreven als de “model-as-</a:t>
            </a:r>
            <a:r>
              <a:rPr lang="nl-NL" b="0" i="0" dirty="0" err="1">
                <a:effectLst/>
                <a:highlight>
                  <a:srgbClr val="FFFFFF"/>
                </a:highlight>
                <a:latin typeface="Arial" panose="020B0604020202020204" pitchFamily="34" charset="0"/>
              </a:rPr>
              <a:t>you</a:t>
            </a:r>
            <a:r>
              <a:rPr lang="nl-NL" b="0" i="0" dirty="0">
                <a:effectLst/>
                <a:highlight>
                  <a:srgbClr val="FFFFFF"/>
                </a:highlight>
                <a:latin typeface="Arial" panose="020B0604020202020204" pitchFamily="34" charset="0"/>
              </a:rPr>
              <a:t>-go” techniek.</a:t>
            </a:r>
          </a:p>
          <a:p>
            <a:endParaRPr lang="nl-NL" b="0" i="0" dirty="0">
              <a:effectLst/>
              <a:highlight>
                <a:srgbClr val="FFFFFF"/>
              </a:highlight>
              <a:latin typeface="Arial" panose="020B0604020202020204" pitchFamily="34" charset="0"/>
            </a:endParaRPr>
          </a:p>
          <a:p>
            <a:endParaRPr lang="nl-NL" b="0" i="0" dirty="0">
              <a:effectLst/>
              <a:highlight>
                <a:srgbClr val="FFFFFF"/>
              </a:highlight>
              <a:latin typeface="Arial" panose="020B0604020202020204" pitchFamily="34" charset="0"/>
            </a:endParaRPr>
          </a:p>
          <a:p>
            <a:endParaRPr lang="nl-NL" b="0" i="0" dirty="0">
              <a:effectLst/>
              <a:highlight>
                <a:srgbClr val="FFFFFF"/>
              </a:highlight>
              <a:latin typeface="Arial" panose="020B0604020202020204" pitchFamily="34" charset="0"/>
            </a:endParaRPr>
          </a:p>
          <a:p>
            <a:endParaRPr lang="nl-NL" b="0" i="0" dirty="0">
              <a:effectLst/>
              <a:highlight>
                <a:srgbClr val="FFFFFF"/>
              </a:highlight>
              <a:latin typeface="Arial" panose="020B0604020202020204" pitchFamily="34" charset="0"/>
            </a:endParaRPr>
          </a:p>
          <a:p>
            <a:endParaRPr lang="nl-NL" b="0" i="0" dirty="0">
              <a:effectLst/>
              <a:highlight>
                <a:srgbClr val="FFFFFF"/>
              </a:highlight>
              <a:latin typeface="Arial" panose="020B0604020202020204" pitchFamily="34" charset="0"/>
            </a:endParaRPr>
          </a:p>
          <a:p>
            <a:endParaRPr lang="nl-NL" b="0" i="0" dirty="0">
              <a:effectLst/>
              <a:highlight>
                <a:srgbClr val="FFFFFF"/>
              </a:highlight>
              <a:latin typeface="Arial" panose="020B0604020202020204" pitchFamily="34" charset="0"/>
            </a:endParaRPr>
          </a:p>
          <a:p>
            <a:endParaRPr lang="nl-NL" b="0" i="0" dirty="0">
              <a:effectLst/>
              <a:highlight>
                <a:srgbClr val="FFFFFF"/>
              </a:highlight>
              <a:latin typeface="Arial" panose="020B0604020202020204" pitchFamily="34" charset="0"/>
            </a:endParaRPr>
          </a:p>
        </p:txBody>
      </p:sp>
      <p:sp>
        <p:nvSpPr>
          <p:cNvPr id="4" name="Tijdelijke aanduiding voor dianummer 3"/>
          <p:cNvSpPr>
            <a:spLocks noGrp="1"/>
          </p:cNvSpPr>
          <p:nvPr>
            <p:ph type="sldNum" sz="quarter" idx="5"/>
          </p:nvPr>
        </p:nvSpPr>
        <p:spPr/>
        <p:txBody>
          <a:bodyPr/>
          <a:lstStyle/>
          <a:p>
            <a:fld id="{8954E32A-327F-AF4B-8E1F-209FBF93D26D}" type="slidenum">
              <a:rPr lang="nl-NL" smtClean="0"/>
              <a:t>6</a:t>
            </a:fld>
            <a:endParaRPr lang="nl-NL"/>
          </a:p>
        </p:txBody>
      </p:sp>
    </p:spTree>
    <p:extLst>
      <p:ext uri="{BB962C8B-B14F-4D97-AF65-F5344CB8AC3E}">
        <p14:creationId xmlns:p14="http://schemas.microsoft.com/office/powerpoint/2010/main" val="11761654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b="0" i="0" dirty="0">
                <a:effectLst/>
                <a:highlight>
                  <a:srgbClr val="FFFFFF"/>
                </a:highlight>
                <a:latin typeface="Arial" panose="020B0604020202020204" pitchFamily="34" charset="0"/>
              </a:rPr>
              <a:t>Een event-</a:t>
            </a:r>
            <a:r>
              <a:rPr lang="nl-NL" b="0" i="0" dirty="0" err="1">
                <a:effectLst/>
                <a:highlight>
                  <a:srgbClr val="FFFFFF"/>
                </a:highlight>
                <a:latin typeface="Arial" panose="020B0604020202020204" pitchFamily="34" charset="0"/>
              </a:rPr>
              <a:t>geori</a:t>
            </a:r>
            <a:r>
              <a:rPr lang="nl-NL" b="0" i="0" dirty="0">
                <a:effectLst/>
                <a:highlight>
                  <a:srgbClr val="FFFFFF"/>
                </a:highlight>
                <a:latin typeface="Arial" panose="020B0604020202020204" pitchFamily="34" charset="0"/>
              </a:rPr>
              <a:t> ̈</a:t>
            </a:r>
            <a:r>
              <a:rPr lang="nl-NL" b="0" i="0" dirty="0" err="1">
                <a:effectLst/>
                <a:highlight>
                  <a:srgbClr val="FFFFFF"/>
                </a:highlight>
                <a:latin typeface="Arial" panose="020B0604020202020204" pitchFamily="34" charset="0"/>
              </a:rPr>
              <a:t>enteerde</a:t>
            </a:r>
            <a:r>
              <a:rPr lang="nl-NL" b="0" i="0" dirty="0">
                <a:effectLst/>
                <a:highlight>
                  <a:srgbClr val="FFFFFF"/>
                </a:highlight>
                <a:latin typeface="Arial" panose="020B0604020202020204" pitchFamily="34" charset="0"/>
              </a:rPr>
              <a:t> DSL, zoals de titel van de thesis stelt, kan een mogelijke oplossing bieden, genaamd </a:t>
            </a:r>
            <a:r>
              <a:rPr lang="nl-BE" dirty="0" err="1"/>
              <a:t>Threat</a:t>
            </a:r>
            <a:r>
              <a:rPr lang="nl-BE" dirty="0"/>
              <a:t> </a:t>
            </a:r>
            <a:r>
              <a:rPr lang="nl-BE" dirty="0" err="1"/>
              <a:t>Modeling</a:t>
            </a:r>
            <a:r>
              <a:rPr lang="nl-BE" dirty="0"/>
              <a:t> Language.</a:t>
            </a:r>
            <a:r>
              <a:rPr lang="nl-NL" b="0" i="0" dirty="0">
                <a:effectLst/>
                <a:highlight>
                  <a:srgbClr val="FFFFFF"/>
                </a:highlight>
                <a:latin typeface="Arial" panose="020B0604020202020204" pitchFamily="34" charset="0"/>
              </a:rPr>
              <a:t> </a:t>
            </a:r>
            <a:r>
              <a:rPr lang="nl-NL" b="0" i="0" dirty="0">
                <a:solidFill>
                  <a:srgbClr val="4D5156"/>
                </a:solidFill>
                <a:effectLst/>
                <a:highlight>
                  <a:srgbClr val="FFFFFF"/>
                </a:highlight>
                <a:latin typeface="arial" panose="020B0604020202020204" pitchFamily="34" charset="0"/>
              </a:rPr>
              <a:t>Een </a:t>
            </a:r>
            <a:r>
              <a:rPr lang="nl-NL" b="0" i="0" dirty="0" err="1">
                <a:solidFill>
                  <a:srgbClr val="4D5156"/>
                </a:solidFill>
                <a:effectLst/>
                <a:highlight>
                  <a:srgbClr val="FFFFFF"/>
                </a:highlight>
                <a:latin typeface="arial" panose="020B0604020202020204" pitchFamily="34" charset="0"/>
              </a:rPr>
              <a:t>domeinspecifieke</a:t>
            </a:r>
            <a:r>
              <a:rPr lang="nl-NL" b="0" i="0" dirty="0">
                <a:solidFill>
                  <a:srgbClr val="4D5156"/>
                </a:solidFill>
                <a:effectLst/>
                <a:highlight>
                  <a:srgbClr val="FFFFFF"/>
                </a:highlight>
                <a:latin typeface="arial" panose="020B0604020202020204" pitchFamily="34" charset="0"/>
              </a:rPr>
              <a:t> taal is een computertaal die gespecialiseerd is in een bepaald toepassingsdomein</a:t>
            </a:r>
            <a:r>
              <a:rPr lang="nl-BE" b="0" i="0" dirty="0">
                <a:solidFill>
                  <a:srgbClr val="4D5156"/>
                </a:solidFill>
                <a:effectLst/>
                <a:highlight>
                  <a:srgbClr val="FFFFFF"/>
                </a:highlight>
                <a:latin typeface="arial" panose="020B0604020202020204" pitchFamily="34" charset="0"/>
              </a:rPr>
              <a:t>	</a:t>
            </a:r>
          </a:p>
          <a:p>
            <a:endParaRPr lang="nl-BE" b="0" i="0" dirty="0">
              <a:solidFill>
                <a:srgbClr val="4D5156"/>
              </a:solidFill>
              <a:effectLst/>
              <a:highlight>
                <a:srgbClr val="FFFFFF"/>
              </a:highlight>
              <a:latin typeface="arial" panose="020B0604020202020204" pitchFamily="34" charset="0"/>
            </a:endParaRPr>
          </a:p>
          <a:p>
            <a:r>
              <a:rPr lang="nl-NL" b="0" i="0" dirty="0">
                <a:effectLst/>
                <a:highlight>
                  <a:srgbClr val="FFFFFF"/>
                </a:highlight>
                <a:latin typeface="Arial" panose="020B0604020202020204" pitchFamily="34" charset="0"/>
              </a:rPr>
              <a:t>Deze stappen om een DFD op te bouwen, toevoegen van elementen, worden in de event-</a:t>
            </a:r>
            <a:r>
              <a:rPr lang="nl-NL" b="0" i="0" dirty="0" err="1">
                <a:effectLst/>
                <a:highlight>
                  <a:srgbClr val="FFFFFF"/>
                </a:highlight>
                <a:latin typeface="Arial" panose="020B0604020202020204" pitchFamily="34" charset="0"/>
              </a:rPr>
              <a:t>geori</a:t>
            </a:r>
            <a:r>
              <a:rPr lang="nl-NL" b="0" i="0" dirty="0">
                <a:effectLst/>
                <a:highlight>
                  <a:srgbClr val="FFFFFF"/>
                </a:highlight>
                <a:latin typeface="Arial" panose="020B0604020202020204" pitchFamily="34" charset="0"/>
              </a:rPr>
              <a:t> ̈</a:t>
            </a:r>
            <a:r>
              <a:rPr lang="nl-NL" b="0" i="0" dirty="0" err="1">
                <a:effectLst/>
                <a:highlight>
                  <a:srgbClr val="FFFFFF"/>
                </a:highlight>
                <a:latin typeface="Arial" panose="020B0604020202020204" pitchFamily="34" charset="0"/>
              </a:rPr>
              <a:t>enteerde</a:t>
            </a:r>
            <a:r>
              <a:rPr lang="nl-NL" b="0" i="0" dirty="0">
                <a:effectLst/>
                <a:highlight>
                  <a:srgbClr val="FFFFFF"/>
                </a:highlight>
                <a:latin typeface="Arial" panose="020B0604020202020204" pitchFamily="34" charset="0"/>
              </a:rPr>
              <a:t> DSL gezien als. DSL-statements. Ieder statement wijzigt minstens ́e ́en element van het DFD. Dit zorgt</a:t>
            </a:r>
            <a:br>
              <a:rPr lang="nl-NL" dirty="0"/>
            </a:br>
            <a:r>
              <a:rPr lang="nl-NL" b="0" i="0" dirty="0">
                <a:effectLst/>
                <a:highlight>
                  <a:srgbClr val="FFFFFF"/>
                </a:highlight>
                <a:latin typeface="Arial" panose="020B0604020202020204" pitchFamily="34" charset="0"/>
              </a:rPr>
              <a:t>ervoor dat de opeenvolging van statements resulteert in het gewenste DFD. Het verschil</a:t>
            </a:r>
            <a:br>
              <a:rPr lang="nl-NL" dirty="0"/>
            </a:br>
            <a:r>
              <a:rPr lang="nl-NL" b="0" i="0" dirty="0">
                <a:effectLst/>
                <a:highlight>
                  <a:srgbClr val="FFFFFF"/>
                </a:highlight>
                <a:latin typeface="Arial" panose="020B0604020202020204" pitchFamily="34" charset="0"/>
              </a:rPr>
              <a:t>tussen een normale en een event-</a:t>
            </a:r>
            <a:r>
              <a:rPr lang="nl-NL" b="0" i="0" dirty="0" err="1">
                <a:effectLst/>
                <a:highlight>
                  <a:srgbClr val="FFFFFF"/>
                </a:highlight>
                <a:latin typeface="Arial" panose="020B0604020202020204" pitchFamily="34" charset="0"/>
              </a:rPr>
              <a:t>geori</a:t>
            </a:r>
            <a:r>
              <a:rPr lang="nl-NL" b="0" i="0" dirty="0">
                <a:effectLst/>
                <a:highlight>
                  <a:srgbClr val="FFFFFF"/>
                </a:highlight>
                <a:latin typeface="Arial" panose="020B0604020202020204" pitchFamily="34" charset="0"/>
              </a:rPr>
              <a:t> ̈</a:t>
            </a:r>
            <a:r>
              <a:rPr lang="nl-NL" b="0" i="0" dirty="0" err="1">
                <a:effectLst/>
                <a:highlight>
                  <a:srgbClr val="FFFFFF"/>
                </a:highlight>
                <a:latin typeface="Arial" panose="020B0604020202020204" pitchFamily="34" charset="0"/>
              </a:rPr>
              <a:t>enteerde</a:t>
            </a:r>
            <a:r>
              <a:rPr lang="nl-NL" b="0" i="0" dirty="0">
                <a:effectLst/>
                <a:highlight>
                  <a:srgbClr val="FFFFFF"/>
                </a:highlight>
                <a:latin typeface="Arial" panose="020B0604020202020204" pitchFamily="34" charset="0"/>
              </a:rPr>
              <a:t> DSL wordt voorgesteld aan de hand van</a:t>
            </a:r>
            <a:br>
              <a:rPr lang="nl-NL" dirty="0"/>
            </a:br>
            <a:r>
              <a:rPr lang="nl-NL" b="0" i="0" dirty="0">
                <a:effectLst/>
                <a:highlight>
                  <a:srgbClr val="FFFFFF"/>
                </a:highlight>
                <a:latin typeface="Arial" panose="020B0604020202020204" pitchFamily="34" charset="0"/>
              </a:rPr>
              <a:t>volgend scenario</a:t>
            </a:r>
            <a:br>
              <a:rPr lang="nl-NL" dirty="0"/>
            </a:br>
            <a:endParaRPr lang="nl-NL" b="0" i="0" dirty="0">
              <a:solidFill>
                <a:srgbClr val="4D5156"/>
              </a:solidFill>
              <a:effectLst/>
              <a:highlight>
                <a:srgbClr val="FFFFFF"/>
              </a:highlight>
              <a:latin typeface="arial" panose="020B0604020202020204" pitchFamily="34" charset="0"/>
            </a:endParaRPr>
          </a:p>
        </p:txBody>
      </p:sp>
      <p:sp>
        <p:nvSpPr>
          <p:cNvPr id="4" name="Tijdelijke aanduiding voor dianummer 3"/>
          <p:cNvSpPr>
            <a:spLocks noGrp="1"/>
          </p:cNvSpPr>
          <p:nvPr>
            <p:ph type="sldNum" sz="quarter" idx="5"/>
          </p:nvPr>
        </p:nvSpPr>
        <p:spPr/>
        <p:txBody>
          <a:bodyPr/>
          <a:lstStyle/>
          <a:p>
            <a:fld id="{8954E32A-327F-AF4B-8E1F-209FBF93D26D}" type="slidenum">
              <a:rPr lang="nl-NL" smtClean="0"/>
              <a:t>9</a:t>
            </a:fld>
            <a:endParaRPr lang="nl-NL"/>
          </a:p>
        </p:txBody>
      </p:sp>
    </p:spTree>
    <p:extLst>
      <p:ext uri="{BB962C8B-B14F-4D97-AF65-F5344CB8AC3E}">
        <p14:creationId xmlns:p14="http://schemas.microsoft.com/office/powerpoint/2010/main" val="31548664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a:t>Ik heb zelf de volgende doestellingen opgesteld waaraan mijn taal moet voldoen, deze worden later ook </a:t>
            </a:r>
            <a:r>
              <a:rPr lang="nl-BE" dirty="0" err="1"/>
              <a:t>geevalueerd</a:t>
            </a:r>
            <a:r>
              <a:rPr lang="nl-BE" dirty="0"/>
              <a:t>: ...</a:t>
            </a:r>
          </a:p>
          <a:p>
            <a:endParaRPr lang="nl-BE" dirty="0"/>
          </a:p>
          <a:p>
            <a:pPr algn="l"/>
            <a:r>
              <a:rPr lang="nl-BE" dirty="0"/>
              <a:t>Functionaliteit: </a:t>
            </a:r>
            <a:r>
              <a:rPr lang="nl-NL" b="0" i="0" dirty="0">
                <a:solidFill>
                  <a:srgbClr val="495365"/>
                </a:solidFill>
                <a:effectLst/>
                <a:latin typeface="Arial" panose="020B0604020202020204" pitchFamily="34" charset="0"/>
              </a:rPr>
              <a:t>m alle </a:t>
            </a:r>
            <a:r>
              <a:rPr lang="nl-NL" b="0" i="0" dirty="0" err="1">
                <a:solidFill>
                  <a:srgbClr val="495365"/>
                </a:solidFill>
                <a:effectLst/>
                <a:latin typeface="Arial" panose="020B0604020202020204" pitchFamily="34" charset="0"/>
              </a:rPr>
              <a:t>essenti</a:t>
            </a:r>
            <a:r>
              <a:rPr lang="nl-NL" b="0" i="0" dirty="0">
                <a:solidFill>
                  <a:srgbClr val="495365"/>
                </a:solidFill>
                <a:effectLst/>
                <a:latin typeface="Arial" panose="020B0604020202020204" pitchFamily="34" charset="0"/>
              </a:rPr>
              <a:t> ̈</a:t>
            </a:r>
            <a:r>
              <a:rPr lang="nl-NL" b="0" i="0" dirty="0" err="1">
                <a:solidFill>
                  <a:srgbClr val="495365"/>
                </a:solidFill>
                <a:effectLst/>
                <a:latin typeface="Arial" panose="020B0604020202020204" pitchFamily="34" charset="0"/>
              </a:rPr>
              <a:t>ele</a:t>
            </a:r>
            <a:r>
              <a:rPr lang="nl-NL" b="0" i="0" dirty="0">
                <a:solidFill>
                  <a:srgbClr val="495365"/>
                </a:solidFill>
                <a:effectLst/>
                <a:latin typeface="Arial" panose="020B0604020202020204" pitchFamily="34" charset="0"/>
              </a:rPr>
              <a:t> functionaliteiten aan te bieden die nodig zijn voor het maken van een DFD. Eens het DFD opgesteld is, moeten er DSL- statements zijn die de mogelijkheid bieden om alle aspecten van het DFD te wijzigen.</a:t>
            </a:r>
            <a:endParaRPr lang="nl-NL" b="0" i="0" dirty="0">
              <a:solidFill>
                <a:srgbClr val="495365"/>
              </a:solidFill>
              <a:effectLst/>
              <a:latin typeface="Lato" panose="020F050202020403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br>
              <a:rPr lang="nl-NL" b="0" i="0" dirty="0">
                <a:solidFill>
                  <a:srgbClr val="495365"/>
                </a:solidFill>
                <a:effectLst/>
                <a:latin typeface="Lato" panose="020F0502020204030203" pitchFamily="34" charset="0"/>
              </a:rPr>
            </a:br>
            <a:endParaRPr lang="nl-BE" dirty="0"/>
          </a:p>
        </p:txBody>
      </p:sp>
      <p:sp>
        <p:nvSpPr>
          <p:cNvPr id="4" name="Tijdelijke aanduiding voor dianummer 3"/>
          <p:cNvSpPr>
            <a:spLocks noGrp="1"/>
          </p:cNvSpPr>
          <p:nvPr>
            <p:ph type="sldNum" sz="quarter" idx="5"/>
          </p:nvPr>
        </p:nvSpPr>
        <p:spPr/>
        <p:txBody>
          <a:bodyPr/>
          <a:lstStyle/>
          <a:p>
            <a:fld id="{8954E32A-327F-AF4B-8E1F-209FBF93D26D}" type="slidenum">
              <a:rPr lang="nl-NL" smtClean="0"/>
              <a:t>10</a:t>
            </a:fld>
            <a:endParaRPr lang="nl-NL"/>
          </a:p>
        </p:txBody>
      </p:sp>
    </p:spTree>
    <p:extLst>
      <p:ext uri="{BB962C8B-B14F-4D97-AF65-F5344CB8AC3E}">
        <p14:creationId xmlns:p14="http://schemas.microsoft.com/office/powerpoint/2010/main" val="23976732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BE" dirty="0"/>
              <a:t>Als elke reeks </a:t>
            </a:r>
            <a:r>
              <a:rPr lang="nl-BE" dirty="0" err="1"/>
              <a:t>dsl</a:t>
            </a:r>
            <a:r>
              <a:rPr lang="nl-BE" dirty="0"/>
              <a:t> statements moet </a:t>
            </a:r>
            <a:r>
              <a:rPr lang="nl-BE" dirty="0" err="1"/>
              <a:t>eindigenin</a:t>
            </a:r>
            <a:r>
              <a:rPr lang="nl-BE" dirty="0"/>
              <a:t> een </a:t>
            </a:r>
            <a:r>
              <a:rPr lang="nl-BE" dirty="0" err="1"/>
              <a:t>gelidg</a:t>
            </a:r>
            <a:r>
              <a:rPr lang="nl-BE" dirty="0"/>
              <a:t> </a:t>
            </a:r>
            <a:r>
              <a:rPr lang="nl-BE" dirty="0" err="1"/>
              <a:t>dfd</a:t>
            </a:r>
            <a:r>
              <a:rPr lang="nl-BE" dirty="0"/>
              <a:t>. Een </a:t>
            </a:r>
            <a:r>
              <a:rPr lang="nl-BE" dirty="0" err="1"/>
              <a:t>dfd</a:t>
            </a:r>
            <a:r>
              <a:rPr lang="nl-BE" dirty="0"/>
              <a:t> is ongeldig bij volgende twee </a:t>
            </a:r>
            <a:r>
              <a:rPr lang="nl-BE" dirty="0" err="1"/>
              <a:t>scenarios</a:t>
            </a:r>
            <a:r>
              <a:rPr lang="nl-BE" dirty="0"/>
              <a:t>, flow zonder bron of bestemming, flow van element naar zichzelf?</a:t>
            </a:r>
          </a:p>
          <a:p>
            <a:pPr marL="0" marR="0" lvl="0" indent="0" algn="l" defTabSz="914400" rtl="0" eaLnBrk="1" fontAlgn="auto" latinLnBrk="0" hangingPunct="1">
              <a:lnSpc>
                <a:spcPct val="100000"/>
              </a:lnSpc>
              <a:spcBef>
                <a:spcPts val="0"/>
              </a:spcBef>
              <a:spcAft>
                <a:spcPts val="0"/>
              </a:spcAft>
              <a:buClrTx/>
              <a:buSzTx/>
              <a:buFontTx/>
              <a:buNone/>
              <a:tabLst/>
              <a:defRPr/>
            </a:pPr>
            <a:r>
              <a:rPr lang="nl-NL" dirty="0"/>
              <a:t>Door te werken met enkel g</a:t>
            </a:r>
            <a:r>
              <a:rPr lang="nl-BE" dirty="0"/>
              <a:t>men een reeks </a:t>
            </a:r>
            <a:r>
              <a:rPr lang="nl-BE" dirty="0" err="1"/>
              <a:t>statemente</a:t>
            </a:r>
            <a:r>
              <a:rPr lang="nl-BE" dirty="0"/>
              <a:t> heeft, moet </a:t>
            </a:r>
            <a:r>
              <a:rPr lang="nl-NL" dirty="0" err="1"/>
              <a:t>eldige</a:t>
            </a:r>
            <a:r>
              <a:rPr lang="nl-NL" dirty="0"/>
              <a:t> statements heeft de eindgebruiker minder flexibiliteit, dit minimaliseert fouten </a:t>
            </a:r>
            <a:endParaRPr lang="nl-BE" dirty="0"/>
          </a:p>
          <a:p>
            <a:pPr marL="0" marR="0" lvl="0" indent="0" algn="l" defTabSz="914400" rtl="0" eaLnBrk="1" fontAlgn="auto" latinLnBrk="0" hangingPunct="1">
              <a:lnSpc>
                <a:spcPct val="100000"/>
              </a:lnSpc>
              <a:spcBef>
                <a:spcPts val="0"/>
              </a:spcBef>
              <a:spcAft>
                <a:spcPts val="0"/>
              </a:spcAft>
              <a:buClrTx/>
              <a:buSzTx/>
              <a:buFontTx/>
              <a:buNone/>
              <a:tabLst/>
              <a:defRPr/>
            </a:pPr>
            <a:r>
              <a:rPr lang="nl-BE" dirty="0"/>
              <a:t>Minder foutafhandeling en correctie, verhoogt productiviteit</a:t>
            </a:r>
          </a:p>
          <a:p>
            <a:pPr marL="0" marR="0" lvl="0" indent="0" algn="l" defTabSz="914400" rtl="0" eaLnBrk="1" fontAlgn="auto" latinLnBrk="0" hangingPunct="1">
              <a:lnSpc>
                <a:spcPct val="100000"/>
              </a:lnSpc>
              <a:spcBef>
                <a:spcPts val="0"/>
              </a:spcBef>
              <a:spcAft>
                <a:spcPts val="0"/>
              </a:spcAft>
              <a:buClrTx/>
              <a:buSzTx/>
              <a:buFontTx/>
              <a:buNone/>
              <a:tabLst/>
              <a:defRPr/>
            </a:pPr>
            <a:r>
              <a:rPr lang="nl-NL" dirty="0"/>
              <a:t>Ten slotte is het een event-georiënteerde DSL, waarbij ieder statement een event is. Om events toe te staan die geen geldig DFD maken zou contra intuïtief zijn.</a:t>
            </a:r>
            <a:endParaRPr lang="nl-BE"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nl-BE" dirty="0"/>
          </a:p>
          <a:p>
            <a:endParaRPr lang="nl-BE" dirty="0"/>
          </a:p>
        </p:txBody>
      </p:sp>
      <p:sp>
        <p:nvSpPr>
          <p:cNvPr id="4" name="Tijdelijke aanduiding voor dianummer 3"/>
          <p:cNvSpPr>
            <a:spLocks noGrp="1"/>
          </p:cNvSpPr>
          <p:nvPr>
            <p:ph type="sldNum" sz="quarter" idx="5"/>
          </p:nvPr>
        </p:nvSpPr>
        <p:spPr/>
        <p:txBody>
          <a:bodyPr/>
          <a:lstStyle/>
          <a:p>
            <a:fld id="{8954E32A-327F-AF4B-8E1F-209FBF93D26D}" type="slidenum">
              <a:rPr lang="nl-NL" smtClean="0"/>
              <a:t>11</a:t>
            </a:fld>
            <a:endParaRPr lang="nl-NL"/>
          </a:p>
        </p:txBody>
      </p:sp>
    </p:spTree>
    <p:extLst>
      <p:ext uri="{BB962C8B-B14F-4D97-AF65-F5344CB8AC3E}">
        <p14:creationId xmlns:p14="http://schemas.microsoft.com/office/powerpoint/2010/main" val="19492147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a:t>essentie van het DSL om gebruikt te worden om te documenteren, daarom moeten de DSL-statements de redenering achter de beslissingen documenteren. Koppelen aan de acties</a:t>
            </a:r>
          </a:p>
          <a:p>
            <a:r>
              <a:rPr lang="nl-NL" dirty="0"/>
              <a:t>Het kan zijn dat een beslissing te weeg komt door een reeks van DSL-statements. De desbetreffende statements moet gegroepeerde kunnen worden. </a:t>
            </a:r>
            <a:endParaRPr lang="nl-BE" dirty="0"/>
          </a:p>
        </p:txBody>
      </p:sp>
      <p:sp>
        <p:nvSpPr>
          <p:cNvPr id="4" name="Tijdelijke aanduiding voor dianummer 3"/>
          <p:cNvSpPr>
            <a:spLocks noGrp="1"/>
          </p:cNvSpPr>
          <p:nvPr>
            <p:ph type="sldNum" sz="quarter" idx="5"/>
          </p:nvPr>
        </p:nvSpPr>
        <p:spPr/>
        <p:txBody>
          <a:bodyPr/>
          <a:lstStyle/>
          <a:p>
            <a:fld id="{8954E32A-327F-AF4B-8E1F-209FBF93D26D}" type="slidenum">
              <a:rPr lang="nl-NL" smtClean="0"/>
              <a:t>12</a:t>
            </a:fld>
            <a:endParaRPr lang="nl-NL"/>
          </a:p>
        </p:txBody>
      </p:sp>
    </p:spTree>
    <p:extLst>
      <p:ext uri="{BB962C8B-B14F-4D97-AF65-F5344CB8AC3E}">
        <p14:creationId xmlns:p14="http://schemas.microsoft.com/office/powerpoint/2010/main" val="384851912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dia">
    <p:spTree>
      <p:nvGrpSpPr>
        <p:cNvPr id="1" name=""/>
        <p:cNvGrpSpPr/>
        <p:nvPr/>
      </p:nvGrpSpPr>
      <p:grpSpPr>
        <a:xfrm>
          <a:off x="0" y="0"/>
          <a:ext cx="0" cy="0"/>
          <a:chOff x="0" y="0"/>
          <a:chExt cx="0" cy="0"/>
        </a:xfrm>
      </p:grpSpPr>
      <p:sp>
        <p:nvSpPr>
          <p:cNvPr id="7" name="Rechthoek 6"/>
          <p:cNvSpPr/>
          <p:nvPr userDrawn="1"/>
        </p:nvSpPr>
        <p:spPr>
          <a:xfrm>
            <a:off x="0" y="0"/>
            <a:ext cx="121932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sp>
        <p:nvSpPr>
          <p:cNvPr id="10" name="Rechthoek 9"/>
          <p:cNvSpPr/>
          <p:nvPr userDrawn="1"/>
        </p:nvSpPr>
        <p:spPr>
          <a:xfrm>
            <a:off x="0" y="648000"/>
            <a:ext cx="12193200" cy="6210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sp>
        <p:nvSpPr>
          <p:cNvPr id="8" name="Rechthoek 7"/>
          <p:cNvSpPr/>
          <p:nvPr userDrawn="1"/>
        </p:nvSpPr>
        <p:spPr>
          <a:xfrm>
            <a:off x="0" y="647998"/>
            <a:ext cx="12193200" cy="4456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pic>
        <p:nvPicPr>
          <p:cNvPr id="9" name="Afbeelding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000" y="360000"/>
            <a:ext cx="2018135" cy="720000"/>
          </a:xfrm>
          <a:prstGeom prst="rect">
            <a:avLst/>
          </a:prstGeom>
        </p:spPr>
      </p:pic>
      <p:sp>
        <p:nvSpPr>
          <p:cNvPr id="2" name="Titel 1"/>
          <p:cNvSpPr>
            <a:spLocks noGrp="1"/>
          </p:cNvSpPr>
          <p:nvPr>
            <p:ph type="ctrTitle"/>
          </p:nvPr>
        </p:nvSpPr>
        <p:spPr>
          <a:xfrm>
            <a:off x="575999" y="1080000"/>
            <a:ext cx="6096524" cy="4024798"/>
          </a:xfrm>
        </p:spPr>
        <p:txBody>
          <a:bodyPr anchor="ctr" anchorCtr="0">
            <a:normAutofit/>
          </a:bodyPr>
          <a:lstStyle>
            <a:lvl1pPr algn="l">
              <a:defRPr sz="4000" baseline="0">
                <a:solidFill>
                  <a:schemeClr val="bg1"/>
                </a:solidFill>
              </a:defRPr>
            </a:lvl1pPr>
          </a:lstStyle>
          <a:p>
            <a:r>
              <a:rPr lang="en-US" dirty="0"/>
              <a:t>Click to edit Master title style</a:t>
            </a:r>
            <a:endParaRPr lang="nl-NL" dirty="0"/>
          </a:p>
        </p:txBody>
      </p:sp>
      <p:sp>
        <p:nvSpPr>
          <p:cNvPr id="3" name="Ondertitel 2"/>
          <p:cNvSpPr>
            <a:spLocks noGrp="1"/>
          </p:cNvSpPr>
          <p:nvPr>
            <p:ph type="subTitle" idx="1"/>
          </p:nvPr>
        </p:nvSpPr>
        <p:spPr>
          <a:xfrm>
            <a:off x="575999" y="5392801"/>
            <a:ext cx="6096524" cy="730188"/>
          </a:xfrm>
        </p:spPr>
        <p:txBody>
          <a:bodyPr lIns="0" tIns="0" rIns="0" bIns="0"/>
          <a:lstStyle>
            <a:lvl1pPr marL="0" indent="0" algn="l">
              <a:buNone/>
              <a:defRPr sz="2400"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nl-NL" dirty="0"/>
          </a:p>
        </p:txBody>
      </p:sp>
      <p:sp>
        <p:nvSpPr>
          <p:cNvPr id="5" name="Picture Placeholder 4"/>
          <p:cNvSpPr>
            <a:spLocks noGrp="1"/>
          </p:cNvSpPr>
          <p:nvPr>
            <p:ph type="pic" sz="quarter" idx="10"/>
          </p:nvPr>
        </p:nvSpPr>
        <p:spPr>
          <a:xfrm>
            <a:off x="7248525" y="1654175"/>
            <a:ext cx="4368673" cy="4468813"/>
          </a:xfrm>
        </p:spPr>
        <p:txBody>
          <a:bodyPr/>
          <a:lstStyle/>
          <a:p>
            <a:r>
              <a:rPr lang="en-US"/>
              <a:t>Click icon to add picture</a:t>
            </a:r>
            <a:endParaRPr lang="nl-NL"/>
          </a:p>
        </p:txBody>
      </p:sp>
    </p:spTree>
    <p:extLst>
      <p:ext uri="{BB962C8B-B14F-4D97-AF65-F5344CB8AC3E}">
        <p14:creationId xmlns:p14="http://schemas.microsoft.com/office/powerpoint/2010/main" val="1128617704"/>
      </p:ext>
    </p:extLst>
  </p:cSld>
  <p:clrMapOvr>
    <a:masterClrMapping/>
  </p:clrMapOvr>
  <p:extLst>
    <p:ext uri="{DCECCB84-F9BA-43D5-87BE-67443E8EF086}">
      <p15:sldGuideLst xmlns:p15="http://schemas.microsoft.com/office/powerpoint/2012/main">
        <p15:guide id="1" orient="horz" pos="1026">
          <p15:clr>
            <a:srgbClr val="FBAE40"/>
          </p15:clr>
        </p15:guide>
        <p15:guide id="2" pos="4203">
          <p15:clr>
            <a:srgbClr val="FBAE40"/>
          </p15:clr>
        </p15:guide>
        <p15:guide id="3" orient="horz" pos="3974">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eldia">
    <p:spTree>
      <p:nvGrpSpPr>
        <p:cNvPr id="1" name=""/>
        <p:cNvGrpSpPr/>
        <p:nvPr/>
      </p:nvGrpSpPr>
      <p:grpSpPr>
        <a:xfrm>
          <a:off x="0" y="0"/>
          <a:ext cx="0" cy="0"/>
          <a:chOff x="0" y="0"/>
          <a:chExt cx="0" cy="0"/>
        </a:xfrm>
      </p:grpSpPr>
      <p:sp>
        <p:nvSpPr>
          <p:cNvPr id="7" name="Rechthoek 6"/>
          <p:cNvSpPr/>
          <p:nvPr/>
        </p:nvSpPr>
        <p:spPr>
          <a:xfrm>
            <a:off x="0" y="0"/>
            <a:ext cx="121932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sp>
        <p:nvSpPr>
          <p:cNvPr id="8" name="Rechthoek 7"/>
          <p:cNvSpPr/>
          <p:nvPr/>
        </p:nvSpPr>
        <p:spPr>
          <a:xfrm>
            <a:off x="0" y="647998"/>
            <a:ext cx="12193200" cy="6210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pic>
        <p:nvPicPr>
          <p:cNvPr id="9" name="Afbeelding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0000" y="360000"/>
            <a:ext cx="2018135" cy="720000"/>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43791" y="1350253"/>
            <a:ext cx="4648209" cy="5507747"/>
          </a:xfrm>
          <a:prstGeom prst="rect">
            <a:avLst/>
          </a:prstGeom>
        </p:spPr>
      </p:pic>
      <p:sp>
        <p:nvSpPr>
          <p:cNvPr id="12" name="Ondertitel 2"/>
          <p:cNvSpPr>
            <a:spLocks noGrp="1"/>
          </p:cNvSpPr>
          <p:nvPr>
            <p:ph type="subTitle" idx="1"/>
          </p:nvPr>
        </p:nvSpPr>
        <p:spPr>
          <a:xfrm>
            <a:off x="576003" y="4359604"/>
            <a:ext cx="8333999" cy="1655999"/>
          </a:xfrm>
        </p:spPr>
        <p:txBody>
          <a:bodyPr lIns="0" tIns="0" rIns="0" bIns="0"/>
          <a:lstStyle>
            <a:lvl1pPr marL="0" indent="0" algn="l">
              <a:buNone/>
              <a:defRPr sz="2400" baseline="0">
                <a:solidFill>
                  <a:schemeClr val="bg1"/>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nl-NL"/>
              <a:t>Klik om de ondertitelstijl van het model te bewerken</a:t>
            </a:r>
            <a:endParaRPr lang="nl-NL" dirty="0"/>
          </a:p>
        </p:txBody>
      </p:sp>
      <p:sp>
        <p:nvSpPr>
          <p:cNvPr id="3" name="Title 2"/>
          <p:cNvSpPr>
            <a:spLocks noGrp="1"/>
          </p:cNvSpPr>
          <p:nvPr>
            <p:ph type="title"/>
          </p:nvPr>
        </p:nvSpPr>
        <p:spPr>
          <a:xfrm>
            <a:off x="576000" y="1800000"/>
            <a:ext cx="8334000" cy="2386800"/>
          </a:xfrm>
        </p:spPr>
        <p:txBody>
          <a:bodyPr>
            <a:normAutofit/>
          </a:bodyPr>
          <a:lstStyle>
            <a:lvl1pPr>
              <a:defRPr sz="4000">
                <a:solidFill>
                  <a:schemeClr val="bg1"/>
                </a:solidFill>
              </a:defRPr>
            </a:lvl1pPr>
          </a:lstStyle>
          <a:p>
            <a:r>
              <a:rPr lang="nl-NL" dirty="0"/>
              <a:t>Klik om de stijl te bewerken</a:t>
            </a:r>
          </a:p>
        </p:txBody>
      </p:sp>
    </p:spTree>
    <p:extLst>
      <p:ext uri="{BB962C8B-B14F-4D97-AF65-F5344CB8AC3E}">
        <p14:creationId xmlns:p14="http://schemas.microsoft.com/office/powerpoint/2010/main" val="33203803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ectiekop">
    <p:spTree>
      <p:nvGrpSpPr>
        <p:cNvPr id="1" name=""/>
        <p:cNvGrpSpPr/>
        <p:nvPr/>
      </p:nvGrpSpPr>
      <p:grpSpPr>
        <a:xfrm>
          <a:off x="0" y="0"/>
          <a:ext cx="0" cy="0"/>
          <a:chOff x="0" y="0"/>
          <a:chExt cx="0" cy="0"/>
        </a:xfrm>
      </p:grpSpPr>
      <p:sp>
        <p:nvSpPr>
          <p:cNvPr id="7" name="Rechthoek 6"/>
          <p:cNvSpPr/>
          <p:nvPr/>
        </p:nvSpPr>
        <p:spPr>
          <a:xfrm>
            <a:off x="0" y="0"/>
            <a:ext cx="12193200" cy="62075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sp>
        <p:nvSpPr>
          <p:cNvPr id="4" name="Tijdelijke aanduiding voor datum 3"/>
          <p:cNvSpPr>
            <a:spLocks noGrp="1"/>
          </p:cNvSpPr>
          <p:nvPr>
            <p:ph type="dt" sz="half" idx="10"/>
          </p:nvPr>
        </p:nvSpPr>
        <p:spPr/>
        <p:txBody>
          <a:bodyPr/>
          <a:lstStyle/>
          <a:p>
            <a:fld id="{65AB3F10-1E72-4F76-99D9-078B1BCF0E89}" type="datetime1">
              <a:rPr lang="nl-BE" smtClean="0"/>
              <a:t>10/06/2024</a:t>
            </a:fld>
            <a:endParaRPr lang="nl-NL"/>
          </a:p>
        </p:txBody>
      </p:sp>
      <p:sp>
        <p:nvSpPr>
          <p:cNvPr id="5" name="Tijdelijke aanduiding voor voettekst 4"/>
          <p:cNvSpPr>
            <a:spLocks noGrp="1"/>
          </p:cNvSpPr>
          <p:nvPr>
            <p:ph type="ftr" sz="quarter" idx="11"/>
          </p:nvPr>
        </p:nvSpPr>
        <p:spPr/>
        <p:txBody>
          <a:bodyPr/>
          <a:lstStyle/>
          <a:p>
            <a:r>
              <a:rPr lang="nl-NL"/>
              <a:t>Faculteit Wetenschappen, Departement Computer Wetenschappen, DistriNet</a:t>
            </a:r>
          </a:p>
        </p:txBody>
      </p:sp>
      <p:sp>
        <p:nvSpPr>
          <p:cNvPr id="6" name="Tijdelijke aanduiding voor dianummer 5"/>
          <p:cNvSpPr>
            <a:spLocks noGrp="1"/>
          </p:cNvSpPr>
          <p:nvPr>
            <p:ph type="sldNum" sz="quarter" idx="12"/>
          </p:nvPr>
        </p:nvSpPr>
        <p:spPr/>
        <p:txBody>
          <a:bodyPr/>
          <a:lstStyle/>
          <a:p>
            <a:fld id="{CF179DAE-D0A6-40C3-B8BC-6A97C268D03A}" type="slidenum">
              <a:rPr lang="nl-NL" smtClean="0"/>
              <a:t>‹nr.›</a:t>
            </a:fld>
            <a:endParaRPr lang="nl-NL"/>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43791" y="675126"/>
            <a:ext cx="4648209" cy="5507747"/>
          </a:xfrm>
          <a:prstGeom prst="rect">
            <a:avLst/>
          </a:prstGeom>
        </p:spPr>
      </p:pic>
      <p:sp>
        <p:nvSpPr>
          <p:cNvPr id="9" name="Titel 1"/>
          <p:cNvSpPr>
            <a:spLocks noGrp="1"/>
          </p:cNvSpPr>
          <p:nvPr>
            <p:ph type="title"/>
          </p:nvPr>
        </p:nvSpPr>
        <p:spPr>
          <a:xfrm>
            <a:off x="576003" y="1800000"/>
            <a:ext cx="8333999" cy="2386800"/>
          </a:xfrm>
        </p:spPr>
        <p:txBody>
          <a:bodyPr anchor="b">
            <a:normAutofit/>
          </a:bodyPr>
          <a:lstStyle>
            <a:lvl1pPr>
              <a:defRPr sz="4000" baseline="0">
                <a:solidFill>
                  <a:srgbClr val="1D8DB0"/>
                </a:solidFill>
              </a:defRPr>
            </a:lvl1pPr>
          </a:lstStyle>
          <a:p>
            <a:r>
              <a:rPr lang="nl-NL"/>
              <a:t>Klik om de stijl te bewerken</a:t>
            </a:r>
            <a:endParaRPr lang="nl-NL" dirty="0"/>
          </a:p>
        </p:txBody>
      </p:sp>
      <p:sp>
        <p:nvSpPr>
          <p:cNvPr id="10" name="Tijdelijke aanduiding voor tekst 2"/>
          <p:cNvSpPr>
            <a:spLocks noGrp="1"/>
          </p:cNvSpPr>
          <p:nvPr>
            <p:ph type="body" idx="1"/>
          </p:nvPr>
        </p:nvSpPr>
        <p:spPr>
          <a:xfrm>
            <a:off x="576003" y="4359600"/>
            <a:ext cx="8333999" cy="1501200"/>
          </a:xfrm>
        </p:spPr>
        <p:txBody>
          <a:bodyPr lIns="0" tIns="0" rIns="0" bIns="0"/>
          <a:lstStyle>
            <a:lvl1pPr marL="0" indent="0">
              <a:buNone/>
              <a:defRPr sz="2400" baseline="0">
                <a:solidFill>
                  <a:srgbClr val="005E77"/>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nl-NL"/>
              <a:t>Tekststijl van het model bewerken</a:t>
            </a:r>
          </a:p>
        </p:txBody>
      </p:sp>
    </p:spTree>
    <p:extLst>
      <p:ext uri="{BB962C8B-B14F-4D97-AF65-F5344CB8AC3E}">
        <p14:creationId xmlns:p14="http://schemas.microsoft.com/office/powerpoint/2010/main" val="33227703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ectiekopWit">
    <p:spTree>
      <p:nvGrpSpPr>
        <p:cNvPr id="1" name=""/>
        <p:cNvGrpSpPr/>
        <p:nvPr/>
      </p:nvGrpSpPr>
      <p:grpSpPr>
        <a:xfrm>
          <a:off x="0" y="0"/>
          <a:ext cx="0" cy="0"/>
          <a:chOff x="0" y="0"/>
          <a:chExt cx="0" cy="0"/>
        </a:xfrm>
      </p:grpSpPr>
      <p:sp>
        <p:nvSpPr>
          <p:cNvPr id="4" name="Tijdelijke aanduiding voor datum 3"/>
          <p:cNvSpPr>
            <a:spLocks noGrp="1"/>
          </p:cNvSpPr>
          <p:nvPr>
            <p:ph type="dt" sz="half" idx="10"/>
          </p:nvPr>
        </p:nvSpPr>
        <p:spPr/>
        <p:txBody>
          <a:bodyPr/>
          <a:lstStyle/>
          <a:p>
            <a:fld id="{0DD5FC9B-880C-481A-8508-F05C97DA4A07}" type="datetime1">
              <a:rPr lang="nl-BE" smtClean="0"/>
              <a:t>10/06/2024</a:t>
            </a:fld>
            <a:endParaRPr lang="nl-NL"/>
          </a:p>
        </p:txBody>
      </p:sp>
      <p:sp>
        <p:nvSpPr>
          <p:cNvPr id="5" name="Tijdelijke aanduiding voor voettekst 4"/>
          <p:cNvSpPr>
            <a:spLocks noGrp="1"/>
          </p:cNvSpPr>
          <p:nvPr>
            <p:ph type="ftr" sz="quarter" idx="11"/>
          </p:nvPr>
        </p:nvSpPr>
        <p:spPr/>
        <p:txBody>
          <a:bodyPr/>
          <a:lstStyle/>
          <a:p>
            <a:r>
              <a:rPr lang="nl-NL"/>
              <a:t>Faculteit Wetenschappen, Departement Computer Wetenschappen, DistriNet</a:t>
            </a:r>
          </a:p>
        </p:txBody>
      </p:sp>
      <p:sp>
        <p:nvSpPr>
          <p:cNvPr id="6" name="Tijdelijke aanduiding voor dianummer 5"/>
          <p:cNvSpPr>
            <a:spLocks noGrp="1"/>
          </p:cNvSpPr>
          <p:nvPr>
            <p:ph type="sldNum" sz="quarter" idx="12"/>
          </p:nvPr>
        </p:nvSpPr>
        <p:spPr/>
        <p:txBody>
          <a:bodyPr/>
          <a:lstStyle/>
          <a:p>
            <a:fld id="{CF179DAE-D0A6-40C3-B8BC-6A97C268D03A}" type="slidenum">
              <a:rPr lang="nl-NL" smtClean="0"/>
              <a:t>‹nr.›</a:t>
            </a:fld>
            <a:endParaRPr lang="nl-NL"/>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43791" y="675126"/>
            <a:ext cx="4648209" cy="5507747"/>
          </a:xfrm>
          <a:prstGeom prst="rect">
            <a:avLst/>
          </a:prstGeom>
        </p:spPr>
      </p:pic>
      <p:sp>
        <p:nvSpPr>
          <p:cNvPr id="8" name="Titel 1"/>
          <p:cNvSpPr>
            <a:spLocks noGrp="1"/>
          </p:cNvSpPr>
          <p:nvPr>
            <p:ph type="title"/>
          </p:nvPr>
        </p:nvSpPr>
        <p:spPr>
          <a:xfrm>
            <a:off x="576003" y="1800000"/>
            <a:ext cx="8333999" cy="2386800"/>
          </a:xfrm>
        </p:spPr>
        <p:txBody>
          <a:bodyPr anchor="b">
            <a:normAutofit/>
          </a:bodyPr>
          <a:lstStyle>
            <a:lvl1pPr>
              <a:defRPr sz="4000"/>
            </a:lvl1pPr>
          </a:lstStyle>
          <a:p>
            <a:r>
              <a:rPr lang="nl-NL" dirty="0"/>
              <a:t>Klik om de stijl te bewerken</a:t>
            </a:r>
          </a:p>
        </p:txBody>
      </p:sp>
      <p:sp>
        <p:nvSpPr>
          <p:cNvPr id="9" name="Tijdelijke aanduiding voor tekst 2"/>
          <p:cNvSpPr>
            <a:spLocks noGrp="1"/>
          </p:cNvSpPr>
          <p:nvPr>
            <p:ph type="body" idx="1"/>
          </p:nvPr>
        </p:nvSpPr>
        <p:spPr>
          <a:xfrm>
            <a:off x="576003" y="4359600"/>
            <a:ext cx="8333999" cy="1501200"/>
          </a:xfrm>
        </p:spPr>
        <p:txBody>
          <a:bodyPr lIns="0" tIns="0" rIns="0" bIns="0"/>
          <a:lstStyle>
            <a:lvl1pPr marL="0" indent="0">
              <a:buNone/>
              <a:defRPr sz="2400" baseline="0">
                <a:solidFill>
                  <a:srgbClr val="2F4D5D"/>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nl-NL" dirty="0"/>
              <a:t>Tekststijl van het model bewerken</a:t>
            </a:r>
          </a:p>
        </p:txBody>
      </p:sp>
    </p:spTree>
    <p:extLst>
      <p:ext uri="{BB962C8B-B14F-4D97-AF65-F5344CB8AC3E}">
        <p14:creationId xmlns:p14="http://schemas.microsoft.com/office/powerpoint/2010/main" val="32706911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en object">
    <p:spTree>
      <p:nvGrpSpPr>
        <p:cNvPr id="1" name=""/>
        <p:cNvGrpSpPr/>
        <p:nvPr/>
      </p:nvGrpSpPr>
      <p:grpSpPr>
        <a:xfrm>
          <a:off x="0" y="0"/>
          <a:ext cx="0" cy="0"/>
          <a:chOff x="0" y="0"/>
          <a:chExt cx="0" cy="0"/>
        </a:xfrm>
      </p:grpSpPr>
      <p:sp>
        <p:nvSpPr>
          <p:cNvPr id="3" name="Tijdelijke aanduiding voor inhoud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Tijdelijke aanduiding voor datum 3"/>
          <p:cNvSpPr>
            <a:spLocks noGrp="1"/>
          </p:cNvSpPr>
          <p:nvPr>
            <p:ph type="dt" sz="half" idx="10"/>
          </p:nvPr>
        </p:nvSpPr>
        <p:spPr/>
        <p:txBody>
          <a:bodyPr/>
          <a:lstStyle/>
          <a:p>
            <a:fld id="{E83FCB25-6008-4BD7-8383-6721FA82DA02}" type="datetime1">
              <a:rPr lang="nl-BE" smtClean="0"/>
              <a:t>10/06/2024</a:t>
            </a:fld>
            <a:endParaRPr lang="nl-NL"/>
          </a:p>
        </p:txBody>
      </p:sp>
      <p:sp>
        <p:nvSpPr>
          <p:cNvPr id="5" name="Tijdelijke aanduiding voor voettekst 4"/>
          <p:cNvSpPr>
            <a:spLocks noGrp="1"/>
          </p:cNvSpPr>
          <p:nvPr>
            <p:ph type="ftr" sz="quarter" idx="11"/>
          </p:nvPr>
        </p:nvSpPr>
        <p:spPr/>
        <p:txBody>
          <a:bodyPr/>
          <a:lstStyle/>
          <a:p>
            <a:r>
              <a:rPr lang="nl-NL"/>
              <a:t>Faculteit Wetenschappen, Departement Computer Wetenschappen, DistriNet</a:t>
            </a:r>
          </a:p>
        </p:txBody>
      </p:sp>
      <p:sp>
        <p:nvSpPr>
          <p:cNvPr id="6" name="Tijdelijke aanduiding voor dianummer 5"/>
          <p:cNvSpPr>
            <a:spLocks noGrp="1"/>
          </p:cNvSpPr>
          <p:nvPr>
            <p:ph type="sldNum" sz="quarter" idx="12"/>
          </p:nvPr>
        </p:nvSpPr>
        <p:spPr/>
        <p:txBody>
          <a:bodyPr/>
          <a:lstStyle/>
          <a:p>
            <a:fld id="{0A297500-7527-634B-90F4-69D0994C32B4}" type="slidenum">
              <a:rPr lang="nl-NL" smtClean="0"/>
              <a:t>‹nr.›</a:t>
            </a:fld>
            <a:endParaRPr lang="nl-NL"/>
          </a:p>
        </p:txBody>
      </p:sp>
      <p:sp>
        <p:nvSpPr>
          <p:cNvPr id="2" name="Titel 1"/>
          <p:cNvSpPr>
            <a:spLocks noGrp="1"/>
          </p:cNvSpPr>
          <p:nvPr>
            <p:ph type="title"/>
          </p:nvPr>
        </p:nvSpPr>
        <p:spPr/>
        <p:txBody>
          <a:bodyPr/>
          <a:lstStyle/>
          <a:p>
            <a:r>
              <a:rPr lang="nl-NL"/>
              <a:t>Klik om de stijl te bewerken</a:t>
            </a:r>
          </a:p>
        </p:txBody>
      </p:sp>
    </p:spTree>
    <p:extLst>
      <p:ext uri="{BB962C8B-B14F-4D97-AF65-F5344CB8AC3E}">
        <p14:creationId xmlns:p14="http://schemas.microsoft.com/office/powerpoint/2010/main" val="21021808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ekop">
    <p:spTree>
      <p:nvGrpSpPr>
        <p:cNvPr id="1" name=""/>
        <p:cNvGrpSpPr/>
        <p:nvPr/>
      </p:nvGrpSpPr>
      <p:grpSpPr>
        <a:xfrm>
          <a:off x="0" y="0"/>
          <a:ext cx="0" cy="0"/>
          <a:chOff x="0" y="0"/>
          <a:chExt cx="0" cy="0"/>
        </a:xfrm>
      </p:grpSpPr>
      <p:sp>
        <p:nvSpPr>
          <p:cNvPr id="7" name="Rechthoek 6"/>
          <p:cNvSpPr/>
          <p:nvPr userDrawn="1"/>
        </p:nvSpPr>
        <p:spPr>
          <a:xfrm>
            <a:off x="0" y="0"/>
            <a:ext cx="12193200" cy="62075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sp>
        <p:nvSpPr>
          <p:cNvPr id="2" name="Titel 1"/>
          <p:cNvSpPr>
            <a:spLocks noGrp="1"/>
          </p:cNvSpPr>
          <p:nvPr>
            <p:ph type="title"/>
          </p:nvPr>
        </p:nvSpPr>
        <p:spPr>
          <a:xfrm>
            <a:off x="575999" y="1800000"/>
            <a:ext cx="6096524" cy="2386800"/>
          </a:xfrm>
        </p:spPr>
        <p:txBody>
          <a:bodyPr anchor="b"/>
          <a:lstStyle>
            <a:lvl1pPr>
              <a:defRPr sz="4000" baseline="0">
                <a:solidFill>
                  <a:schemeClr val="tx2"/>
                </a:solidFill>
              </a:defRPr>
            </a:lvl1pPr>
          </a:lstStyle>
          <a:p>
            <a:r>
              <a:rPr lang="en-US" dirty="0"/>
              <a:t>Click to edit Master title style</a:t>
            </a:r>
            <a:endParaRPr lang="nl-NL" dirty="0"/>
          </a:p>
        </p:txBody>
      </p:sp>
      <p:sp>
        <p:nvSpPr>
          <p:cNvPr id="3" name="Tijdelijke aanduiding voor tekst 2"/>
          <p:cNvSpPr>
            <a:spLocks noGrp="1"/>
          </p:cNvSpPr>
          <p:nvPr>
            <p:ph type="body" idx="1"/>
          </p:nvPr>
        </p:nvSpPr>
        <p:spPr>
          <a:xfrm>
            <a:off x="575999" y="4359600"/>
            <a:ext cx="6096264" cy="1501200"/>
          </a:xfrm>
        </p:spPr>
        <p:txBody>
          <a:bodyPr lIns="0" tIns="0" rIns="0" bIns="0"/>
          <a:lstStyle>
            <a:lvl1pPr marL="0" indent="0">
              <a:buNone/>
              <a:defRPr sz="24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Tijdelijke aanduiding voor datum 3"/>
          <p:cNvSpPr>
            <a:spLocks noGrp="1"/>
          </p:cNvSpPr>
          <p:nvPr>
            <p:ph type="dt" sz="half" idx="10"/>
          </p:nvPr>
        </p:nvSpPr>
        <p:spPr/>
        <p:txBody>
          <a:bodyPr/>
          <a:lstStyle/>
          <a:p>
            <a:fld id="{EC5E70EB-C1AF-407F-B22A-D024EC0A8F18}" type="datetime1">
              <a:rPr lang="nl-BE" smtClean="0"/>
              <a:t>10/06/2024</a:t>
            </a:fld>
            <a:endParaRPr lang="nl-NL" dirty="0"/>
          </a:p>
        </p:txBody>
      </p:sp>
      <p:sp>
        <p:nvSpPr>
          <p:cNvPr id="5" name="Tijdelijke aanduiding voor voettekst 4"/>
          <p:cNvSpPr>
            <a:spLocks noGrp="1"/>
          </p:cNvSpPr>
          <p:nvPr>
            <p:ph type="ftr" sz="quarter" idx="11"/>
          </p:nvPr>
        </p:nvSpPr>
        <p:spPr/>
        <p:txBody>
          <a:bodyPr/>
          <a:lstStyle/>
          <a:p>
            <a:r>
              <a:rPr lang="nl-NL"/>
              <a:t>Faculteit Wetenschappen, Departement Computer Wetenschappen, DistriNet</a:t>
            </a:r>
          </a:p>
        </p:txBody>
      </p:sp>
      <p:sp>
        <p:nvSpPr>
          <p:cNvPr id="6" name="Tijdelijke aanduiding voor dianummer 5"/>
          <p:cNvSpPr>
            <a:spLocks noGrp="1"/>
          </p:cNvSpPr>
          <p:nvPr>
            <p:ph type="sldNum" sz="quarter" idx="12"/>
          </p:nvPr>
        </p:nvSpPr>
        <p:spPr/>
        <p:txBody>
          <a:bodyPr/>
          <a:lstStyle/>
          <a:p>
            <a:fld id="{0A297500-7527-634B-90F4-69D0994C32B4}" type="slidenum">
              <a:rPr lang="nl-NL" smtClean="0"/>
              <a:t>‹nr.›</a:t>
            </a:fld>
            <a:endParaRPr lang="nl-NL"/>
          </a:p>
        </p:txBody>
      </p:sp>
      <p:sp>
        <p:nvSpPr>
          <p:cNvPr id="8" name="Picture Placeholder 4"/>
          <p:cNvSpPr>
            <a:spLocks noGrp="1"/>
          </p:cNvSpPr>
          <p:nvPr>
            <p:ph type="pic" sz="quarter" idx="13"/>
          </p:nvPr>
        </p:nvSpPr>
        <p:spPr>
          <a:xfrm>
            <a:off x="7248525" y="584201"/>
            <a:ext cx="4368673" cy="2376000"/>
          </a:xfrm>
        </p:spPr>
        <p:txBody>
          <a:bodyPr/>
          <a:lstStyle/>
          <a:p>
            <a:r>
              <a:rPr lang="en-US"/>
              <a:t>Click icon to add picture</a:t>
            </a:r>
            <a:endParaRPr lang="nl-NL"/>
          </a:p>
        </p:txBody>
      </p:sp>
      <p:sp>
        <p:nvSpPr>
          <p:cNvPr id="9" name="Picture Placeholder 4"/>
          <p:cNvSpPr>
            <a:spLocks noGrp="1"/>
          </p:cNvSpPr>
          <p:nvPr>
            <p:ph type="pic" sz="quarter" idx="14"/>
          </p:nvPr>
        </p:nvSpPr>
        <p:spPr>
          <a:xfrm>
            <a:off x="7248262" y="3248513"/>
            <a:ext cx="4368673" cy="2376000"/>
          </a:xfrm>
        </p:spPr>
        <p:txBody>
          <a:bodyPr/>
          <a:lstStyle/>
          <a:p>
            <a:r>
              <a:rPr lang="en-US"/>
              <a:t>Click icon to add picture</a:t>
            </a:r>
            <a:endParaRPr lang="nl-NL"/>
          </a:p>
        </p:txBody>
      </p:sp>
    </p:spTree>
    <p:extLst>
      <p:ext uri="{BB962C8B-B14F-4D97-AF65-F5344CB8AC3E}">
        <p14:creationId xmlns:p14="http://schemas.microsoft.com/office/powerpoint/2010/main" val="952148524"/>
      </p:ext>
    </p:extLst>
  </p:cSld>
  <p:clrMapOvr>
    <a:masterClrMapping/>
  </p:clrMapOvr>
  <p:extLst>
    <p:ext uri="{DCECCB84-F9BA-43D5-87BE-67443E8EF086}">
      <p15:sldGuideLst xmlns:p15="http://schemas.microsoft.com/office/powerpoint/2012/main">
        <p15:guide id="1" orient="horz" pos="3543">
          <p15:clr>
            <a:srgbClr val="FBAE40"/>
          </p15:clr>
        </p15:guide>
        <p15:guide id="2" pos="4203">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ekopWit">
    <p:spTree>
      <p:nvGrpSpPr>
        <p:cNvPr id="1" name=""/>
        <p:cNvGrpSpPr/>
        <p:nvPr/>
      </p:nvGrpSpPr>
      <p:grpSpPr>
        <a:xfrm>
          <a:off x="0" y="0"/>
          <a:ext cx="0" cy="0"/>
          <a:chOff x="0" y="0"/>
          <a:chExt cx="0" cy="0"/>
        </a:xfrm>
      </p:grpSpPr>
      <p:sp>
        <p:nvSpPr>
          <p:cNvPr id="2" name="Titel 1"/>
          <p:cNvSpPr>
            <a:spLocks noGrp="1"/>
          </p:cNvSpPr>
          <p:nvPr>
            <p:ph type="title"/>
          </p:nvPr>
        </p:nvSpPr>
        <p:spPr>
          <a:xfrm>
            <a:off x="575999" y="1800000"/>
            <a:ext cx="6096264" cy="2386800"/>
          </a:xfrm>
        </p:spPr>
        <p:txBody>
          <a:bodyPr anchor="b">
            <a:normAutofit/>
          </a:bodyPr>
          <a:lstStyle>
            <a:lvl1pPr>
              <a:defRPr sz="4000"/>
            </a:lvl1pPr>
          </a:lstStyle>
          <a:p>
            <a:r>
              <a:rPr lang="en-US"/>
              <a:t>Click to edit Master title style</a:t>
            </a:r>
            <a:endParaRPr lang="nl-NL" dirty="0"/>
          </a:p>
        </p:txBody>
      </p:sp>
      <p:sp>
        <p:nvSpPr>
          <p:cNvPr id="3" name="Tijdelijke aanduiding voor tekst 2"/>
          <p:cNvSpPr>
            <a:spLocks noGrp="1"/>
          </p:cNvSpPr>
          <p:nvPr>
            <p:ph type="body" idx="1"/>
          </p:nvPr>
        </p:nvSpPr>
        <p:spPr>
          <a:xfrm>
            <a:off x="575999" y="4359600"/>
            <a:ext cx="6096264" cy="1501200"/>
          </a:xfrm>
        </p:spPr>
        <p:txBody>
          <a:bodyPr lIns="0" tIns="0" rIns="0" bIns="0"/>
          <a:lstStyle>
            <a:lvl1pPr marL="0" indent="0">
              <a:buNone/>
              <a:defRPr sz="24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Tijdelijke aanduiding voor datum 3"/>
          <p:cNvSpPr>
            <a:spLocks noGrp="1"/>
          </p:cNvSpPr>
          <p:nvPr>
            <p:ph type="dt" sz="half" idx="10"/>
          </p:nvPr>
        </p:nvSpPr>
        <p:spPr/>
        <p:txBody>
          <a:bodyPr/>
          <a:lstStyle/>
          <a:p>
            <a:fld id="{3915A080-7296-4483-8531-07B3D6F0F026}" type="datetime1">
              <a:rPr lang="nl-BE" smtClean="0"/>
              <a:t>10/06/2024</a:t>
            </a:fld>
            <a:endParaRPr lang="nl-NL" dirty="0"/>
          </a:p>
        </p:txBody>
      </p:sp>
      <p:sp>
        <p:nvSpPr>
          <p:cNvPr id="5" name="Tijdelijke aanduiding voor voettekst 4"/>
          <p:cNvSpPr>
            <a:spLocks noGrp="1"/>
          </p:cNvSpPr>
          <p:nvPr>
            <p:ph type="ftr" sz="quarter" idx="11"/>
          </p:nvPr>
        </p:nvSpPr>
        <p:spPr/>
        <p:txBody>
          <a:bodyPr/>
          <a:lstStyle/>
          <a:p>
            <a:r>
              <a:rPr lang="nl-NL"/>
              <a:t>Faculteit Wetenschappen, Departement Computer Wetenschappen, DistriNet</a:t>
            </a:r>
          </a:p>
        </p:txBody>
      </p:sp>
      <p:sp>
        <p:nvSpPr>
          <p:cNvPr id="6" name="Tijdelijke aanduiding voor dianummer 5"/>
          <p:cNvSpPr>
            <a:spLocks noGrp="1"/>
          </p:cNvSpPr>
          <p:nvPr>
            <p:ph type="sldNum" sz="quarter" idx="12"/>
          </p:nvPr>
        </p:nvSpPr>
        <p:spPr/>
        <p:txBody>
          <a:bodyPr/>
          <a:lstStyle/>
          <a:p>
            <a:fld id="{0A297500-7527-634B-90F4-69D0994C32B4}" type="slidenum">
              <a:rPr lang="nl-NL" smtClean="0"/>
              <a:t>‹nr.›</a:t>
            </a:fld>
            <a:endParaRPr lang="nl-NL"/>
          </a:p>
        </p:txBody>
      </p:sp>
      <p:sp>
        <p:nvSpPr>
          <p:cNvPr id="7" name="Picture Placeholder 4"/>
          <p:cNvSpPr>
            <a:spLocks noGrp="1"/>
          </p:cNvSpPr>
          <p:nvPr>
            <p:ph type="pic" sz="quarter" idx="13"/>
          </p:nvPr>
        </p:nvSpPr>
        <p:spPr>
          <a:xfrm>
            <a:off x="7248525" y="584201"/>
            <a:ext cx="4368673" cy="5040312"/>
          </a:xfrm>
        </p:spPr>
        <p:txBody>
          <a:bodyPr/>
          <a:lstStyle/>
          <a:p>
            <a:r>
              <a:rPr lang="en-US"/>
              <a:t>Click icon to add picture</a:t>
            </a:r>
            <a:endParaRPr lang="nl-NL"/>
          </a:p>
        </p:txBody>
      </p:sp>
    </p:spTree>
  </p:cSld>
  <p:clrMapOvr>
    <a:masterClrMapping/>
  </p:clrMapOvr>
  <p:extLst>
    <p:ext uri="{DCECCB84-F9BA-43D5-87BE-67443E8EF086}">
      <p15:sldGuideLst xmlns:p15="http://schemas.microsoft.com/office/powerpoint/2012/main">
        <p15:guide id="1" orient="horz" pos="3543" userDrawn="1">
          <p15:clr>
            <a:srgbClr val="FBAE40"/>
          </p15:clr>
        </p15:guide>
        <p15:guide id="2" pos="4203" userDrawn="1">
          <p15:clr>
            <a:srgbClr val="FBAE40"/>
          </p15:clr>
        </p15:guide>
        <p15:guide id="3" orient="horz" pos="368"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ee objecten">
    <p:spTree>
      <p:nvGrpSpPr>
        <p:cNvPr id="1" name=""/>
        <p:cNvGrpSpPr/>
        <p:nvPr/>
      </p:nvGrpSpPr>
      <p:grpSpPr>
        <a:xfrm>
          <a:off x="0" y="0"/>
          <a:ext cx="0" cy="0"/>
          <a:chOff x="0" y="0"/>
          <a:chExt cx="0" cy="0"/>
        </a:xfrm>
      </p:grpSpPr>
      <p:sp>
        <p:nvSpPr>
          <p:cNvPr id="5" name="Tijdelijke aanduiding voor datum 4"/>
          <p:cNvSpPr>
            <a:spLocks noGrp="1"/>
          </p:cNvSpPr>
          <p:nvPr>
            <p:ph type="dt" sz="half" idx="10"/>
          </p:nvPr>
        </p:nvSpPr>
        <p:spPr/>
        <p:txBody>
          <a:bodyPr/>
          <a:lstStyle/>
          <a:p>
            <a:fld id="{04BF3554-0E0B-4DEB-BBCD-41EF104C109C}" type="datetime1">
              <a:rPr lang="nl-BE" smtClean="0"/>
              <a:t>10/06/2024</a:t>
            </a:fld>
            <a:endParaRPr lang="nl-NL"/>
          </a:p>
        </p:txBody>
      </p:sp>
      <p:sp>
        <p:nvSpPr>
          <p:cNvPr id="6" name="Tijdelijke aanduiding voor voettekst 5"/>
          <p:cNvSpPr>
            <a:spLocks noGrp="1"/>
          </p:cNvSpPr>
          <p:nvPr>
            <p:ph type="ftr" sz="quarter" idx="11"/>
          </p:nvPr>
        </p:nvSpPr>
        <p:spPr/>
        <p:txBody>
          <a:bodyPr/>
          <a:lstStyle/>
          <a:p>
            <a:r>
              <a:rPr lang="nl-NL"/>
              <a:t>Faculteit Wetenschappen, Departement Computer Wetenschappen, DistriNet</a:t>
            </a:r>
          </a:p>
        </p:txBody>
      </p:sp>
      <p:sp>
        <p:nvSpPr>
          <p:cNvPr id="7" name="Tijdelijke aanduiding voor dianummer 6"/>
          <p:cNvSpPr>
            <a:spLocks noGrp="1"/>
          </p:cNvSpPr>
          <p:nvPr>
            <p:ph type="sldNum" sz="quarter" idx="12"/>
          </p:nvPr>
        </p:nvSpPr>
        <p:spPr/>
        <p:txBody>
          <a:bodyPr/>
          <a:lstStyle/>
          <a:p>
            <a:fld id="{0A297500-7527-634B-90F4-69D0994C32B4}" type="slidenum">
              <a:rPr lang="nl-NL" smtClean="0"/>
              <a:t>‹nr.›</a:t>
            </a:fld>
            <a:endParaRPr lang="nl-NL"/>
          </a:p>
        </p:txBody>
      </p:sp>
      <p:sp>
        <p:nvSpPr>
          <p:cNvPr id="9" name="Tijdelijke aanduiding voor tekst 2"/>
          <p:cNvSpPr>
            <a:spLocks noGrp="1"/>
          </p:cNvSpPr>
          <p:nvPr>
            <p:ph idx="1"/>
          </p:nvPr>
        </p:nvSpPr>
        <p:spPr>
          <a:xfrm>
            <a:off x="576000" y="1656000"/>
            <a:ext cx="5400000" cy="44640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12" name="Content Placeholder 11"/>
          <p:cNvSpPr>
            <a:spLocks noGrp="1"/>
          </p:cNvSpPr>
          <p:nvPr>
            <p:ph sz="quarter" idx="13"/>
          </p:nvPr>
        </p:nvSpPr>
        <p:spPr>
          <a:xfrm>
            <a:off x="6217200" y="1656000"/>
            <a:ext cx="5400000" cy="4464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2" name="Titel 1"/>
          <p:cNvSpPr>
            <a:spLocks noGrp="1"/>
          </p:cNvSpPr>
          <p:nvPr>
            <p:ph type="title"/>
          </p:nvPr>
        </p:nvSpPr>
        <p:spPr/>
        <p:txBody>
          <a:bodyPr/>
          <a:lstStyle/>
          <a:p>
            <a:r>
              <a:rPr lang="en-US"/>
              <a:t>Click to edit Master title style</a:t>
            </a:r>
            <a:endParaRPr lang="nl-BE"/>
          </a:p>
        </p:txBody>
      </p:sp>
    </p:spTree>
    <p:extLst>
      <p:ext uri="{BB962C8B-B14F-4D97-AF65-F5344CB8AC3E}">
        <p14:creationId xmlns:p14="http://schemas.microsoft.com/office/powerpoint/2010/main" val="18595890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Vergelijking">
    <p:spTree>
      <p:nvGrpSpPr>
        <p:cNvPr id="1" name=""/>
        <p:cNvGrpSpPr/>
        <p:nvPr/>
      </p:nvGrpSpPr>
      <p:grpSpPr>
        <a:xfrm>
          <a:off x="0" y="0"/>
          <a:ext cx="0" cy="0"/>
          <a:chOff x="0" y="0"/>
          <a:chExt cx="0" cy="0"/>
        </a:xfrm>
      </p:grpSpPr>
      <p:sp>
        <p:nvSpPr>
          <p:cNvPr id="3" name="Tijdelijke aanduiding voor tekst 2"/>
          <p:cNvSpPr>
            <a:spLocks noGrp="1"/>
          </p:cNvSpPr>
          <p:nvPr>
            <p:ph type="body" idx="1"/>
          </p:nvPr>
        </p:nvSpPr>
        <p:spPr>
          <a:xfrm>
            <a:off x="576000" y="1656000"/>
            <a:ext cx="5421575" cy="5400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Tijdelijke aanduiding voor inhoud 3"/>
          <p:cNvSpPr>
            <a:spLocks noGrp="1"/>
          </p:cNvSpPr>
          <p:nvPr>
            <p:ph sz="half" idx="2"/>
          </p:nvPr>
        </p:nvSpPr>
        <p:spPr>
          <a:xfrm>
            <a:off x="576000" y="2276271"/>
            <a:ext cx="5421575" cy="383765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5" name="Tijdelijke aanduiding voor tekst 4"/>
          <p:cNvSpPr>
            <a:spLocks noGrp="1"/>
          </p:cNvSpPr>
          <p:nvPr>
            <p:ph type="body" sz="quarter" idx="3"/>
          </p:nvPr>
        </p:nvSpPr>
        <p:spPr>
          <a:xfrm>
            <a:off x="6172200" y="1656000"/>
            <a:ext cx="5445000" cy="5400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Tijdelijke aanduiding voor inhoud 5"/>
          <p:cNvSpPr>
            <a:spLocks noGrp="1"/>
          </p:cNvSpPr>
          <p:nvPr>
            <p:ph sz="quarter" idx="4"/>
          </p:nvPr>
        </p:nvSpPr>
        <p:spPr>
          <a:xfrm>
            <a:off x="6172200" y="2276271"/>
            <a:ext cx="5445000" cy="383765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7" name="Tijdelijke aanduiding voor datum 6"/>
          <p:cNvSpPr>
            <a:spLocks noGrp="1"/>
          </p:cNvSpPr>
          <p:nvPr>
            <p:ph type="dt" sz="half" idx="10"/>
          </p:nvPr>
        </p:nvSpPr>
        <p:spPr/>
        <p:txBody>
          <a:bodyPr/>
          <a:lstStyle/>
          <a:p>
            <a:fld id="{B8C241C1-17C3-4AAC-AB46-E46E48367B2E}" type="datetime1">
              <a:rPr lang="nl-BE" smtClean="0"/>
              <a:t>10/06/2024</a:t>
            </a:fld>
            <a:endParaRPr lang="nl-NL" dirty="0"/>
          </a:p>
        </p:txBody>
      </p:sp>
      <p:sp>
        <p:nvSpPr>
          <p:cNvPr id="8" name="Tijdelijke aanduiding voor voettekst 7"/>
          <p:cNvSpPr>
            <a:spLocks noGrp="1"/>
          </p:cNvSpPr>
          <p:nvPr>
            <p:ph type="ftr" sz="quarter" idx="11"/>
          </p:nvPr>
        </p:nvSpPr>
        <p:spPr/>
        <p:txBody>
          <a:bodyPr/>
          <a:lstStyle/>
          <a:p>
            <a:r>
              <a:rPr lang="nl-NL"/>
              <a:t>Faculteit Wetenschappen, Departement Computer Wetenschappen, DistriNet</a:t>
            </a:r>
          </a:p>
        </p:txBody>
      </p:sp>
      <p:sp>
        <p:nvSpPr>
          <p:cNvPr id="9" name="Tijdelijke aanduiding voor dianummer 8"/>
          <p:cNvSpPr>
            <a:spLocks noGrp="1"/>
          </p:cNvSpPr>
          <p:nvPr>
            <p:ph type="sldNum" sz="quarter" idx="12"/>
          </p:nvPr>
        </p:nvSpPr>
        <p:spPr/>
        <p:txBody>
          <a:bodyPr/>
          <a:lstStyle/>
          <a:p>
            <a:fld id="{0A297500-7527-634B-90F4-69D0994C32B4}" type="slidenum">
              <a:rPr lang="nl-NL" smtClean="0"/>
              <a:t>‹nr.›</a:t>
            </a:fld>
            <a:endParaRPr lang="nl-NL"/>
          </a:p>
        </p:txBody>
      </p:sp>
      <p:sp>
        <p:nvSpPr>
          <p:cNvPr id="2" name="Titel 1"/>
          <p:cNvSpPr>
            <a:spLocks noGrp="1"/>
          </p:cNvSpPr>
          <p:nvPr>
            <p:ph type="title"/>
          </p:nvPr>
        </p:nvSpPr>
        <p:spPr/>
        <p:txBody>
          <a:bodyPr/>
          <a:lstStyle/>
          <a:p>
            <a:r>
              <a:rPr lang="en-US"/>
              <a:t>Click to edit Master title style</a:t>
            </a:r>
            <a:endParaRPr lang="nl-BE"/>
          </a:p>
        </p:txBody>
      </p:sp>
    </p:spTree>
    <p:extLst>
      <p:ext uri="{BB962C8B-B14F-4D97-AF65-F5344CB8AC3E}">
        <p14:creationId xmlns:p14="http://schemas.microsoft.com/office/powerpoint/2010/main" val="17840015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lleen titel">
    <p:spTree>
      <p:nvGrpSpPr>
        <p:cNvPr id="1" name=""/>
        <p:cNvGrpSpPr/>
        <p:nvPr/>
      </p:nvGrpSpPr>
      <p:grpSpPr>
        <a:xfrm>
          <a:off x="0" y="0"/>
          <a:ext cx="0" cy="0"/>
          <a:chOff x="0" y="0"/>
          <a:chExt cx="0" cy="0"/>
        </a:xfrm>
      </p:grpSpPr>
      <p:sp>
        <p:nvSpPr>
          <p:cNvPr id="3" name="Tijdelijke aanduiding voor datum 2"/>
          <p:cNvSpPr>
            <a:spLocks noGrp="1"/>
          </p:cNvSpPr>
          <p:nvPr>
            <p:ph type="dt" sz="half" idx="10"/>
          </p:nvPr>
        </p:nvSpPr>
        <p:spPr/>
        <p:txBody>
          <a:bodyPr/>
          <a:lstStyle/>
          <a:p>
            <a:fld id="{31CA7F6B-4259-44F4-9E89-0DECDC541D6C}" type="datetime1">
              <a:rPr lang="nl-BE" smtClean="0"/>
              <a:t>10/06/2024</a:t>
            </a:fld>
            <a:endParaRPr lang="nl-NL"/>
          </a:p>
        </p:txBody>
      </p:sp>
      <p:sp>
        <p:nvSpPr>
          <p:cNvPr id="4" name="Tijdelijke aanduiding voor voettekst 3"/>
          <p:cNvSpPr>
            <a:spLocks noGrp="1"/>
          </p:cNvSpPr>
          <p:nvPr>
            <p:ph type="ftr" sz="quarter" idx="11"/>
          </p:nvPr>
        </p:nvSpPr>
        <p:spPr/>
        <p:txBody>
          <a:bodyPr/>
          <a:lstStyle/>
          <a:p>
            <a:r>
              <a:rPr lang="nl-NL"/>
              <a:t>Faculteit Wetenschappen, Departement Computer Wetenschappen, DistriNet</a:t>
            </a:r>
          </a:p>
        </p:txBody>
      </p:sp>
      <p:sp>
        <p:nvSpPr>
          <p:cNvPr id="5" name="Tijdelijke aanduiding voor dianummer 4"/>
          <p:cNvSpPr>
            <a:spLocks noGrp="1"/>
          </p:cNvSpPr>
          <p:nvPr>
            <p:ph type="sldNum" sz="quarter" idx="12"/>
          </p:nvPr>
        </p:nvSpPr>
        <p:spPr/>
        <p:txBody>
          <a:bodyPr/>
          <a:lstStyle/>
          <a:p>
            <a:fld id="{0A297500-7527-634B-90F4-69D0994C32B4}" type="slidenum">
              <a:rPr lang="nl-NL" smtClean="0"/>
              <a:t>‹nr.›</a:t>
            </a:fld>
            <a:endParaRPr lang="nl-NL"/>
          </a:p>
        </p:txBody>
      </p:sp>
      <p:sp>
        <p:nvSpPr>
          <p:cNvPr id="6" name="Title 5"/>
          <p:cNvSpPr>
            <a:spLocks noGrp="1"/>
          </p:cNvSpPr>
          <p:nvPr>
            <p:ph type="title"/>
          </p:nvPr>
        </p:nvSpPr>
        <p:spPr/>
        <p:txBody>
          <a:bodyPr/>
          <a:lstStyle/>
          <a:p>
            <a:r>
              <a:rPr lang="en-US"/>
              <a:t>Click to edit Master title style</a:t>
            </a:r>
            <a:endParaRPr lang="nl-NL"/>
          </a:p>
        </p:txBody>
      </p:sp>
    </p:spTree>
    <p:extLst>
      <p:ext uri="{BB962C8B-B14F-4D97-AF65-F5344CB8AC3E}">
        <p14:creationId xmlns:p14="http://schemas.microsoft.com/office/powerpoint/2010/main" val="5466319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Tijdelijke aanduiding voor datum 1"/>
          <p:cNvSpPr>
            <a:spLocks noGrp="1"/>
          </p:cNvSpPr>
          <p:nvPr>
            <p:ph type="dt" sz="half" idx="10"/>
          </p:nvPr>
        </p:nvSpPr>
        <p:spPr/>
        <p:txBody>
          <a:bodyPr/>
          <a:lstStyle/>
          <a:p>
            <a:fld id="{AE2F02D9-5041-4BAD-BF41-BB349EB46E3C}" type="datetime1">
              <a:rPr lang="nl-BE" smtClean="0"/>
              <a:t>10/06/2024</a:t>
            </a:fld>
            <a:endParaRPr lang="nl-NL"/>
          </a:p>
        </p:txBody>
      </p:sp>
      <p:sp>
        <p:nvSpPr>
          <p:cNvPr id="3" name="Tijdelijke aanduiding voor voettekst 2"/>
          <p:cNvSpPr>
            <a:spLocks noGrp="1"/>
          </p:cNvSpPr>
          <p:nvPr>
            <p:ph type="ftr" sz="quarter" idx="11"/>
          </p:nvPr>
        </p:nvSpPr>
        <p:spPr/>
        <p:txBody>
          <a:bodyPr/>
          <a:lstStyle/>
          <a:p>
            <a:r>
              <a:rPr lang="nl-NL"/>
              <a:t>Faculteit Wetenschappen, Departement Computer Wetenschappen, DistriNet</a:t>
            </a:r>
          </a:p>
        </p:txBody>
      </p:sp>
      <p:sp>
        <p:nvSpPr>
          <p:cNvPr id="4" name="Tijdelijke aanduiding voor dianummer 3"/>
          <p:cNvSpPr>
            <a:spLocks noGrp="1"/>
          </p:cNvSpPr>
          <p:nvPr>
            <p:ph type="sldNum" sz="quarter" idx="12"/>
          </p:nvPr>
        </p:nvSpPr>
        <p:spPr/>
        <p:txBody>
          <a:bodyPr/>
          <a:lstStyle/>
          <a:p>
            <a:fld id="{0A297500-7527-634B-90F4-69D0994C32B4}" type="slidenum">
              <a:rPr lang="nl-NL" smtClean="0"/>
              <a:t>‹nr.›</a:t>
            </a:fld>
            <a:endParaRPr lang="nl-NL"/>
          </a:p>
        </p:txBody>
      </p:sp>
    </p:spTree>
    <p:extLst>
      <p:ext uri="{BB962C8B-B14F-4D97-AF65-F5344CB8AC3E}">
        <p14:creationId xmlns:p14="http://schemas.microsoft.com/office/powerpoint/2010/main" val="3077720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ekopSlot">
    <p:spTree>
      <p:nvGrpSpPr>
        <p:cNvPr id="1" name=""/>
        <p:cNvGrpSpPr/>
        <p:nvPr/>
      </p:nvGrpSpPr>
      <p:grpSpPr>
        <a:xfrm>
          <a:off x="0" y="0"/>
          <a:ext cx="0" cy="0"/>
          <a:chOff x="0" y="0"/>
          <a:chExt cx="0" cy="0"/>
        </a:xfrm>
      </p:grpSpPr>
      <p:sp>
        <p:nvSpPr>
          <p:cNvPr id="9" name="Rechthoek 8"/>
          <p:cNvSpPr/>
          <p:nvPr userDrawn="1"/>
        </p:nvSpPr>
        <p:spPr>
          <a:xfrm>
            <a:off x="0" y="0"/>
            <a:ext cx="12193200" cy="620999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sp>
        <p:nvSpPr>
          <p:cNvPr id="2" name="Titel 1"/>
          <p:cNvSpPr>
            <a:spLocks noGrp="1"/>
          </p:cNvSpPr>
          <p:nvPr>
            <p:ph type="title"/>
          </p:nvPr>
        </p:nvSpPr>
        <p:spPr>
          <a:xfrm>
            <a:off x="579120" y="510988"/>
            <a:ext cx="11039793" cy="5184424"/>
          </a:xfrm>
        </p:spPr>
        <p:txBody>
          <a:bodyPr anchor="ctr" anchorCtr="0">
            <a:noAutofit/>
          </a:bodyPr>
          <a:lstStyle>
            <a:lvl1pPr algn="ctr">
              <a:defRPr sz="6000" baseline="0">
                <a:solidFill>
                  <a:schemeClr val="bg1"/>
                </a:solidFill>
              </a:defRPr>
            </a:lvl1pPr>
          </a:lstStyle>
          <a:p>
            <a:r>
              <a:rPr lang="en-US" dirty="0"/>
              <a:t>Click to edit Master title style</a:t>
            </a:r>
            <a:endParaRPr lang="nl-NL" dirty="0"/>
          </a:p>
        </p:txBody>
      </p:sp>
      <p:sp>
        <p:nvSpPr>
          <p:cNvPr id="4" name="Tijdelijke aanduiding voor datum 3"/>
          <p:cNvSpPr>
            <a:spLocks noGrp="1"/>
          </p:cNvSpPr>
          <p:nvPr>
            <p:ph type="dt" sz="half" idx="10"/>
          </p:nvPr>
        </p:nvSpPr>
        <p:spPr/>
        <p:txBody>
          <a:bodyPr/>
          <a:lstStyle/>
          <a:p>
            <a:fld id="{11D84454-8E10-4A1A-A48C-B7723340E385}" type="datetime1">
              <a:rPr lang="nl-BE" smtClean="0"/>
              <a:t>10/06/2024</a:t>
            </a:fld>
            <a:endParaRPr lang="nl-NL" dirty="0"/>
          </a:p>
        </p:txBody>
      </p:sp>
      <p:sp>
        <p:nvSpPr>
          <p:cNvPr id="5" name="Tijdelijke aanduiding voor voettekst 4"/>
          <p:cNvSpPr>
            <a:spLocks noGrp="1"/>
          </p:cNvSpPr>
          <p:nvPr>
            <p:ph type="ftr" sz="quarter" idx="11"/>
          </p:nvPr>
        </p:nvSpPr>
        <p:spPr/>
        <p:txBody>
          <a:bodyPr/>
          <a:lstStyle/>
          <a:p>
            <a:r>
              <a:rPr lang="nl-NL"/>
              <a:t>Faculteit Wetenschappen, Departement Computer Wetenschappen, DistriNet</a:t>
            </a:r>
          </a:p>
        </p:txBody>
      </p:sp>
      <p:sp>
        <p:nvSpPr>
          <p:cNvPr id="6" name="Tijdelijke aanduiding voor dianummer 5"/>
          <p:cNvSpPr>
            <a:spLocks noGrp="1"/>
          </p:cNvSpPr>
          <p:nvPr>
            <p:ph type="sldNum" sz="quarter" idx="12"/>
          </p:nvPr>
        </p:nvSpPr>
        <p:spPr/>
        <p:txBody>
          <a:bodyPr/>
          <a:lstStyle/>
          <a:p>
            <a:fld id="{0A297500-7527-634B-90F4-69D0994C32B4}" type="slidenum">
              <a:rPr lang="nl-NL" smtClean="0"/>
              <a:t>‹nr.›</a:t>
            </a:fld>
            <a:endParaRPr lang="nl-NL"/>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slideLayout" Target="../slideLayouts/slideLayout11.xml"/><Relationship Id="rId1" Type="http://schemas.openxmlformats.org/officeDocument/2006/relationships/slideLayout" Target="../slideLayouts/slideLayout10.xml"/><Relationship Id="rId5" Type="http://schemas.openxmlformats.org/officeDocument/2006/relationships/image" Target="../media/image1.png"/><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hthoek 6"/>
          <p:cNvSpPr/>
          <p:nvPr userDrawn="1"/>
        </p:nvSpPr>
        <p:spPr>
          <a:xfrm>
            <a:off x="0" y="6210000"/>
            <a:ext cx="12192000" cy="64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pic>
        <p:nvPicPr>
          <p:cNvPr id="8" name="Afbeelding 7"/>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11041200" y="6353999"/>
            <a:ext cx="1008305" cy="360000"/>
          </a:xfrm>
          <a:prstGeom prst="rect">
            <a:avLst/>
          </a:prstGeom>
        </p:spPr>
      </p:pic>
      <p:sp>
        <p:nvSpPr>
          <p:cNvPr id="2" name="Tijdelijke aanduiding voor titel 1"/>
          <p:cNvSpPr>
            <a:spLocks noGrp="1"/>
          </p:cNvSpPr>
          <p:nvPr>
            <p:ph type="title"/>
          </p:nvPr>
        </p:nvSpPr>
        <p:spPr>
          <a:xfrm>
            <a:off x="576000" y="207036"/>
            <a:ext cx="11041200" cy="1152000"/>
          </a:xfrm>
          <a:prstGeom prst="rect">
            <a:avLst/>
          </a:prstGeom>
        </p:spPr>
        <p:txBody>
          <a:bodyPr vert="horz" lIns="0" tIns="0" rIns="0" bIns="0" rtlCol="0" anchor="ctr" anchorCtr="0">
            <a:normAutofit/>
          </a:bodyPr>
          <a:lstStyle/>
          <a:p>
            <a:r>
              <a:rPr lang="nl-NL" dirty="0"/>
              <a:t>Titelstijl van model bewerken</a:t>
            </a:r>
          </a:p>
        </p:txBody>
      </p:sp>
      <p:sp>
        <p:nvSpPr>
          <p:cNvPr id="3" name="Tijdelijke aanduiding voor tekst 2"/>
          <p:cNvSpPr>
            <a:spLocks noGrp="1"/>
          </p:cNvSpPr>
          <p:nvPr>
            <p:ph type="body" idx="1"/>
          </p:nvPr>
        </p:nvSpPr>
        <p:spPr>
          <a:xfrm>
            <a:off x="576000" y="1656000"/>
            <a:ext cx="11041200" cy="4464000"/>
          </a:xfrm>
          <a:prstGeom prst="rect">
            <a:avLst/>
          </a:prstGeom>
        </p:spPr>
        <p:txBody>
          <a:bodyPr vert="horz" lIns="91440" tIns="45720" rIns="91440" bIns="45720" rtlCol="0">
            <a:normAutofit/>
          </a:bodyPr>
          <a:lstStyle/>
          <a:p>
            <a:pPr lvl="0"/>
            <a:r>
              <a:rPr lang="nl-NL" dirty="0"/>
              <a:t>Klik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4" name="Tijdelijke aanduiding voor datum 3"/>
          <p:cNvSpPr>
            <a:spLocks noGrp="1"/>
          </p:cNvSpPr>
          <p:nvPr>
            <p:ph type="dt" sz="half" idx="2"/>
          </p:nvPr>
        </p:nvSpPr>
        <p:spPr>
          <a:xfrm>
            <a:off x="1440000" y="6210000"/>
            <a:ext cx="720000" cy="648000"/>
          </a:xfrm>
          <a:prstGeom prst="rect">
            <a:avLst/>
          </a:prstGeom>
        </p:spPr>
        <p:txBody>
          <a:bodyPr vert="horz" lIns="0" tIns="0" rIns="0" bIns="0" rtlCol="0" anchor="ctr"/>
          <a:lstStyle>
            <a:lvl1pPr algn="l">
              <a:defRPr sz="1000" baseline="0">
                <a:solidFill>
                  <a:schemeClr val="bg1"/>
                </a:solidFill>
                <a:latin typeface="Arial" charset="0"/>
              </a:defRPr>
            </a:lvl1pPr>
          </a:lstStyle>
          <a:p>
            <a:fld id="{A9D770BE-B062-4D79-AE38-7DFD2A7ECC43}" type="datetime1">
              <a:rPr lang="nl-BE" smtClean="0"/>
              <a:t>10/06/2024</a:t>
            </a:fld>
            <a:endParaRPr lang="nl-NL" dirty="0"/>
          </a:p>
        </p:txBody>
      </p:sp>
      <p:sp>
        <p:nvSpPr>
          <p:cNvPr id="5" name="Tijdelijke aanduiding voor voettekst 4"/>
          <p:cNvSpPr>
            <a:spLocks noGrp="1"/>
          </p:cNvSpPr>
          <p:nvPr>
            <p:ph type="ftr" sz="quarter" idx="3"/>
          </p:nvPr>
        </p:nvSpPr>
        <p:spPr>
          <a:xfrm>
            <a:off x="6033600" y="6210000"/>
            <a:ext cx="4993200" cy="648000"/>
          </a:xfrm>
          <a:prstGeom prst="rect">
            <a:avLst/>
          </a:prstGeom>
        </p:spPr>
        <p:txBody>
          <a:bodyPr vert="horz" lIns="0" tIns="0" rIns="180000" bIns="0" rtlCol="0" anchor="ctr"/>
          <a:lstStyle>
            <a:lvl1pPr algn="r">
              <a:defRPr sz="1000" baseline="0">
                <a:solidFill>
                  <a:schemeClr val="bg1"/>
                </a:solidFill>
                <a:latin typeface="Arial" charset="0"/>
              </a:defRPr>
            </a:lvl1pPr>
          </a:lstStyle>
          <a:p>
            <a:r>
              <a:rPr lang="nl-NL"/>
              <a:t>Faculteit Wetenschappen, Departement Computer Wetenschappen, DistriNet</a:t>
            </a:r>
            <a:endParaRPr lang="nl-NL" dirty="0"/>
          </a:p>
        </p:txBody>
      </p:sp>
      <p:sp>
        <p:nvSpPr>
          <p:cNvPr id="6" name="Tijdelijke aanduiding voor dianummer 5"/>
          <p:cNvSpPr>
            <a:spLocks noGrp="1"/>
          </p:cNvSpPr>
          <p:nvPr>
            <p:ph type="sldNum" sz="quarter" idx="4"/>
          </p:nvPr>
        </p:nvSpPr>
        <p:spPr>
          <a:xfrm>
            <a:off x="576000" y="6210000"/>
            <a:ext cx="648000" cy="648000"/>
          </a:xfrm>
          <a:prstGeom prst="rect">
            <a:avLst/>
          </a:prstGeom>
        </p:spPr>
        <p:txBody>
          <a:bodyPr vert="horz" lIns="0" tIns="0" rIns="0" bIns="0" rtlCol="0" anchor="ctr"/>
          <a:lstStyle>
            <a:lvl1pPr algn="l">
              <a:defRPr sz="1000" baseline="0">
                <a:solidFill>
                  <a:schemeClr val="bg1"/>
                </a:solidFill>
                <a:latin typeface="Arial" charset="0"/>
              </a:defRPr>
            </a:lvl1pPr>
          </a:lstStyle>
          <a:p>
            <a:fld id="{0A297500-7527-634B-90F4-69D0994C32B4}" type="slidenum">
              <a:rPr lang="nl-NL" smtClean="0"/>
              <a:pPr/>
              <a:t>‹nr.›</a:t>
            </a:fld>
            <a:endParaRPr lang="nl-NL" dirty="0"/>
          </a:p>
        </p:txBody>
      </p:sp>
    </p:spTree>
    <p:extLst>
      <p:ext uri="{BB962C8B-B14F-4D97-AF65-F5344CB8AC3E}">
        <p14:creationId xmlns:p14="http://schemas.microsoft.com/office/powerpoint/2010/main" val="4637559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0" r:id="rId4"/>
    <p:sldLayoutId id="2147483652" r:id="rId5"/>
    <p:sldLayoutId id="2147483653" r:id="rId6"/>
    <p:sldLayoutId id="2147483654" r:id="rId7"/>
    <p:sldLayoutId id="2147483655" r:id="rId8"/>
    <p:sldLayoutId id="2147483661" r:id="rId9"/>
  </p:sldLayoutIdLst>
  <p:hf hdr="0" dt="0"/>
  <p:txStyles>
    <p:titleStyle>
      <a:lvl1pPr algn="l" defTabSz="914400" rtl="0" eaLnBrk="1" latinLnBrk="0" hangingPunct="1">
        <a:lnSpc>
          <a:spcPct val="100000"/>
        </a:lnSpc>
        <a:spcBef>
          <a:spcPct val="0"/>
        </a:spcBef>
        <a:buNone/>
        <a:defRPr sz="4000" kern="1200" baseline="0">
          <a:solidFill>
            <a:schemeClr val="tx2"/>
          </a:solidFill>
          <a:latin typeface="Arial" charset="0"/>
          <a:ea typeface="+mj-ea"/>
          <a:cs typeface="+mj-cs"/>
        </a:defRPr>
      </a:lvl1pPr>
    </p:titleStyle>
    <p:bodyStyle>
      <a:lvl1pPr marL="228600" indent="-228600" algn="l" defTabSz="914400" rtl="0" eaLnBrk="1" latinLnBrk="0" hangingPunct="1">
        <a:lnSpc>
          <a:spcPct val="100000"/>
        </a:lnSpc>
        <a:spcBef>
          <a:spcPts val="1000"/>
        </a:spcBef>
        <a:buFont typeface="Arial"/>
        <a:buChar char="•"/>
        <a:defRPr sz="2400" kern="1200" baseline="0">
          <a:solidFill>
            <a:schemeClr val="tx1"/>
          </a:solidFill>
          <a:latin typeface="Arial" charset="0"/>
          <a:ea typeface="+mn-ea"/>
          <a:cs typeface="+mn-cs"/>
        </a:defRPr>
      </a:lvl1pPr>
      <a:lvl2pPr marL="685800" indent="-228600" algn="l" defTabSz="914400" rtl="0" eaLnBrk="1" latinLnBrk="0" hangingPunct="1">
        <a:lnSpc>
          <a:spcPct val="100000"/>
        </a:lnSpc>
        <a:spcBef>
          <a:spcPts val="500"/>
        </a:spcBef>
        <a:buFont typeface="Arial"/>
        <a:buChar char="•"/>
        <a:defRPr sz="2400" kern="1200" baseline="0">
          <a:solidFill>
            <a:schemeClr val="tx1"/>
          </a:solidFill>
          <a:latin typeface="Arial" charset="0"/>
          <a:ea typeface="+mn-ea"/>
          <a:cs typeface="+mn-cs"/>
        </a:defRPr>
      </a:lvl2pPr>
      <a:lvl3pPr marL="1143000" indent="-228600" algn="l" defTabSz="914400" rtl="0" eaLnBrk="1" latinLnBrk="0" hangingPunct="1">
        <a:lnSpc>
          <a:spcPct val="100000"/>
        </a:lnSpc>
        <a:spcBef>
          <a:spcPts val="500"/>
        </a:spcBef>
        <a:buFont typeface="Arial"/>
        <a:buChar char="•"/>
        <a:defRPr sz="2000" kern="1200" baseline="0">
          <a:solidFill>
            <a:schemeClr val="tx1"/>
          </a:solidFill>
          <a:latin typeface="Arial" charset="0"/>
          <a:ea typeface="+mn-ea"/>
          <a:cs typeface="+mn-cs"/>
        </a:defRPr>
      </a:lvl3pPr>
      <a:lvl4pPr marL="1600200" indent="-228600" algn="l" defTabSz="914400" rtl="0" eaLnBrk="1" latinLnBrk="0" hangingPunct="1">
        <a:lnSpc>
          <a:spcPct val="100000"/>
        </a:lnSpc>
        <a:spcBef>
          <a:spcPts val="500"/>
        </a:spcBef>
        <a:buFont typeface="Arial"/>
        <a:buChar char="•"/>
        <a:defRPr sz="1800" kern="1200" baseline="0">
          <a:solidFill>
            <a:schemeClr val="tx1"/>
          </a:solidFill>
          <a:latin typeface="Arial" charset="0"/>
          <a:ea typeface="+mn-ea"/>
          <a:cs typeface="+mn-cs"/>
        </a:defRPr>
      </a:lvl4pPr>
      <a:lvl5pPr marL="2057400" indent="-228600" algn="l" defTabSz="914400" rtl="0" eaLnBrk="1" latinLnBrk="0" hangingPunct="1">
        <a:lnSpc>
          <a:spcPct val="100000"/>
        </a:lnSpc>
        <a:spcBef>
          <a:spcPts val="500"/>
        </a:spcBef>
        <a:buFont typeface="Arial"/>
        <a:buChar char="•"/>
        <a:defRPr sz="1800" kern="1200" baseline="0">
          <a:solidFill>
            <a:schemeClr val="tx1"/>
          </a:solidFill>
          <a:latin typeface="Arial"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042" userDrawn="1">
          <p15:clr>
            <a:srgbClr val="F26B43"/>
          </p15:clr>
        </p15:guide>
        <p15:guide id="2" pos="7319" userDrawn="1">
          <p15:clr>
            <a:srgbClr val="F26B43"/>
          </p15:clr>
        </p15:guide>
        <p15:guide id="3" orient="horz" pos="3857" userDrawn="1">
          <p15:clr>
            <a:srgbClr val="F26B43"/>
          </p15:clr>
        </p15:guide>
        <p15:guide id="4" pos="362"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hthoek 6"/>
          <p:cNvSpPr/>
          <p:nvPr/>
        </p:nvSpPr>
        <p:spPr>
          <a:xfrm>
            <a:off x="0" y="6210000"/>
            <a:ext cx="12192000" cy="64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pic>
        <p:nvPicPr>
          <p:cNvPr id="8" name="Afbeelding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041200" y="6353999"/>
            <a:ext cx="1008305" cy="360000"/>
          </a:xfrm>
          <a:prstGeom prst="rect">
            <a:avLst/>
          </a:prstGeom>
        </p:spPr>
      </p:pic>
      <p:sp>
        <p:nvSpPr>
          <p:cNvPr id="2" name="Tijdelijke aanduiding voor titel 1"/>
          <p:cNvSpPr>
            <a:spLocks noGrp="1"/>
          </p:cNvSpPr>
          <p:nvPr>
            <p:ph type="title"/>
          </p:nvPr>
        </p:nvSpPr>
        <p:spPr>
          <a:xfrm>
            <a:off x="576000" y="216000"/>
            <a:ext cx="11041200" cy="1152000"/>
          </a:xfrm>
          <a:prstGeom prst="rect">
            <a:avLst/>
          </a:prstGeom>
        </p:spPr>
        <p:txBody>
          <a:bodyPr vert="horz" lIns="0" tIns="0" rIns="0" bIns="0" rtlCol="0" anchor="ctr" anchorCtr="0">
            <a:normAutofit/>
          </a:bodyPr>
          <a:lstStyle/>
          <a:p>
            <a:r>
              <a:rPr lang="nl-NL" dirty="0"/>
              <a:t>Titelstijl van model bewerken</a:t>
            </a:r>
          </a:p>
        </p:txBody>
      </p:sp>
      <p:sp>
        <p:nvSpPr>
          <p:cNvPr id="3" name="Tijdelijke aanduiding voor tekst 2"/>
          <p:cNvSpPr>
            <a:spLocks noGrp="1"/>
          </p:cNvSpPr>
          <p:nvPr>
            <p:ph type="body" idx="1"/>
          </p:nvPr>
        </p:nvSpPr>
        <p:spPr>
          <a:xfrm>
            <a:off x="576000" y="1656000"/>
            <a:ext cx="11041200" cy="4464000"/>
          </a:xfrm>
          <a:prstGeom prst="rect">
            <a:avLst/>
          </a:prstGeom>
        </p:spPr>
        <p:txBody>
          <a:bodyPr vert="horz" lIns="91440" tIns="45720" rIns="91440" bIns="45720" rtlCol="0">
            <a:normAutofit/>
          </a:bodyPr>
          <a:lstStyle/>
          <a:p>
            <a:pPr lvl="0"/>
            <a:r>
              <a:rPr lang="nl-NL" dirty="0"/>
              <a:t>Klik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4" name="Tijdelijke aanduiding voor datum 3"/>
          <p:cNvSpPr>
            <a:spLocks noGrp="1"/>
          </p:cNvSpPr>
          <p:nvPr>
            <p:ph type="dt" sz="half" idx="2"/>
          </p:nvPr>
        </p:nvSpPr>
        <p:spPr>
          <a:xfrm>
            <a:off x="1440000" y="6210000"/>
            <a:ext cx="720000" cy="648000"/>
          </a:xfrm>
          <a:prstGeom prst="rect">
            <a:avLst/>
          </a:prstGeom>
        </p:spPr>
        <p:txBody>
          <a:bodyPr vert="horz" lIns="0" tIns="0" rIns="0" bIns="0" rtlCol="0" anchor="ctr"/>
          <a:lstStyle>
            <a:lvl1pPr algn="l">
              <a:defRPr sz="1000" baseline="0">
                <a:solidFill>
                  <a:schemeClr val="bg1"/>
                </a:solidFill>
                <a:latin typeface="Arial" charset="0"/>
              </a:defRPr>
            </a:lvl1pPr>
          </a:lstStyle>
          <a:p>
            <a:fld id="{2564B056-4815-4556-83F8-DB634B0406E6}" type="datetime1">
              <a:rPr lang="nl-BE" smtClean="0"/>
              <a:t>10/06/2024</a:t>
            </a:fld>
            <a:endParaRPr lang="nl-NL" dirty="0"/>
          </a:p>
        </p:txBody>
      </p:sp>
      <p:sp>
        <p:nvSpPr>
          <p:cNvPr id="5" name="Tijdelijke aanduiding voor voettekst 4"/>
          <p:cNvSpPr>
            <a:spLocks noGrp="1"/>
          </p:cNvSpPr>
          <p:nvPr>
            <p:ph type="ftr" sz="quarter" idx="3"/>
          </p:nvPr>
        </p:nvSpPr>
        <p:spPr>
          <a:xfrm>
            <a:off x="6033600" y="6210000"/>
            <a:ext cx="4993200" cy="648000"/>
          </a:xfrm>
          <a:prstGeom prst="rect">
            <a:avLst/>
          </a:prstGeom>
        </p:spPr>
        <p:txBody>
          <a:bodyPr vert="horz" lIns="0" tIns="0" rIns="180000" bIns="0" rtlCol="0" anchor="ctr"/>
          <a:lstStyle>
            <a:lvl1pPr algn="r">
              <a:defRPr sz="1000" baseline="0">
                <a:solidFill>
                  <a:schemeClr val="bg1"/>
                </a:solidFill>
                <a:latin typeface="Arial" charset="0"/>
              </a:defRPr>
            </a:lvl1pPr>
          </a:lstStyle>
          <a:p>
            <a:r>
              <a:rPr lang="nl-NL"/>
              <a:t>Faculteit Wetenschappen, Departement Computer Wetenschappen, DistriNet</a:t>
            </a:r>
            <a:endParaRPr lang="nl-NL" dirty="0"/>
          </a:p>
        </p:txBody>
      </p:sp>
      <p:sp>
        <p:nvSpPr>
          <p:cNvPr id="6" name="Tijdelijke aanduiding voor dianummer 5"/>
          <p:cNvSpPr>
            <a:spLocks noGrp="1"/>
          </p:cNvSpPr>
          <p:nvPr>
            <p:ph type="sldNum" sz="quarter" idx="4"/>
          </p:nvPr>
        </p:nvSpPr>
        <p:spPr>
          <a:xfrm>
            <a:off x="576000" y="6210000"/>
            <a:ext cx="648000" cy="648000"/>
          </a:xfrm>
          <a:prstGeom prst="rect">
            <a:avLst/>
          </a:prstGeom>
        </p:spPr>
        <p:txBody>
          <a:bodyPr vert="horz" lIns="0" tIns="0" rIns="0" bIns="0" rtlCol="0" anchor="ctr"/>
          <a:lstStyle>
            <a:lvl1pPr algn="l">
              <a:defRPr sz="1000" baseline="0">
                <a:solidFill>
                  <a:schemeClr val="bg1"/>
                </a:solidFill>
                <a:latin typeface="Arial" charset="0"/>
              </a:defRPr>
            </a:lvl1pPr>
          </a:lstStyle>
          <a:p>
            <a:fld id="{0A297500-7527-634B-90F4-69D0994C32B4}" type="slidenum">
              <a:rPr lang="nl-NL" smtClean="0"/>
              <a:pPr/>
              <a:t>‹nr.›</a:t>
            </a:fld>
            <a:endParaRPr lang="nl-NL" dirty="0"/>
          </a:p>
        </p:txBody>
      </p:sp>
    </p:spTree>
    <p:extLst>
      <p:ext uri="{BB962C8B-B14F-4D97-AF65-F5344CB8AC3E}">
        <p14:creationId xmlns:p14="http://schemas.microsoft.com/office/powerpoint/2010/main" val="1732523238"/>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Lst>
  <p:hf hdr="0" dt="0"/>
  <p:txStyles>
    <p:titleStyle>
      <a:lvl1pPr algn="l" defTabSz="914400" rtl="0" eaLnBrk="1" latinLnBrk="0" hangingPunct="1">
        <a:lnSpc>
          <a:spcPct val="100000"/>
        </a:lnSpc>
        <a:spcBef>
          <a:spcPct val="0"/>
        </a:spcBef>
        <a:buNone/>
        <a:defRPr sz="4000" kern="1200" baseline="0">
          <a:solidFill>
            <a:schemeClr val="tx2"/>
          </a:solidFill>
          <a:latin typeface="Arial" charset="0"/>
          <a:ea typeface="+mj-ea"/>
          <a:cs typeface="+mj-cs"/>
        </a:defRPr>
      </a:lvl1pPr>
    </p:titleStyle>
    <p:bodyStyle>
      <a:lvl1pPr marL="228600" indent="-228600" algn="l" defTabSz="914400" rtl="0" eaLnBrk="1" latinLnBrk="0" hangingPunct="1">
        <a:lnSpc>
          <a:spcPct val="100000"/>
        </a:lnSpc>
        <a:spcBef>
          <a:spcPts val="1000"/>
        </a:spcBef>
        <a:buFont typeface="Arial"/>
        <a:buChar char="•"/>
        <a:defRPr sz="2400" kern="1200" baseline="0">
          <a:solidFill>
            <a:schemeClr val="tx1"/>
          </a:solidFill>
          <a:latin typeface="Arial" charset="0"/>
          <a:ea typeface="+mn-ea"/>
          <a:cs typeface="+mn-cs"/>
        </a:defRPr>
      </a:lvl1pPr>
      <a:lvl2pPr marL="685800" indent="-228600" algn="l" defTabSz="914400" rtl="0" eaLnBrk="1" latinLnBrk="0" hangingPunct="1">
        <a:lnSpc>
          <a:spcPct val="100000"/>
        </a:lnSpc>
        <a:spcBef>
          <a:spcPts val="500"/>
        </a:spcBef>
        <a:buFont typeface="Arial"/>
        <a:buChar char="•"/>
        <a:defRPr sz="2400" kern="1200" baseline="0">
          <a:solidFill>
            <a:schemeClr val="tx1"/>
          </a:solidFill>
          <a:latin typeface="Arial" charset="0"/>
          <a:ea typeface="+mn-ea"/>
          <a:cs typeface="+mn-cs"/>
        </a:defRPr>
      </a:lvl2pPr>
      <a:lvl3pPr marL="1143000" indent="-228600" algn="l" defTabSz="914400" rtl="0" eaLnBrk="1" latinLnBrk="0" hangingPunct="1">
        <a:lnSpc>
          <a:spcPct val="100000"/>
        </a:lnSpc>
        <a:spcBef>
          <a:spcPts val="500"/>
        </a:spcBef>
        <a:buFont typeface="Arial"/>
        <a:buChar char="•"/>
        <a:defRPr sz="2000" kern="1200" baseline="0">
          <a:solidFill>
            <a:schemeClr val="tx1"/>
          </a:solidFill>
          <a:latin typeface="Arial" charset="0"/>
          <a:ea typeface="+mn-ea"/>
          <a:cs typeface="+mn-cs"/>
        </a:defRPr>
      </a:lvl3pPr>
      <a:lvl4pPr marL="1600200" indent="-228600" algn="l" defTabSz="914400" rtl="0" eaLnBrk="1" latinLnBrk="0" hangingPunct="1">
        <a:lnSpc>
          <a:spcPct val="100000"/>
        </a:lnSpc>
        <a:spcBef>
          <a:spcPts val="500"/>
        </a:spcBef>
        <a:buFont typeface="Arial"/>
        <a:buChar char="•"/>
        <a:defRPr sz="1800" kern="1200" baseline="0">
          <a:solidFill>
            <a:schemeClr val="tx1"/>
          </a:solidFill>
          <a:latin typeface="Arial" charset="0"/>
          <a:ea typeface="+mn-ea"/>
          <a:cs typeface="+mn-cs"/>
        </a:defRPr>
      </a:lvl4pPr>
      <a:lvl5pPr marL="2057400" indent="-228600" algn="l" defTabSz="914400" rtl="0" eaLnBrk="1" latinLnBrk="0" hangingPunct="1">
        <a:lnSpc>
          <a:spcPct val="100000"/>
        </a:lnSpc>
        <a:spcBef>
          <a:spcPts val="500"/>
        </a:spcBef>
        <a:buFont typeface="Arial"/>
        <a:buChar char="•"/>
        <a:defRPr sz="1800" kern="1200" baseline="0">
          <a:solidFill>
            <a:schemeClr val="tx1"/>
          </a:solidFill>
          <a:latin typeface="Arial"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18/10/relationships/comments" Target="../comments/modernComment_10C_2CB409DE.xml"/><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1.xml.rels><?xml version="1.0" encoding="UTF-8" standalone="yes"?>
<Relationships xmlns="http://schemas.openxmlformats.org/package/2006/relationships"><Relationship Id="rId8" Type="http://schemas.microsoft.com/office/2007/relationships/diagramDrawing" Target="../diagrams/drawing3.xml"/><Relationship Id="rId3" Type="http://schemas.microsoft.com/office/2018/10/relationships/comments" Target="../comments/modernComment_132_5E291C0A.xml"/><Relationship Id="rId7" Type="http://schemas.openxmlformats.org/officeDocument/2006/relationships/diagramColors" Target="../diagrams/colors3.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 Id="rId9" Type="http://schemas.openxmlformats.org/officeDocument/2006/relationships/image" Target="../media/image10.png"/></Relationships>
</file>

<file path=ppt/slides/_rels/slide12.xml.rels><?xml version="1.0" encoding="UTF-8" standalone="yes"?>
<Relationships xmlns="http://schemas.openxmlformats.org/package/2006/relationships"><Relationship Id="rId8" Type="http://schemas.microsoft.com/office/2007/relationships/diagramDrawing" Target="../diagrams/drawing4.xml"/><Relationship Id="rId3" Type="http://schemas.microsoft.com/office/2018/10/relationships/comments" Target="../comments/modernComment_133_66206CF1.xml"/><Relationship Id="rId7" Type="http://schemas.openxmlformats.org/officeDocument/2006/relationships/diagramColors" Target="../diagrams/colors4.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4.xml.rels><?xml version="1.0" encoding="UTF-8" standalone="yes"?>
<Relationships xmlns="http://schemas.openxmlformats.org/package/2006/relationships"><Relationship Id="rId8" Type="http://schemas.microsoft.com/office/2007/relationships/diagramDrawing" Target="../diagrams/drawing6.xml"/><Relationship Id="rId3" Type="http://schemas.microsoft.com/office/2018/10/relationships/comments" Target="../comments/modernComment_11A_69C6AC3D.xml"/><Relationship Id="rId7" Type="http://schemas.openxmlformats.org/officeDocument/2006/relationships/diagramColors" Target="../diagrams/colors6.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QuickStyle" Target="../diagrams/quickStyle6.xml"/><Relationship Id="rId5" Type="http://schemas.openxmlformats.org/officeDocument/2006/relationships/diagramLayout" Target="../diagrams/layout6.xml"/><Relationship Id="rId4" Type="http://schemas.openxmlformats.org/officeDocument/2006/relationships/diagramData" Target="../diagrams/data6.xml"/></Relationships>
</file>

<file path=ppt/slides/_rels/slide15.xml.rels><?xml version="1.0" encoding="UTF-8" standalone="yes"?>
<Relationships xmlns="http://schemas.openxmlformats.org/package/2006/relationships"><Relationship Id="rId8" Type="http://schemas.microsoft.com/office/2007/relationships/diagramDrawing" Target="../diagrams/drawing7.xml"/><Relationship Id="rId3" Type="http://schemas.microsoft.com/office/2018/10/relationships/comments" Target="../comments/modernComment_136_A4A60733.xml"/><Relationship Id="rId7" Type="http://schemas.openxmlformats.org/officeDocument/2006/relationships/diagramColors" Target="../diagrams/colors7.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QuickStyle" Target="../diagrams/quickStyle7.xml"/><Relationship Id="rId5" Type="http://schemas.openxmlformats.org/officeDocument/2006/relationships/diagramLayout" Target="../diagrams/layout7.xml"/><Relationship Id="rId4" Type="http://schemas.openxmlformats.org/officeDocument/2006/relationships/diagramData" Target="../diagrams/data7.xml"/><Relationship Id="rId9" Type="http://schemas.openxmlformats.org/officeDocument/2006/relationships/image" Target="../media/image11.png"/></Relationships>
</file>

<file path=ppt/slides/_rels/slide16.xml.rels><?xml version="1.0" encoding="UTF-8" standalone="yes"?>
<Relationships xmlns="http://schemas.openxmlformats.org/package/2006/relationships"><Relationship Id="rId8" Type="http://schemas.microsoft.com/office/2007/relationships/diagramDrawing" Target="../diagrams/drawing8.xml"/><Relationship Id="rId3" Type="http://schemas.microsoft.com/office/2018/10/relationships/comments" Target="../comments/modernComment_138_BE2F05FE.xml"/><Relationship Id="rId7" Type="http://schemas.openxmlformats.org/officeDocument/2006/relationships/diagramColors" Target="../diagrams/colors8.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QuickStyle" Target="../diagrams/quickStyle8.xml"/><Relationship Id="rId5" Type="http://schemas.openxmlformats.org/officeDocument/2006/relationships/diagramLayout" Target="../diagrams/layout8.xml"/><Relationship Id="rId4" Type="http://schemas.openxmlformats.org/officeDocument/2006/relationships/diagramData" Target="../diagrams/data8.xml"/><Relationship Id="rId9" Type="http://schemas.openxmlformats.org/officeDocument/2006/relationships/image" Target="../media/image12.png"/></Relationships>
</file>

<file path=ppt/slides/_rels/slide17.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18.xml.rels><?xml version="1.0" encoding="UTF-8" standalone="yes"?>
<Relationships xmlns="http://schemas.openxmlformats.org/package/2006/relationships"><Relationship Id="rId8" Type="http://schemas.microsoft.com/office/2007/relationships/diagramDrawing" Target="../diagrams/drawing10.xml"/><Relationship Id="rId3" Type="http://schemas.microsoft.com/office/2018/10/relationships/comments" Target="../comments/modernComment_13A_5853C34F.xml"/><Relationship Id="rId7" Type="http://schemas.openxmlformats.org/officeDocument/2006/relationships/diagramColors" Target="../diagrams/colors10.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diagramQuickStyle" Target="../diagrams/quickStyle10.xml"/><Relationship Id="rId5" Type="http://schemas.openxmlformats.org/officeDocument/2006/relationships/diagramLayout" Target="../diagrams/layout10.xml"/><Relationship Id="rId4" Type="http://schemas.openxmlformats.org/officeDocument/2006/relationships/diagramData" Target="../diagrams/data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8" Type="http://schemas.microsoft.com/office/2007/relationships/diagramDrawing" Target="../diagrams/drawing11.xml"/><Relationship Id="rId3" Type="http://schemas.microsoft.com/office/2018/10/relationships/comments" Target="../comments/modernComment_13F_F49E51A6.xml"/><Relationship Id="rId7" Type="http://schemas.openxmlformats.org/officeDocument/2006/relationships/diagramColors" Target="../diagrams/colors11.xm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diagramQuickStyle" Target="../diagrams/quickStyle11.xml"/><Relationship Id="rId5" Type="http://schemas.openxmlformats.org/officeDocument/2006/relationships/diagramLayout" Target="../diagrams/layout11.xml"/><Relationship Id="rId4" Type="http://schemas.openxmlformats.org/officeDocument/2006/relationships/diagramData" Target="../diagrams/data1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3" Type="http://schemas.microsoft.com/office/2018/10/relationships/comments" Target="../comments/modernComment_130_2BBFF641.xml"/><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8" Type="http://schemas.microsoft.com/office/2007/relationships/diagramDrawing" Target="../diagrams/drawing13.xml"/><Relationship Id="rId3" Type="http://schemas.microsoft.com/office/2018/10/relationships/comments" Target="../comments/modernComment_135_C19D7B10.xml"/><Relationship Id="rId7" Type="http://schemas.openxmlformats.org/officeDocument/2006/relationships/diagramColors" Target="../diagrams/colors13.xml"/><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diagramQuickStyle" Target="../diagrams/quickStyle13.xml"/><Relationship Id="rId5" Type="http://schemas.openxmlformats.org/officeDocument/2006/relationships/diagramLayout" Target="../diagrams/layout13.xml"/><Relationship Id="rId4" Type="http://schemas.openxmlformats.org/officeDocument/2006/relationships/diagramData" Target="../diagrams/data13.xml"/></Relationships>
</file>

<file path=ppt/slides/_rels/slide36.xml.rels><?xml version="1.0" encoding="UTF-8" standalone="yes"?>
<Relationships xmlns="http://schemas.openxmlformats.org/package/2006/relationships"><Relationship Id="rId8" Type="http://schemas.microsoft.com/office/2007/relationships/diagramDrawing" Target="../diagrams/drawing14.xml"/><Relationship Id="rId3" Type="http://schemas.microsoft.com/office/2018/10/relationships/comments" Target="../comments/modernComment_137_79DDDA17.xml"/><Relationship Id="rId7" Type="http://schemas.openxmlformats.org/officeDocument/2006/relationships/diagramColors" Target="../diagrams/colors14.xml"/><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diagramQuickStyle" Target="../diagrams/quickStyle14.xml"/><Relationship Id="rId5" Type="http://schemas.openxmlformats.org/officeDocument/2006/relationships/diagramLayout" Target="../diagrams/layout14.xml"/><Relationship Id="rId4" Type="http://schemas.openxmlformats.org/officeDocument/2006/relationships/diagramData" Target="../diagrams/data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microsoft.com/office/2018/10/relationships/comments" Target="../comments/modernComment_11C_E68BA259.xml"/><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8.sv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microsoft.com/office/2018/10/relationships/comments" Target="../comments/modernComment_12D_28A63FF8.xm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ndertitel 1">
            <a:extLst>
              <a:ext uri="{FF2B5EF4-FFF2-40B4-BE49-F238E27FC236}">
                <a16:creationId xmlns:a16="http://schemas.microsoft.com/office/drawing/2014/main" id="{2599CCE9-0294-E8FD-38BA-F05F426A3962}"/>
              </a:ext>
            </a:extLst>
          </p:cNvPr>
          <p:cNvSpPr>
            <a:spLocks noGrp="1"/>
          </p:cNvSpPr>
          <p:nvPr>
            <p:ph type="subTitle" idx="1"/>
          </p:nvPr>
        </p:nvSpPr>
        <p:spPr>
          <a:xfrm>
            <a:off x="576003" y="3923818"/>
            <a:ext cx="8333999" cy="2753027"/>
          </a:xfrm>
        </p:spPr>
        <p:txBody>
          <a:bodyPr>
            <a:normAutofit lnSpcReduction="10000"/>
          </a:bodyPr>
          <a:lstStyle/>
          <a:p>
            <a:r>
              <a:rPr lang="nl-NL" dirty="0"/>
              <a:t>Jules Verbessem</a:t>
            </a:r>
          </a:p>
          <a:p>
            <a:endParaRPr lang="nl-NL" dirty="0"/>
          </a:p>
          <a:p>
            <a:r>
              <a:rPr lang="nl-BE" b="0" i="0" dirty="0">
                <a:effectLst/>
                <a:latin typeface="Arial" panose="020B0604020202020204" pitchFamily="34" charset="0"/>
              </a:rPr>
              <a:t>Promotor: Prof. dr. ir. W. </a:t>
            </a:r>
            <a:r>
              <a:rPr lang="nl-BE" b="0" i="0" dirty="0" err="1">
                <a:effectLst/>
                <a:latin typeface="Arial" panose="020B0604020202020204" pitchFamily="34" charset="0"/>
              </a:rPr>
              <a:t>Joosen</a:t>
            </a:r>
            <a:endParaRPr lang="nl-BE" b="0" i="0" dirty="0">
              <a:effectLst/>
              <a:latin typeface="Arial" panose="020B0604020202020204" pitchFamily="34" charset="0"/>
            </a:endParaRPr>
          </a:p>
          <a:p>
            <a:r>
              <a:rPr lang="nl-BE" b="0" i="0" dirty="0" err="1">
                <a:effectLst/>
                <a:latin typeface="Arial" panose="020B0604020202020204" pitchFamily="34" charset="0"/>
              </a:rPr>
              <a:t>Co-promotor</a:t>
            </a:r>
            <a:r>
              <a:rPr lang="nl-BE" b="0" i="0" dirty="0">
                <a:effectLst/>
                <a:latin typeface="Arial" panose="020B0604020202020204" pitchFamily="34" charset="0"/>
              </a:rPr>
              <a:t>: Prof. dr. ir. K. </a:t>
            </a:r>
            <a:r>
              <a:rPr lang="nl-BE" b="0" i="0" dirty="0" err="1">
                <a:effectLst/>
                <a:latin typeface="Arial" panose="020B0604020202020204" pitchFamily="34" charset="0"/>
              </a:rPr>
              <a:t>Yskout</a:t>
            </a:r>
            <a:endParaRPr lang="nl-BE" b="0" i="0" dirty="0">
              <a:effectLst/>
              <a:latin typeface="Arial" panose="020B0604020202020204" pitchFamily="34" charset="0"/>
            </a:endParaRPr>
          </a:p>
          <a:p>
            <a:r>
              <a:rPr lang="nl-BE" dirty="0">
                <a:latin typeface="Arial" panose="020B0604020202020204" pitchFamily="34" charset="0"/>
              </a:rPr>
              <a:t>Begeleiders: Dr. ir. </a:t>
            </a:r>
            <a:r>
              <a:rPr lang="nl-BE" b="0" i="0" dirty="0">
                <a:effectLst/>
                <a:latin typeface="Arial" panose="020B0604020202020204" pitchFamily="34" charset="0"/>
              </a:rPr>
              <a:t>L. Sion</a:t>
            </a:r>
            <a:r>
              <a:rPr lang="nl-BE" dirty="0">
                <a:latin typeface="Arial" panose="020B0604020202020204" pitchFamily="34" charset="0"/>
              </a:rPr>
              <a:t> &amp; Ir. </a:t>
            </a:r>
            <a:r>
              <a:rPr lang="nl-BE" b="0" i="0" dirty="0">
                <a:effectLst/>
                <a:latin typeface="Arial" panose="020B0604020202020204" pitchFamily="34" charset="0"/>
              </a:rPr>
              <a:t>J. Bellemans</a:t>
            </a:r>
          </a:p>
          <a:p>
            <a:r>
              <a:rPr lang="nb-NO" dirty="0"/>
              <a:t>Assessor: Dr. ir. T. Van hamme</a:t>
            </a:r>
            <a:endParaRPr lang="nl-BE" dirty="0"/>
          </a:p>
        </p:txBody>
      </p:sp>
      <p:sp>
        <p:nvSpPr>
          <p:cNvPr id="3" name="Titel 2">
            <a:extLst>
              <a:ext uri="{FF2B5EF4-FFF2-40B4-BE49-F238E27FC236}">
                <a16:creationId xmlns:a16="http://schemas.microsoft.com/office/drawing/2014/main" id="{8A451873-AC58-22CF-DAE0-624C6397A64E}"/>
              </a:ext>
            </a:extLst>
          </p:cNvPr>
          <p:cNvSpPr>
            <a:spLocks noGrp="1"/>
          </p:cNvSpPr>
          <p:nvPr>
            <p:ph type="title"/>
          </p:nvPr>
        </p:nvSpPr>
        <p:spPr>
          <a:xfrm>
            <a:off x="575999" y="1800000"/>
            <a:ext cx="9933813" cy="2386800"/>
          </a:xfrm>
        </p:spPr>
        <p:txBody>
          <a:bodyPr>
            <a:normAutofit/>
          </a:bodyPr>
          <a:lstStyle/>
          <a:p>
            <a:r>
              <a:rPr lang="nl-NL" sz="4000" dirty="0" err="1">
                <a:effectLst/>
                <a:latin typeface="Segoe UI" panose="020B0502040204020203" pitchFamily="34" charset="0"/>
              </a:rPr>
              <a:t>Threat</a:t>
            </a:r>
            <a:r>
              <a:rPr lang="nl-NL" sz="4000" dirty="0">
                <a:effectLst/>
                <a:latin typeface="Segoe UI" panose="020B0502040204020203" pitchFamily="34" charset="0"/>
              </a:rPr>
              <a:t> </a:t>
            </a:r>
            <a:r>
              <a:rPr lang="nl-NL" sz="4000" dirty="0" err="1">
                <a:effectLst/>
                <a:latin typeface="Segoe UI" panose="020B0502040204020203" pitchFamily="34" charset="0"/>
              </a:rPr>
              <a:t>modeling</a:t>
            </a:r>
            <a:r>
              <a:rPr lang="nl-NL" sz="4000" dirty="0">
                <a:effectLst/>
                <a:latin typeface="Segoe UI" panose="020B0502040204020203" pitchFamily="34" charset="0"/>
              </a:rPr>
              <a:t> op basis van een documenterende event-georiënteerde DSL</a:t>
            </a:r>
            <a:endParaRPr lang="nl-BE" dirty="0"/>
          </a:p>
        </p:txBody>
      </p:sp>
    </p:spTree>
    <p:extLst>
      <p:ext uri="{BB962C8B-B14F-4D97-AF65-F5344CB8AC3E}">
        <p14:creationId xmlns:p14="http://schemas.microsoft.com/office/powerpoint/2010/main" val="749996510"/>
      </p:ext>
    </p:extLst>
  </p:cSld>
  <p:clrMapOvr>
    <a:masterClrMapping/>
  </p:clrMapOvr>
  <p:extLst>
    <p:ext uri="{6950BFC3-D8DA-4A85-94F7-54DA5524770B}">
      <p188:commentRel xmlns:p188="http://schemas.microsoft.com/office/powerpoint/2018/8/main" r:id="rId3"/>
    </p:ext>
  </p:extLs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ijdelijke aanduiding voor inhoud 5">
            <a:extLst>
              <a:ext uri="{FF2B5EF4-FFF2-40B4-BE49-F238E27FC236}">
                <a16:creationId xmlns:a16="http://schemas.microsoft.com/office/drawing/2014/main" id="{BAD322F8-4723-AFE8-9472-05655A015E5B}"/>
              </a:ext>
            </a:extLst>
          </p:cNvPr>
          <p:cNvGraphicFramePr>
            <a:graphicFrameLocks noGrp="1"/>
          </p:cNvGraphicFramePr>
          <p:nvPr>
            <p:ph idx="1"/>
            <p:extLst>
              <p:ext uri="{D42A27DB-BD31-4B8C-83A1-F6EECF244321}">
                <p14:modId xmlns:p14="http://schemas.microsoft.com/office/powerpoint/2010/main" val="2250839597"/>
              </p:ext>
            </p:extLst>
          </p:nvPr>
        </p:nvGraphicFramePr>
        <p:xfrm>
          <a:off x="9432099" y="475989"/>
          <a:ext cx="2122032" cy="534709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ijdelijke aanduiding voor voettekst 2">
            <a:extLst>
              <a:ext uri="{FF2B5EF4-FFF2-40B4-BE49-F238E27FC236}">
                <a16:creationId xmlns:a16="http://schemas.microsoft.com/office/drawing/2014/main" id="{ECB9CEF9-9748-EBB2-C410-B8B66DAA834B}"/>
              </a:ext>
            </a:extLst>
          </p:cNvPr>
          <p:cNvSpPr>
            <a:spLocks noGrp="1"/>
          </p:cNvSpPr>
          <p:nvPr>
            <p:ph type="ftr" sz="quarter" idx="11"/>
          </p:nvPr>
        </p:nvSpPr>
        <p:spPr/>
        <p:txBody>
          <a:bodyPr/>
          <a:lstStyle/>
          <a:p>
            <a:r>
              <a:rPr lang="nl-NL"/>
              <a:t>Faculteit Wetenschappen, Departement Computer Wetenschappen, DistriNet</a:t>
            </a:r>
          </a:p>
        </p:txBody>
      </p:sp>
      <p:sp>
        <p:nvSpPr>
          <p:cNvPr id="4" name="Tijdelijke aanduiding voor dianummer 3">
            <a:extLst>
              <a:ext uri="{FF2B5EF4-FFF2-40B4-BE49-F238E27FC236}">
                <a16:creationId xmlns:a16="http://schemas.microsoft.com/office/drawing/2014/main" id="{BBF3DB29-6BEC-11B3-BDF4-9397EA310137}"/>
              </a:ext>
            </a:extLst>
          </p:cNvPr>
          <p:cNvSpPr>
            <a:spLocks noGrp="1"/>
          </p:cNvSpPr>
          <p:nvPr>
            <p:ph type="sldNum" sz="quarter" idx="12"/>
          </p:nvPr>
        </p:nvSpPr>
        <p:spPr/>
        <p:txBody>
          <a:bodyPr/>
          <a:lstStyle/>
          <a:p>
            <a:fld id="{0A297500-7527-634B-90F4-69D0994C32B4}" type="slidenum">
              <a:rPr lang="nl-NL" smtClean="0"/>
              <a:t>10</a:t>
            </a:fld>
            <a:endParaRPr lang="nl-NL"/>
          </a:p>
        </p:txBody>
      </p:sp>
      <p:sp>
        <p:nvSpPr>
          <p:cNvPr id="5" name="Titel 4">
            <a:extLst>
              <a:ext uri="{FF2B5EF4-FFF2-40B4-BE49-F238E27FC236}">
                <a16:creationId xmlns:a16="http://schemas.microsoft.com/office/drawing/2014/main" id="{24C0EFBF-B3E8-E24A-0092-11B44FE89BAB}"/>
              </a:ext>
            </a:extLst>
          </p:cNvPr>
          <p:cNvSpPr>
            <a:spLocks noGrp="1"/>
          </p:cNvSpPr>
          <p:nvPr>
            <p:ph type="title"/>
          </p:nvPr>
        </p:nvSpPr>
        <p:spPr/>
        <p:txBody>
          <a:bodyPr/>
          <a:lstStyle/>
          <a:p>
            <a:r>
              <a:rPr lang="nl-BE" dirty="0"/>
              <a:t>Doelstellingen</a:t>
            </a:r>
          </a:p>
        </p:txBody>
      </p:sp>
      <p:sp>
        <p:nvSpPr>
          <p:cNvPr id="7" name="Tijdelijke aanduiding voor inhoud 1">
            <a:extLst>
              <a:ext uri="{FF2B5EF4-FFF2-40B4-BE49-F238E27FC236}">
                <a16:creationId xmlns:a16="http://schemas.microsoft.com/office/drawing/2014/main" id="{3F5A5CFB-501D-8388-FA3A-3A831789CD48}"/>
              </a:ext>
            </a:extLst>
          </p:cNvPr>
          <p:cNvSpPr txBox="1">
            <a:spLocks/>
          </p:cNvSpPr>
          <p:nvPr/>
        </p:nvSpPr>
        <p:spPr>
          <a:xfrm>
            <a:off x="576000" y="1656000"/>
            <a:ext cx="11041200" cy="4464000"/>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Font typeface="Arial"/>
              <a:buChar char="•"/>
              <a:defRPr sz="2400" kern="1200" baseline="0">
                <a:solidFill>
                  <a:schemeClr val="tx1"/>
                </a:solidFill>
                <a:latin typeface="Arial" charset="0"/>
                <a:ea typeface="+mn-ea"/>
                <a:cs typeface="+mn-cs"/>
              </a:defRPr>
            </a:lvl1pPr>
            <a:lvl2pPr marL="685800" indent="-228600" algn="l" defTabSz="914400" rtl="0" eaLnBrk="1" latinLnBrk="0" hangingPunct="1">
              <a:lnSpc>
                <a:spcPct val="100000"/>
              </a:lnSpc>
              <a:spcBef>
                <a:spcPts val="500"/>
              </a:spcBef>
              <a:buFont typeface="Arial"/>
              <a:buChar char="•"/>
              <a:defRPr sz="2400" kern="1200" baseline="0">
                <a:solidFill>
                  <a:schemeClr val="tx1"/>
                </a:solidFill>
                <a:latin typeface="Arial" charset="0"/>
                <a:ea typeface="+mn-ea"/>
                <a:cs typeface="+mn-cs"/>
              </a:defRPr>
            </a:lvl2pPr>
            <a:lvl3pPr marL="1143000" indent="-228600" algn="l" defTabSz="914400" rtl="0" eaLnBrk="1" latinLnBrk="0" hangingPunct="1">
              <a:lnSpc>
                <a:spcPct val="100000"/>
              </a:lnSpc>
              <a:spcBef>
                <a:spcPts val="500"/>
              </a:spcBef>
              <a:buFont typeface="Arial"/>
              <a:buChar char="•"/>
              <a:defRPr sz="2000" kern="1200" baseline="0">
                <a:solidFill>
                  <a:schemeClr val="tx1"/>
                </a:solidFill>
                <a:latin typeface="Arial" charset="0"/>
                <a:ea typeface="+mn-ea"/>
                <a:cs typeface="+mn-cs"/>
              </a:defRPr>
            </a:lvl3pPr>
            <a:lvl4pPr marL="1600200" indent="-228600" algn="l" defTabSz="914400" rtl="0" eaLnBrk="1" latinLnBrk="0" hangingPunct="1">
              <a:lnSpc>
                <a:spcPct val="100000"/>
              </a:lnSpc>
              <a:spcBef>
                <a:spcPts val="500"/>
              </a:spcBef>
              <a:buFont typeface="Arial"/>
              <a:buChar char="•"/>
              <a:defRPr sz="1800" kern="1200" baseline="0">
                <a:solidFill>
                  <a:schemeClr val="tx1"/>
                </a:solidFill>
                <a:latin typeface="Arial" charset="0"/>
                <a:ea typeface="+mn-ea"/>
                <a:cs typeface="+mn-cs"/>
              </a:defRPr>
            </a:lvl4pPr>
            <a:lvl5pPr marL="2057400" indent="-228600" algn="l" defTabSz="914400" rtl="0" eaLnBrk="1" latinLnBrk="0" hangingPunct="1">
              <a:lnSpc>
                <a:spcPct val="100000"/>
              </a:lnSpc>
              <a:spcBef>
                <a:spcPts val="500"/>
              </a:spcBef>
              <a:buFont typeface="Arial"/>
              <a:buChar char="•"/>
              <a:defRPr sz="1800" kern="1200" baseline="0">
                <a:solidFill>
                  <a:schemeClr val="tx1"/>
                </a:solidFill>
                <a:latin typeface="Arial"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endParaRPr lang="nl-BE" dirty="0"/>
          </a:p>
        </p:txBody>
      </p:sp>
      <p:sp>
        <p:nvSpPr>
          <p:cNvPr id="2" name="Tijdelijke aanduiding voor inhoud 1">
            <a:extLst>
              <a:ext uri="{FF2B5EF4-FFF2-40B4-BE49-F238E27FC236}">
                <a16:creationId xmlns:a16="http://schemas.microsoft.com/office/drawing/2014/main" id="{70484629-0317-A2E7-6144-8D31A53D9CDC}"/>
              </a:ext>
            </a:extLst>
          </p:cNvPr>
          <p:cNvSpPr txBox="1">
            <a:spLocks/>
          </p:cNvSpPr>
          <p:nvPr/>
        </p:nvSpPr>
        <p:spPr>
          <a:xfrm>
            <a:off x="728400" y="1808400"/>
            <a:ext cx="11041200" cy="4464000"/>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Font typeface="Arial"/>
              <a:buChar char="•"/>
              <a:defRPr sz="2400" kern="1200" baseline="0">
                <a:solidFill>
                  <a:schemeClr val="tx1"/>
                </a:solidFill>
                <a:latin typeface="Arial" charset="0"/>
                <a:ea typeface="+mn-ea"/>
                <a:cs typeface="+mn-cs"/>
              </a:defRPr>
            </a:lvl1pPr>
            <a:lvl2pPr marL="685800" indent="-228600" algn="l" defTabSz="914400" rtl="0" eaLnBrk="1" latinLnBrk="0" hangingPunct="1">
              <a:lnSpc>
                <a:spcPct val="100000"/>
              </a:lnSpc>
              <a:spcBef>
                <a:spcPts val="500"/>
              </a:spcBef>
              <a:buFont typeface="Arial"/>
              <a:buChar char="•"/>
              <a:defRPr sz="2400" kern="1200" baseline="0">
                <a:solidFill>
                  <a:schemeClr val="tx1"/>
                </a:solidFill>
                <a:latin typeface="Arial" charset="0"/>
                <a:ea typeface="+mn-ea"/>
                <a:cs typeface="+mn-cs"/>
              </a:defRPr>
            </a:lvl2pPr>
            <a:lvl3pPr marL="1143000" indent="-228600" algn="l" defTabSz="914400" rtl="0" eaLnBrk="1" latinLnBrk="0" hangingPunct="1">
              <a:lnSpc>
                <a:spcPct val="100000"/>
              </a:lnSpc>
              <a:spcBef>
                <a:spcPts val="500"/>
              </a:spcBef>
              <a:buFont typeface="Arial"/>
              <a:buChar char="•"/>
              <a:defRPr sz="2000" kern="1200" baseline="0">
                <a:solidFill>
                  <a:schemeClr val="tx1"/>
                </a:solidFill>
                <a:latin typeface="Arial" charset="0"/>
                <a:ea typeface="+mn-ea"/>
                <a:cs typeface="+mn-cs"/>
              </a:defRPr>
            </a:lvl3pPr>
            <a:lvl4pPr marL="1600200" indent="-228600" algn="l" defTabSz="914400" rtl="0" eaLnBrk="1" latinLnBrk="0" hangingPunct="1">
              <a:lnSpc>
                <a:spcPct val="100000"/>
              </a:lnSpc>
              <a:spcBef>
                <a:spcPts val="500"/>
              </a:spcBef>
              <a:buFont typeface="Arial"/>
              <a:buChar char="•"/>
              <a:defRPr sz="1800" kern="1200" baseline="0">
                <a:solidFill>
                  <a:schemeClr val="tx1"/>
                </a:solidFill>
                <a:latin typeface="Arial" charset="0"/>
                <a:ea typeface="+mn-ea"/>
                <a:cs typeface="+mn-cs"/>
              </a:defRPr>
            </a:lvl4pPr>
            <a:lvl5pPr marL="2057400" indent="-228600" algn="l" defTabSz="914400" rtl="0" eaLnBrk="1" latinLnBrk="0" hangingPunct="1">
              <a:lnSpc>
                <a:spcPct val="100000"/>
              </a:lnSpc>
              <a:spcBef>
                <a:spcPts val="500"/>
              </a:spcBef>
              <a:buFont typeface="Arial"/>
              <a:buChar char="•"/>
              <a:defRPr sz="1800" kern="1200" baseline="0">
                <a:solidFill>
                  <a:schemeClr val="tx1"/>
                </a:solidFill>
                <a:latin typeface="Arial"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nl-BE" dirty="0"/>
              <a:t>Essentiele functionaliteit aanbieden</a:t>
            </a:r>
          </a:p>
          <a:p>
            <a:r>
              <a:rPr lang="nl-BE" dirty="0"/>
              <a:t>Minimale DFD</a:t>
            </a:r>
          </a:p>
          <a:p>
            <a:endParaRPr lang="nl-BE" dirty="0"/>
          </a:p>
        </p:txBody>
      </p:sp>
    </p:spTree>
    <p:extLst>
      <p:ext uri="{BB962C8B-B14F-4D97-AF65-F5344CB8AC3E}">
        <p14:creationId xmlns:p14="http://schemas.microsoft.com/office/powerpoint/2010/main" val="769247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ijdelijke aanduiding voor inhoud 5">
            <a:extLst>
              <a:ext uri="{FF2B5EF4-FFF2-40B4-BE49-F238E27FC236}">
                <a16:creationId xmlns:a16="http://schemas.microsoft.com/office/drawing/2014/main" id="{BAD322F8-4723-AFE8-9472-05655A015E5B}"/>
              </a:ext>
            </a:extLst>
          </p:cNvPr>
          <p:cNvGraphicFramePr>
            <a:graphicFrameLocks noGrp="1"/>
          </p:cNvGraphicFramePr>
          <p:nvPr>
            <p:ph idx="1"/>
            <p:extLst>
              <p:ext uri="{D42A27DB-BD31-4B8C-83A1-F6EECF244321}">
                <p14:modId xmlns:p14="http://schemas.microsoft.com/office/powerpoint/2010/main" val="2620884130"/>
              </p:ext>
            </p:extLst>
          </p:nvPr>
        </p:nvGraphicFramePr>
        <p:xfrm>
          <a:off x="9432099" y="475989"/>
          <a:ext cx="2122032" cy="534709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3" name="Tijdelijke aanduiding voor voettekst 2">
            <a:extLst>
              <a:ext uri="{FF2B5EF4-FFF2-40B4-BE49-F238E27FC236}">
                <a16:creationId xmlns:a16="http://schemas.microsoft.com/office/drawing/2014/main" id="{ECB9CEF9-9748-EBB2-C410-B8B66DAA834B}"/>
              </a:ext>
            </a:extLst>
          </p:cNvPr>
          <p:cNvSpPr>
            <a:spLocks noGrp="1"/>
          </p:cNvSpPr>
          <p:nvPr>
            <p:ph type="ftr" sz="quarter" idx="11"/>
          </p:nvPr>
        </p:nvSpPr>
        <p:spPr/>
        <p:txBody>
          <a:bodyPr/>
          <a:lstStyle/>
          <a:p>
            <a:r>
              <a:rPr lang="nl-NL"/>
              <a:t>Faculteit Wetenschappen, Departement Computer Wetenschappen, DistriNet</a:t>
            </a:r>
          </a:p>
        </p:txBody>
      </p:sp>
      <p:sp>
        <p:nvSpPr>
          <p:cNvPr id="4" name="Tijdelijke aanduiding voor dianummer 3">
            <a:extLst>
              <a:ext uri="{FF2B5EF4-FFF2-40B4-BE49-F238E27FC236}">
                <a16:creationId xmlns:a16="http://schemas.microsoft.com/office/drawing/2014/main" id="{BBF3DB29-6BEC-11B3-BDF4-9397EA310137}"/>
              </a:ext>
            </a:extLst>
          </p:cNvPr>
          <p:cNvSpPr>
            <a:spLocks noGrp="1"/>
          </p:cNvSpPr>
          <p:nvPr>
            <p:ph type="sldNum" sz="quarter" idx="12"/>
          </p:nvPr>
        </p:nvSpPr>
        <p:spPr/>
        <p:txBody>
          <a:bodyPr/>
          <a:lstStyle/>
          <a:p>
            <a:fld id="{0A297500-7527-634B-90F4-69D0994C32B4}" type="slidenum">
              <a:rPr lang="nl-NL" smtClean="0"/>
              <a:t>11</a:t>
            </a:fld>
            <a:endParaRPr lang="nl-NL"/>
          </a:p>
        </p:txBody>
      </p:sp>
      <p:sp>
        <p:nvSpPr>
          <p:cNvPr id="5" name="Titel 4">
            <a:extLst>
              <a:ext uri="{FF2B5EF4-FFF2-40B4-BE49-F238E27FC236}">
                <a16:creationId xmlns:a16="http://schemas.microsoft.com/office/drawing/2014/main" id="{24C0EFBF-B3E8-E24A-0092-11B44FE89BAB}"/>
              </a:ext>
            </a:extLst>
          </p:cNvPr>
          <p:cNvSpPr>
            <a:spLocks noGrp="1"/>
          </p:cNvSpPr>
          <p:nvPr>
            <p:ph type="title"/>
          </p:nvPr>
        </p:nvSpPr>
        <p:spPr/>
        <p:txBody>
          <a:bodyPr/>
          <a:lstStyle/>
          <a:p>
            <a:r>
              <a:rPr lang="nl-BE" dirty="0"/>
              <a:t>Doelstellingen</a:t>
            </a:r>
          </a:p>
        </p:txBody>
      </p:sp>
      <p:sp>
        <p:nvSpPr>
          <p:cNvPr id="7" name="Tijdelijke aanduiding voor inhoud 1">
            <a:extLst>
              <a:ext uri="{FF2B5EF4-FFF2-40B4-BE49-F238E27FC236}">
                <a16:creationId xmlns:a16="http://schemas.microsoft.com/office/drawing/2014/main" id="{3F5A5CFB-501D-8388-FA3A-3A831789CD48}"/>
              </a:ext>
            </a:extLst>
          </p:cNvPr>
          <p:cNvSpPr txBox="1">
            <a:spLocks/>
          </p:cNvSpPr>
          <p:nvPr/>
        </p:nvSpPr>
        <p:spPr>
          <a:xfrm>
            <a:off x="576000" y="1656000"/>
            <a:ext cx="11041200" cy="4464000"/>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Font typeface="Arial"/>
              <a:buChar char="•"/>
              <a:defRPr sz="2400" kern="1200" baseline="0">
                <a:solidFill>
                  <a:schemeClr val="tx1"/>
                </a:solidFill>
                <a:latin typeface="Arial" charset="0"/>
                <a:ea typeface="+mn-ea"/>
                <a:cs typeface="+mn-cs"/>
              </a:defRPr>
            </a:lvl1pPr>
            <a:lvl2pPr marL="685800" indent="-228600" algn="l" defTabSz="914400" rtl="0" eaLnBrk="1" latinLnBrk="0" hangingPunct="1">
              <a:lnSpc>
                <a:spcPct val="100000"/>
              </a:lnSpc>
              <a:spcBef>
                <a:spcPts val="500"/>
              </a:spcBef>
              <a:buFont typeface="Arial"/>
              <a:buChar char="•"/>
              <a:defRPr sz="2400" kern="1200" baseline="0">
                <a:solidFill>
                  <a:schemeClr val="tx1"/>
                </a:solidFill>
                <a:latin typeface="Arial" charset="0"/>
                <a:ea typeface="+mn-ea"/>
                <a:cs typeface="+mn-cs"/>
              </a:defRPr>
            </a:lvl2pPr>
            <a:lvl3pPr marL="1143000" indent="-228600" algn="l" defTabSz="914400" rtl="0" eaLnBrk="1" latinLnBrk="0" hangingPunct="1">
              <a:lnSpc>
                <a:spcPct val="100000"/>
              </a:lnSpc>
              <a:spcBef>
                <a:spcPts val="500"/>
              </a:spcBef>
              <a:buFont typeface="Arial"/>
              <a:buChar char="•"/>
              <a:defRPr sz="2000" kern="1200" baseline="0">
                <a:solidFill>
                  <a:schemeClr val="tx1"/>
                </a:solidFill>
                <a:latin typeface="Arial" charset="0"/>
                <a:ea typeface="+mn-ea"/>
                <a:cs typeface="+mn-cs"/>
              </a:defRPr>
            </a:lvl3pPr>
            <a:lvl4pPr marL="1600200" indent="-228600" algn="l" defTabSz="914400" rtl="0" eaLnBrk="1" latinLnBrk="0" hangingPunct="1">
              <a:lnSpc>
                <a:spcPct val="100000"/>
              </a:lnSpc>
              <a:spcBef>
                <a:spcPts val="500"/>
              </a:spcBef>
              <a:buFont typeface="Arial"/>
              <a:buChar char="•"/>
              <a:defRPr sz="1800" kern="1200" baseline="0">
                <a:solidFill>
                  <a:schemeClr val="tx1"/>
                </a:solidFill>
                <a:latin typeface="Arial" charset="0"/>
                <a:ea typeface="+mn-ea"/>
                <a:cs typeface="+mn-cs"/>
              </a:defRPr>
            </a:lvl4pPr>
            <a:lvl5pPr marL="2057400" indent="-228600" algn="l" defTabSz="914400" rtl="0" eaLnBrk="1" latinLnBrk="0" hangingPunct="1">
              <a:lnSpc>
                <a:spcPct val="100000"/>
              </a:lnSpc>
              <a:spcBef>
                <a:spcPts val="500"/>
              </a:spcBef>
              <a:buFont typeface="Arial"/>
              <a:buChar char="•"/>
              <a:defRPr sz="1800" kern="1200" baseline="0">
                <a:solidFill>
                  <a:schemeClr val="tx1"/>
                </a:solidFill>
                <a:latin typeface="Arial"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nl-BE" dirty="0"/>
              <a:t>Resulteert in geldig DFD</a:t>
            </a:r>
          </a:p>
          <a:p>
            <a:r>
              <a:rPr lang="nl-BE" dirty="0"/>
              <a:t>Reden</a:t>
            </a:r>
          </a:p>
          <a:p>
            <a:pPr lvl="1"/>
            <a:r>
              <a:rPr lang="nl-BE" dirty="0"/>
              <a:t>Minder flexibel</a:t>
            </a:r>
          </a:p>
          <a:p>
            <a:pPr lvl="2"/>
            <a:r>
              <a:rPr lang="nl-BE" dirty="0"/>
              <a:t>Minimaliseert fouten</a:t>
            </a:r>
          </a:p>
          <a:p>
            <a:pPr lvl="2"/>
            <a:r>
              <a:rPr lang="nl-BE" dirty="0"/>
              <a:t>Verhoogde productiviteit</a:t>
            </a:r>
          </a:p>
          <a:p>
            <a:pPr lvl="1"/>
            <a:r>
              <a:rPr lang="nl-BE" dirty="0"/>
              <a:t>Event</a:t>
            </a:r>
          </a:p>
          <a:p>
            <a:endParaRPr lang="nl-BE" dirty="0"/>
          </a:p>
        </p:txBody>
      </p:sp>
      <p:pic>
        <p:nvPicPr>
          <p:cNvPr id="9" name="Afbeelding 8" descr="Afbeelding met diagram, cirkel, lijn&#10;&#10;Automatisch gegenereerde beschrijving">
            <a:extLst>
              <a:ext uri="{FF2B5EF4-FFF2-40B4-BE49-F238E27FC236}">
                <a16:creationId xmlns:a16="http://schemas.microsoft.com/office/drawing/2014/main" id="{35B40C5F-7283-EAFE-FA06-96B03AF78D52}"/>
              </a:ext>
            </a:extLst>
          </p:cNvPr>
          <p:cNvPicPr>
            <a:picLocks noChangeAspect="1"/>
          </p:cNvPicPr>
          <p:nvPr/>
        </p:nvPicPr>
        <p:blipFill>
          <a:blip r:embed="rId9"/>
          <a:stretch>
            <a:fillRect/>
          </a:stretch>
        </p:blipFill>
        <p:spPr>
          <a:xfrm>
            <a:off x="4229099" y="3869687"/>
            <a:ext cx="5242876" cy="2250313"/>
          </a:xfrm>
          <a:prstGeom prst="rect">
            <a:avLst/>
          </a:prstGeom>
        </p:spPr>
      </p:pic>
    </p:spTree>
    <p:extLst>
      <p:ext uri="{BB962C8B-B14F-4D97-AF65-F5344CB8AC3E}">
        <p14:creationId xmlns:p14="http://schemas.microsoft.com/office/powerpoint/2010/main" val="1579752458"/>
      </p:ext>
    </p:extLst>
  </p:cSld>
  <p:clrMapOvr>
    <a:masterClrMapping/>
  </p:clrMapOvr>
  <p:extLst>
    <p:ext uri="{6950BFC3-D8DA-4A85-94F7-54DA5524770B}">
      <p188:commentRel xmlns:p188="http://schemas.microsoft.com/office/powerpoint/2018/8/main" r:id="rId3"/>
    </p:ext>
  </p:extLs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ijdelijke aanduiding voor inhoud 5">
            <a:extLst>
              <a:ext uri="{FF2B5EF4-FFF2-40B4-BE49-F238E27FC236}">
                <a16:creationId xmlns:a16="http://schemas.microsoft.com/office/drawing/2014/main" id="{BAD322F8-4723-AFE8-9472-05655A015E5B}"/>
              </a:ext>
            </a:extLst>
          </p:cNvPr>
          <p:cNvGraphicFramePr>
            <a:graphicFrameLocks noGrp="1"/>
          </p:cNvGraphicFramePr>
          <p:nvPr>
            <p:ph idx="1"/>
            <p:extLst>
              <p:ext uri="{D42A27DB-BD31-4B8C-83A1-F6EECF244321}">
                <p14:modId xmlns:p14="http://schemas.microsoft.com/office/powerpoint/2010/main" val="3541659752"/>
              </p:ext>
            </p:extLst>
          </p:nvPr>
        </p:nvGraphicFramePr>
        <p:xfrm>
          <a:off x="9432099" y="475989"/>
          <a:ext cx="2122032" cy="534709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3" name="Tijdelijke aanduiding voor voettekst 2">
            <a:extLst>
              <a:ext uri="{FF2B5EF4-FFF2-40B4-BE49-F238E27FC236}">
                <a16:creationId xmlns:a16="http://schemas.microsoft.com/office/drawing/2014/main" id="{ECB9CEF9-9748-EBB2-C410-B8B66DAA834B}"/>
              </a:ext>
            </a:extLst>
          </p:cNvPr>
          <p:cNvSpPr>
            <a:spLocks noGrp="1"/>
          </p:cNvSpPr>
          <p:nvPr>
            <p:ph type="ftr" sz="quarter" idx="11"/>
          </p:nvPr>
        </p:nvSpPr>
        <p:spPr/>
        <p:txBody>
          <a:bodyPr/>
          <a:lstStyle/>
          <a:p>
            <a:r>
              <a:rPr lang="nl-NL"/>
              <a:t>Faculteit Wetenschappen, Departement Computer Wetenschappen, DistriNet</a:t>
            </a:r>
          </a:p>
        </p:txBody>
      </p:sp>
      <p:sp>
        <p:nvSpPr>
          <p:cNvPr id="4" name="Tijdelijke aanduiding voor dianummer 3">
            <a:extLst>
              <a:ext uri="{FF2B5EF4-FFF2-40B4-BE49-F238E27FC236}">
                <a16:creationId xmlns:a16="http://schemas.microsoft.com/office/drawing/2014/main" id="{BBF3DB29-6BEC-11B3-BDF4-9397EA310137}"/>
              </a:ext>
            </a:extLst>
          </p:cNvPr>
          <p:cNvSpPr>
            <a:spLocks noGrp="1"/>
          </p:cNvSpPr>
          <p:nvPr>
            <p:ph type="sldNum" sz="quarter" idx="12"/>
          </p:nvPr>
        </p:nvSpPr>
        <p:spPr/>
        <p:txBody>
          <a:bodyPr/>
          <a:lstStyle/>
          <a:p>
            <a:fld id="{0A297500-7527-634B-90F4-69D0994C32B4}" type="slidenum">
              <a:rPr lang="nl-NL" smtClean="0"/>
              <a:t>12</a:t>
            </a:fld>
            <a:endParaRPr lang="nl-NL"/>
          </a:p>
        </p:txBody>
      </p:sp>
      <p:sp>
        <p:nvSpPr>
          <p:cNvPr id="5" name="Titel 4">
            <a:extLst>
              <a:ext uri="{FF2B5EF4-FFF2-40B4-BE49-F238E27FC236}">
                <a16:creationId xmlns:a16="http://schemas.microsoft.com/office/drawing/2014/main" id="{24C0EFBF-B3E8-E24A-0092-11B44FE89BAB}"/>
              </a:ext>
            </a:extLst>
          </p:cNvPr>
          <p:cNvSpPr>
            <a:spLocks noGrp="1"/>
          </p:cNvSpPr>
          <p:nvPr>
            <p:ph type="title"/>
          </p:nvPr>
        </p:nvSpPr>
        <p:spPr/>
        <p:txBody>
          <a:bodyPr/>
          <a:lstStyle/>
          <a:p>
            <a:r>
              <a:rPr lang="nl-BE" dirty="0"/>
              <a:t>Doelstellingen</a:t>
            </a:r>
          </a:p>
        </p:txBody>
      </p:sp>
      <p:sp>
        <p:nvSpPr>
          <p:cNvPr id="7" name="Tijdelijke aanduiding voor inhoud 1">
            <a:extLst>
              <a:ext uri="{FF2B5EF4-FFF2-40B4-BE49-F238E27FC236}">
                <a16:creationId xmlns:a16="http://schemas.microsoft.com/office/drawing/2014/main" id="{3F5A5CFB-501D-8388-FA3A-3A831789CD48}"/>
              </a:ext>
            </a:extLst>
          </p:cNvPr>
          <p:cNvSpPr txBox="1">
            <a:spLocks/>
          </p:cNvSpPr>
          <p:nvPr/>
        </p:nvSpPr>
        <p:spPr>
          <a:xfrm>
            <a:off x="576000" y="1656000"/>
            <a:ext cx="11041200" cy="4464000"/>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Font typeface="Arial"/>
              <a:buChar char="•"/>
              <a:defRPr sz="2400" kern="1200" baseline="0">
                <a:solidFill>
                  <a:schemeClr val="tx1"/>
                </a:solidFill>
                <a:latin typeface="Arial" charset="0"/>
                <a:ea typeface="+mn-ea"/>
                <a:cs typeface="+mn-cs"/>
              </a:defRPr>
            </a:lvl1pPr>
            <a:lvl2pPr marL="685800" indent="-228600" algn="l" defTabSz="914400" rtl="0" eaLnBrk="1" latinLnBrk="0" hangingPunct="1">
              <a:lnSpc>
                <a:spcPct val="100000"/>
              </a:lnSpc>
              <a:spcBef>
                <a:spcPts val="500"/>
              </a:spcBef>
              <a:buFont typeface="Arial"/>
              <a:buChar char="•"/>
              <a:defRPr sz="2400" kern="1200" baseline="0">
                <a:solidFill>
                  <a:schemeClr val="tx1"/>
                </a:solidFill>
                <a:latin typeface="Arial" charset="0"/>
                <a:ea typeface="+mn-ea"/>
                <a:cs typeface="+mn-cs"/>
              </a:defRPr>
            </a:lvl2pPr>
            <a:lvl3pPr marL="1143000" indent="-228600" algn="l" defTabSz="914400" rtl="0" eaLnBrk="1" latinLnBrk="0" hangingPunct="1">
              <a:lnSpc>
                <a:spcPct val="100000"/>
              </a:lnSpc>
              <a:spcBef>
                <a:spcPts val="500"/>
              </a:spcBef>
              <a:buFont typeface="Arial"/>
              <a:buChar char="•"/>
              <a:defRPr sz="2000" kern="1200" baseline="0">
                <a:solidFill>
                  <a:schemeClr val="tx1"/>
                </a:solidFill>
                <a:latin typeface="Arial" charset="0"/>
                <a:ea typeface="+mn-ea"/>
                <a:cs typeface="+mn-cs"/>
              </a:defRPr>
            </a:lvl3pPr>
            <a:lvl4pPr marL="1600200" indent="-228600" algn="l" defTabSz="914400" rtl="0" eaLnBrk="1" latinLnBrk="0" hangingPunct="1">
              <a:lnSpc>
                <a:spcPct val="100000"/>
              </a:lnSpc>
              <a:spcBef>
                <a:spcPts val="500"/>
              </a:spcBef>
              <a:buFont typeface="Arial"/>
              <a:buChar char="•"/>
              <a:defRPr sz="1800" kern="1200" baseline="0">
                <a:solidFill>
                  <a:schemeClr val="tx1"/>
                </a:solidFill>
                <a:latin typeface="Arial" charset="0"/>
                <a:ea typeface="+mn-ea"/>
                <a:cs typeface="+mn-cs"/>
              </a:defRPr>
            </a:lvl4pPr>
            <a:lvl5pPr marL="2057400" indent="-228600" algn="l" defTabSz="914400" rtl="0" eaLnBrk="1" latinLnBrk="0" hangingPunct="1">
              <a:lnSpc>
                <a:spcPct val="100000"/>
              </a:lnSpc>
              <a:spcBef>
                <a:spcPts val="500"/>
              </a:spcBef>
              <a:buFont typeface="Arial"/>
              <a:buChar char="•"/>
              <a:defRPr sz="1800" kern="1200" baseline="0">
                <a:solidFill>
                  <a:schemeClr val="tx1"/>
                </a:solidFill>
                <a:latin typeface="Arial"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endParaRPr lang="nl-BE" dirty="0"/>
          </a:p>
        </p:txBody>
      </p:sp>
      <p:sp>
        <p:nvSpPr>
          <p:cNvPr id="2" name="Tijdelijke aanduiding voor inhoud 1">
            <a:extLst>
              <a:ext uri="{FF2B5EF4-FFF2-40B4-BE49-F238E27FC236}">
                <a16:creationId xmlns:a16="http://schemas.microsoft.com/office/drawing/2014/main" id="{45157227-D155-88D5-FC8E-1B31FF3B87D6}"/>
              </a:ext>
            </a:extLst>
          </p:cNvPr>
          <p:cNvSpPr txBox="1">
            <a:spLocks/>
          </p:cNvSpPr>
          <p:nvPr/>
        </p:nvSpPr>
        <p:spPr>
          <a:xfrm>
            <a:off x="728400" y="1808400"/>
            <a:ext cx="11041200" cy="4464000"/>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Font typeface="Arial"/>
              <a:buChar char="•"/>
              <a:defRPr sz="2400" kern="1200" baseline="0">
                <a:solidFill>
                  <a:schemeClr val="tx1"/>
                </a:solidFill>
                <a:latin typeface="Arial" charset="0"/>
                <a:ea typeface="+mn-ea"/>
                <a:cs typeface="+mn-cs"/>
              </a:defRPr>
            </a:lvl1pPr>
            <a:lvl2pPr marL="685800" indent="-228600" algn="l" defTabSz="914400" rtl="0" eaLnBrk="1" latinLnBrk="0" hangingPunct="1">
              <a:lnSpc>
                <a:spcPct val="100000"/>
              </a:lnSpc>
              <a:spcBef>
                <a:spcPts val="500"/>
              </a:spcBef>
              <a:buFont typeface="Arial"/>
              <a:buChar char="•"/>
              <a:defRPr sz="2400" kern="1200" baseline="0">
                <a:solidFill>
                  <a:schemeClr val="tx1"/>
                </a:solidFill>
                <a:latin typeface="Arial" charset="0"/>
                <a:ea typeface="+mn-ea"/>
                <a:cs typeface="+mn-cs"/>
              </a:defRPr>
            </a:lvl2pPr>
            <a:lvl3pPr marL="1143000" indent="-228600" algn="l" defTabSz="914400" rtl="0" eaLnBrk="1" latinLnBrk="0" hangingPunct="1">
              <a:lnSpc>
                <a:spcPct val="100000"/>
              </a:lnSpc>
              <a:spcBef>
                <a:spcPts val="500"/>
              </a:spcBef>
              <a:buFont typeface="Arial"/>
              <a:buChar char="•"/>
              <a:defRPr sz="2000" kern="1200" baseline="0">
                <a:solidFill>
                  <a:schemeClr val="tx1"/>
                </a:solidFill>
                <a:latin typeface="Arial" charset="0"/>
                <a:ea typeface="+mn-ea"/>
                <a:cs typeface="+mn-cs"/>
              </a:defRPr>
            </a:lvl3pPr>
            <a:lvl4pPr marL="1600200" indent="-228600" algn="l" defTabSz="914400" rtl="0" eaLnBrk="1" latinLnBrk="0" hangingPunct="1">
              <a:lnSpc>
                <a:spcPct val="100000"/>
              </a:lnSpc>
              <a:spcBef>
                <a:spcPts val="500"/>
              </a:spcBef>
              <a:buFont typeface="Arial"/>
              <a:buChar char="•"/>
              <a:defRPr sz="1800" kern="1200" baseline="0">
                <a:solidFill>
                  <a:schemeClr val="tx1"/>
                </a:solidFill>
                <a:latin typeface="Arial" charset="0"/>
                <a:ea typeface="+mn-ea"/>
                <a:cs typeface="+mn-cs"/>
              </a:defRPr>
            </a:lvl4pPr>
            <a:lvl5pPr marL="2057400" indent="-228600" algn="l" defTabSz="914400" rtl="0" eaLnBrk="1" latinLnBrk="0" hangingPunct="1">
              <a:lnSpc>
                <a:spcPct val="100000"/>
              </a:lnSpc>
              <a:spcBef>
                <a:spcPts val="500"/>
              </a:spcBef>
              <a:buFont typeface="Arial"/>
              <a:buChar char="•"/>
              <a:defRPr sz="1800" kern="1200" baseline="0">
                <a:solidFill>
                  <a:schemeClr val="tx1"/>
                </a:solidFill>
                <a:latin typeface="Arial"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nl-BE" dirty="0"/>
              <a:t>Essentie van de taal</a:t>
            </a:r>
          </a:p>
          <a:p>
            <a:r>
              <a:rPr lang="nl-BE" dirty="0"/>
              <a:t>Rationaal achter event documenteren</a:t>
            </a:r>
          </a:p>
          <a:p>
            <a:r>
              <a:rPr lang="nl-BE" dirty="0"/>
              <a:t>Documentatie koppelen aan event</a:t>
            </a:r>
          </a:p>
          <a:p>
            <a:r>
              <a:rPr lang="nl-BE" dirty="0"/>
              <a:t>Event groepering</a:t>
            </a:r>
          </a:p>
          <a:p>
            <a:endParaRPr lang="nl-BE" dirty="0"/>
          </a:p>
        </p:txBody>
      </p:sp>
    </p:spTree>
    <p:extLst>
      <p:ext uri="{BB962C8B-B14F-4D97-AF65-F5344CB8AC3E}">
        <p14:creationId xmlns:p14="http://schemas.microsoft.com/office/powerpoint/2010/main" val="1713401073"/>
      </p:ext>
    </p:extLst>
  </p:cSld>
  <p:clrMapOvr>
    <a:masterClrMapping/>
  </p:clrMapOvr>
  <p:extLst>
    <p:ext uri="{6950BFC3-D8DA-4A85-94F7-54DA5524770B}">
      <p188:commentRel xmlns:p188="http://schemas.microsoft.com/office/powerpoint/2018/8/main" r:id="rId3"/>
    </p:ext>
  </p:extLs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ijdelijke aanduiding voor inhoud 5">
            <a:extLst>
              <a:ext uri="{FF2B5EF4-FFF2-40B4-BE49-F238E27FC236}">
                <a16:creationId xmlns:a16="http://schemas.microsoft.com/office/drawing/2014/main" id="{BAD322F8-4723-AFE8-9472-05655A015E5B}"/>
              </a:ext>
            </a:extLst>
          </p:cNvPr>
          <p:cNvGraphicFramePr>
            <a:graphicFrameLocks noGrp="1"/>
          </p:cNvGraphicFramePr>
          <p:nvPr>
            <p:ph idx="1"/>
            <p:extLst>
              <p:ext uri="{D42A27DB-BD31-4B8C-83A1-F6EECF244321}">
                <p14:modId xmlns:p14="http://schemas.microsoft.com/office/powerpoint/2010/main" val="2168787702"/>
              </p:ext>
            </p:extLst>
          </p:nvPr>
        </p:nvGraphicFramePr>
        <p:xfrm>
          <a:off x="9432099" y="475989"/>
          <a:ext cx="2122032" cy="534709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ijdelijke aanduiding voor voettekst 2">
            <a:extLst>
              <a:ext uri="{FF2B5EF4-FFF2-40B4-BE49-F238E27FC236}">
                <a16:creationId xmlns:a16="http://schemas.microsoft.com/office/drawing/2014/main" id="{ECB9CEF9-9748-EBB2-C410-B8B66DAA834B}"/>
              </a:ext>
            </a:extLst>
          </p:cNvPr>
          <p:cNvSpPr>
            <a:spLocks noGrp="1"/>
          </p:cNvSpPr>
          <p:nvPr>
            <p:ph type="ftr" sz="quarter" idx="11"/>
          </p:nvPr>
        </p:nvSpPr>
        <p:spPr/>
        <p:txBody>
          <a:bodyPr/>
          <a:lstStyle/>
          <a:p>
            <a:r>
              <a:rPr lang="nl-NL"/>
              <a:t>Faculteit Wetenschappen, Departement Computer Wetenschappen, DistriNet</a:t>
            </a:r>
          </a:p>
        </p:txBody>
      </p:sp>
      <p:sp>
        <p:nvSpPr>
          <p:cNvPr id="4" name="Tijdelijke aanduiding voor dianummer 3">
            <a:extLst>
              <a:ext uri="{FF2B5EF4-FFF2-40B4-BE49-F238E27FC236}">
                <a16:creationId xmlns:a16="http://schemas.microsoft.com/office/drawing/2014/main" id="{BBF3DB29-6BEC-11B3-BDF4-9397EA310137}"/>
              </a:ext>
            </a:extLst>
          </p:cNvPr>
          <p:cNvSpPr>
            <a:spLocks noGrp="1"/>
          </p:cNvSpPr>
          <p:nvPr>
            <p:ph type="sldNum" sz="quarter" idx="12"/>
          </p:nvPr>
        </p:nvSpPr>
        <p:spPr/>
        <p:txBody>
          <a:bodyPr/>
          <a:lstStyle/>
          <a:p>
            <a:fld id="{0A297500-7527-634B-90F4-69D0994C32B4}" type="slidenum">
              <a:rPr lang="nl-NL" smtClean="0"/>
              <a:t>13</a:t>
            </a:fld>
            <a:endParaRPr lang="nl-NL"/>
          </a:p>
        </p:txBody>
      </p:sp>
      <p:sp>
        <p:nvSpPr>
          <p:cNvPr id="5" name="Titel 4">
            <a:extLst>
              <a:ext uri="{FF2B5EF4-FFF2-40B4-BE49-F238E27FC236}">
                <a16:creationId xmlns:a16="http://schemas.microsoft.com/office/drawing/2014/main" id="{24C0EFBF-B3E8-E24A-0092-11B44FE89BAB}"/>
              </a:ext>
            </a:extLst>
          </p:cNvPr>
          <p:cNvSpPr>
            <a:spLocks noGrp="1"/>
          </p:cNvSpPr>
          <p:nvPr>
            <p:ph type="title"/>
          </p:nvPr>
        </p:nvSpPr>
        <p:spPr/>
        <p:txBody>
          <a:bodyPr/>
          <a:lstStyle/>
          <a:p>
            <a:r>
              <a:rPr lang="nl-BE" dirty="0"/>
              <a:t>Doelstellingen</a:t>
            </a:r>
          </a:p>
        </p:txBody>
      </p:sp>
      <p:sp>
        <p:nvSpPr>
          <p:cNvPr id="7" name="Tijdelijke aanduiding voor inhoud 1">
            <a:extLst>
              <a:ext uri="{FF2B5EF4-FFF2-40B4-BE49-F238E27FC236}">
                <a16:creationId xmlns:a16="http://schemas.microsoft.com/office/drawing/2014/main" id="{3F5A5CFB-501D-8388-FA3A-3A831789CD48}"/>
              </a:ext>
            </a:extLst>
          </p:cNvPr>
          <p:cNvSpPr txBox="1">
            <a:spLocks/>
          </p:cNvSpPr>
          <p:nvPr/>
        </p:nvSpPr>
        <p:spPr>
          <a:xfrm>
            <a:off x="576000" y="1656000"/>
            <a:ext cx="11041200" cy="4464000"/>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Font typeface="Arial"/>
              <a:buChar char="•"/>
              <a:defRPr sz="2400" kern="1200" baseline="0">
                <a:solidFill>
                  <a:schemeClr val="tx1"/>
                </a:solidFill>
                <a:latin typeface="Arial" charset="0"/>
                <a:ea typeface="+mn-ea"/>
                <a:cs typeface="+mn-cs"/>
              </a:defRPr>
            </a:lvl1pPr>
            <a:lvl2pPr marL="685800" indent="-228600" algn="l" defTabSz="914400" rtl="0" eaLnBrk="1" latinLnBrk="0" hangingPunct="1">
              <a:lnSpc>
                <a:spcPct val="100000"/>
              </a:lnSpc>
              <a:spcBef>
                <a:spcPts val="500"/>
              </a:spcBef>
              <a:buFont typeface="Arial"/>
              <a:buChar char="•"/>
              <a:defRPr sz="2400" kern="1200" baseline="0">
                <a:solidFill>
                  <a:schemeClr val="tx1"/>
                </a:solidFill>
                <a:latin typeface="Arial" charset="0"/>
                <a:ea typeface="+mn-ea"/>
                <a:cs typeface="+mn-cs"/>
              </a:defRPr>
            </a:lvl2pPr>
            <a:lvl3pPr marL="1143000" indent="-228600" algn="l" defTabSz="914400" rtl="0" eaLnBrk="1" latinLnBrk="0" hangingPunct="1">
              <a:lnSpc>
                <a:spcPct val="100000"/>
              </a:lnSpc>
              <a:spcBef>
                <a:spcPts val="500"/>
              </a:spcBef>
              <a:buFont typeface="Arial"/>
              <a:buChar char="•"/>
              <a:defRPr sz="2000" kern="1200" baseline="0">
                <a:solidFill>
                  <a:schemeClr val="tx1"/>
                </a:solidFill>
                <a:latin typeface="Arial" charset="0"/>
                <a:ea typeface="+mn-ea"/>
                <a:cs typeface="+mn-cs"/>
              </a:defRPr>
            </a:lvl3pPr>
            <a:lvl4pPr marL="1600200" indent="-228600" algn="l" defTabSz="914400" rtl="0" eaLnBrk="1" latinLnBrk="0" hangingPunct="1">
              <a:lnSpc>
                <a:spcPct val="100000"/>
              </a:lnSpc>
              <a:spcBef>
                <a:spcPts val="500"/>
              </a:spcBef>
              <a:buFont typeface="Arial"/>
              <a:buChar char="•"/>
              <a:defRPr sz="1800" kern="1200" baseline="0">
                <a:solidFill>
                  <a:schemeClr val="tx1"/>
                </a:solidFill>
                <a:latin typeface="Arial" charset="0"/>
                <a:ea typeface="+mn-ea"/>
                <a:cs typeface="+mn-cs"/>
              </a:defRPr>
            </a:lvl4pPr>
            <a:lvl5pPr marL="2057400" indent="-228600" algn="l" defTabSz="914400" rtl="0" eaLnBrk="1" latinLnBrk="0" hangingPunct="1">
              <a:lnSpc>
                <a:spcPct val="100000"/>
              </a:lnSpc>
              <a:spcBef>
                <a:spcPts val="500"/>
              </a:spcBef>
              <a:buFont typeface="Arial"/>
              <a:buChar char="•"/>
              <a:defRPr sz="1800" kern="1200" baseline="0">
                <a:solidFill>
                  <a:schemeClr val="tx1"/>
                </a:solidFill>
                <a:latin typeface="Arial"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endParaRPr lang="nl-BE" dirty="0"/>
          </a:p>
        </p:txBody>
      </p:sp>
      <p:sp>
        <p:nvSpPr>
          <p:cNvPr id="2" name="Tijdelijke aanduiding voor inhoud 1">
            <a:extLst>
              <a:ext uri="{FF2B5EF4-FFF2-40B4-BE49-F238E27FC236}">
                <a16:creationId xmlns:a16="http://schemas.microsoft.com/office/drawing/2014/main" id="{45157227-D155-88D5-FC8E-1B31FF3B87D6}"/>
              </a:ext>
            </a:extLst>
          </p:cNvPr>
          <p:cNvSpPr txBox="1">
            <a:spLocks/>
          </p:cNvSpPr>
          <p:nvPr/>
        </p:nvSpPr>
        <p:spPr>
          <a:xfrm>
            <a:off x="728400" y="1808400"/>
            <a:ext cx="11041200" cy="4464000"/>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Font typeface="Arial"/>
              <a:buChar char="•"/>
              <a:defRPr sz="2400" kern="1200" baseline="0">
                <a:solidFill>
                  <a:schemeClr val="tx1"/>
                </a:solidFill>
                <a:latin typeface="Arial" charset="0"/>
                <a:ea typeface="+mn-ea"/>
                <a:cs typeface="+mn-cs"/>
              </a:defRPr>
            </a:lvl1pPr>
            <a:lvl2pPr marL="685800" indent="-228600" algn="l" defTabSz="914400" rtl="0" eaLnBrk="1" latinLnBrk="0" hangingPunct="1">
              <a:lnSpc>
                <a:spcPct val="100000"/>
              </a:lnSpc>
              <a:spcBef>
                <a:spcPts val="500"/>
              </a:spcBef>
              <a:buFont typeface="Arial"/>
              <a:buChar char="•"/>
              <a:defRPr sz="2400" kern="1200" baseline="0">
                <a:solidFill>
                  <a:schemeClr val="tx1"/>
                </a:solidFill>
                <a:latin typeface="Arial" charset="0"/>
                <a:ea typeface="+mn-ea"/>
                <a:cs typeface="+mn-cs"/>
              </a:defRPr>
            </a:lvl2pPr>
            <a:lvl3pPr marL="1143000" indent="-228600" algn="l" defTabSz="914400" rtl="0" eaLnBrk="1" latinLnBrk="0" hangingPunct="1">
              <a:lnSpc>
                <a:spcPct val="100000"/>
              </a:lnSpc>
              <a:spcBef>
                <a:spcPts val="500"/>
              </a:spcBef>
              <a:buFont typeface="Arial"/>
              <a:buChar char="•"/>
              <a:defRPr sz="2000" kern="1200" baseline="0">
                <a:solidFill>
                  <a:schemeClr val="tx1"/>
                </a:solidFill>
                <a:latin typeface="Arial" charset="0"/>
                <a:ea typeface="+mn-ea"/>
                <a:cs typeface="+mn-cs"/>
              </a:defRPr>
            </a:lvl3pPr>
            <a:lvl4pPr marL="1600200" indent="-228600" algn="l" defTabSz="914400" rtl="0" eaLnBrk="1" latinLnBrk="0" hangingPunct="1">
              <a:lnSpc>
                <a:spcPct val="100000"/>
              </a:lnSpc>
              <a:spcBef>
                <a:spcPts val="500"/>
              </a:spcBef>
              <a:buFont typeface="Arial"/>
              <a:buChar char="•"/>
              <a:defRPr sz="1800" kern="1200" baseline="0">
                <a:solidFill>
                  <a:schemeClr val="tx1"/>
                </a:solidFill>
                <a:latin typeface="Arial" charset="0"/>
                <a:ea typeface="+mn-ea"/>
                <a:cs typeface="+mn-cs"/>
              </a:defRPr>
            </a:lvl4pPr>
            <a:lvl5pPr marL="2057400" indent="-228600" algn="l" defTabSz="914400" rtl="0" eaLnBrk="1" latinLnBrk="0" hangingPunct="1">
              <a:lnSpc>
                <a:spcPct val="100000"/>
              </a:lnSpc>
              <a:spcBef>
                <a:spcPts val="500"/>
              </a:spcBef>
              <a:buFont typeface="Arial"/>
              <a:buChar char="•"/>
              <a:defRPr sz="1800" kern="1200" baseline="0">
                <a:solidFill>
                  <a:schemeClr val="tx1"/>
                </a:solidFill>
                <a:latin typeface="Arial"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nl-BE" dirty="0"/>
              <a:t>Modelleren niet verhinderen</a:t>
            </a:r>
          </a:p>
          <a:p>
            <a:r>
              <a:rPr lang="nl-BE" dirty="0"/>
              <a:t>Geen extra tijd documenteren</a:t>
            </a:r>
          </a:p>
          <a:p>
            <a:endParaRPr lang="nl-BE" dirty="0"/>
          </a:p>
        </p:txBody>
      </p:sp>
    </p:spTree>
    <p:extLst>
      <p:ext uri="{BB962C8B-B14F-4D97-AF65-F5344CB8AC3E}">
        <p14:creationId xmlns:p14="http://schemas.microsoft.com/office/powerpoint/2010/main" val="37956031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jdelijke aanduiding voor voettekst 2">
            <a:extLst>
              <a:ext uri="{FF2B5EF4-FFF2-40B4-BE49-F238E27FC236}">
                <a16:creationId xmlns:a16="http://schemas.microsoft.com/office/drawing/2014/main" id="{2695FCFF-7B3D-0825-BE19-AED38F649A76}"/>
              </a:ext>
            </a:extLst>
          </p:cNvPr>
          <p:cNvSpPr>
            <a:spLocks noGrp="1"/>
          </p:cNvSpPr>
          <p:nvPr>
            <p:ph type="ftr" sz="quarter" idx="11"/>
          </p:nvPr>
        </p:nvSpPr>
        <p:spPr/>
        <p:txBody>
          <a:bodyPr/>
          <a:lstStyle/>
          <a:p>
            <a:r>
              <a:rPr lang="nl-NL"/>
              <a:t>Faculteit Wetenschappen, Departement Computer Wetenschappen, DistriNet</a:t>
            </a:r>
          </a:p>
        </p:txBody>
      </p:sp>
      <p:sp>
        <p:nvSpPr>
          <p:cNvPr id="4" name="Tijdelijke aanduiding voor dianummer 3">
            <a:extLst>
              <a:ext uri="{FF2B5EF4-FFF2-40B4-BE49-F238E27FC236}">
                <a16:creationId xmlns:a16="http://schemas.microsoft.com/office/drawing/2014/main" id="{5B860419-D9E8-1831-1BBE-F91C0D4AD51C}"/>
              </a:ext>
            </a:extLst>
          </p:cNvPr>
          <p:cNvSpPr>
            <a:spLocks noGrp="1"/>
          </p:cNvSpPr>
          <p:nvPr>
            <p:ph type="sldNum" sz="quarter" idx="12"/>
          </p:nvPr>
        </p:nvSpPr>
        <p:spPr/>
        <p:txBody>
          <a:bodyPr/>
          <a:lstStyle/>
          <a:p>
            <a:fld id="{0A297500-7527-634B-90F4-69D0994C32B4}" type="slidenum">
              <a:rPr lang="nl-NL" smtClean="0"/>
              <a:t>14</a:t>
            </a:fld>
            <a:endParaRPr lang="nl-NL"/>
          </a:p>
        </p:txBody>
      </p:sp>
      <p:sp>
        <p:nvSpPr>
          <p:cNvPr id="5" name="Titel 4">
            <a:extLst>
              <a:ext uri="{FF2B5EF4-FFF2-40B4-BE49-F238E27FC236}">
                <a16:creationId xmlns:a16="http://schemas.microsoft.com/office/drawing/2014/main" id="{E4679610-E9BE-33AC-809B-96086F472546}"/>
              </a:ext>
            </a:extLst>
          </p:cNvPr>
          <p:cNvSpPr>
            <a:spLocks noGrp="1"/>
          </p:cNvSpPr>
          <p:nvPr>
            <p:ph type="title"/>
          </p:nvPr>
        </p:nvSpPr>
        <p:spPr/>
        <p:txBody>
          <a:bodyPr/>
          <a:lstStyle/>
          <a:p>
            <a:r>
              <a:rPr lang="nl-BE" dirty="0"/>
              <a:t>Operaties</a:t>
            </a:r>
          </a:p>
        </p:txBody>
      </p:sp>
      <p:graphicFrame>
        <p:nvGraphicFramePr>
          <p:cNvPr id="6" name="Tijdelijke aanduiding voor inhoud 5">
            <a:extLst>
              <a:ext uri="{FF2B5EF4-FFF2-40B4-BE49-F238E27FC236}">
                <a16:creationId xmlns:a16="http://schemas.microsoft.com/office/drawing/2014/main" id="{B69615D8-8920-0DFF-B867-979521FFE41F}"/>
              </a:ext>
            </a:extLst>
          </p:cNvPr>
          <p:cNvGraphicFramePr>
            <a:graphicFrameLocks noGrp="1"/>
          </p:cNvGraphicFramePr>
          <p:nvPr>
            <p:ph idx="1"/>
            <p:extLst>
              <p:ext uri="{D42A27DB-BD31-4B8C-83A1-F6EECF244321}">
                <p14:modId xmlns:p14="http://schemas.microsoft.com/office/powerpoint/2010/main" val="2408763133"/>
              </p:ext>
            </p:extLst>
          </p:nvPr>
        </p:nvGraphicFramePr>
        <p:xfrm>
          <a:off x="8492647" y="0"/>
          <a:ext cx="3699354" cy="611270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9" name="Tijdelijke aanduiding voor inhoud 1">
            <a:extLst>
              <a:ext uri="{FF2B5EF4-FFF2-40B4-BE49-F238E27FC236}">
                <a16:creationId xmlns:a16="http://schemas.microsoft.com/office/drawing/2014/main" id="{9F48F100-95A8-9D4A-B31F-8089F8750503}"/>
              </a:ext>
            </a:extLst>
          </p:cNvPr>
          <p:cNvSpPr txBox="1">
            <a:spLocks/>
          </p:cNvSpPr>
          <p:nvPr/>
        </p:nvSpPr>
        <p:spPr>
          <a:xfrm>
            <a:off x="576000" y="1656000"/>
            <a:ext cx="11041200" cy="4464000"/>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Font typeface="Arial"/>
              <a:buChar char="•"/>
              <a:defRPr sz="2400" kern="1200" baseline="0">
                <a:solidFill>
                  <a:schemeClr val="tx1"/>
                </a:solidFill>
                <a:latin typeface="Arial" charset="0"/>
                <a:ea typeface="+mn-ea"/>
                <a:cs typeface="+mn-cs"/>
              </a:defRPr>
            </a:lvl1pPr>
            <a:lvl2pPr marL="685800" indent="-228600" algn="l" defTabSz="914400" rtl="0" eaLnBrk="1" latinLnBrk="0" hangingPunct="1">
              <a:lnSpc>
                <a:spcPct val="100000"/>
              </a:lnSpc>
              <a:spcBef>
                <a:spcPts val="500"/>
              </a:spcBef>
              <a:buFont typeface="Arial"/>
              <a:buChar char="•"/>
              <a:defRPr sz="2400" kern="1200" baseline="0">
                <a:solidFill>
                  <a:schemeClr val="tx1"/>
                </a:solidFill>
                <a:latin typeface="Arial" charset="0"/>
                <a:ea typeface="+mn-ea"/>
                <a:cs typeface="+mn-cs"/>
              </a:defRPr>
            </a:lvl2pPr>
            <a:lvl3pPr marL="1143000" indent="-228600" algn="l" defTabSz="914400" rtl="0" eaLnBrk="1" latinLnBrk="0" hangingPunct="1">
              <a:lnSpc>
                <a:spcPct val="100000"/>
              </a:lnSpc>
              <a:spcBef>
                <a:spcPts val="500"/>
              </a:spcBef>
              <a:buFont typeface="Arial"/>
              <a:buChar char="•"/>
              <a:defRPr sz="2000" kern="1200" baseline="0">
                <a:solidFill>
                  <a:schemeClr val="tx1"/>
                </a:solidFill>
                <a:latin typeface="Arial" charset="0"/>
                <a:ea typeface="+mn-ea"/>
                <a:cs typeface="+mn-cs"/>
              </a:defRPr>
            </a:lvl3pPr>
            <a:lvl4pPr marL="1600200" indent="-228600" algn="l" defTabSz="914400" rtl="0" eaLnBrk="1" latinLnBrk="0" hangingPunct="1">
              <a:lnSpc>
                <a:spcPct val="100000"/>
              </a:lnSpc>
              <a:spcBef>
                <a:spcPts val="500"/>
              </a:spcBef>
              <a:buFont typeface="Arial"/>
              <a:buChar char="•"/>
              <a:defRPr sz="1800" kern="1200" baseline="0">
                <a:solidFill>
                  <a:schemeClr val="tx1"/>
                </a:solidFill>
                <a:latin typeface="Arial" charset="0"/>
                <a:ea typeface="+mn-ea"/>
                <a:cs typeface="+mn-cs"/>
              </a:defRPr>
            </a:lvl4pPr>
            <a:lvl5pPr marL="2057400" indent="-228600" algn="l" defTabSz="914400" rtl="0" eaLnBrk="1" latinLnBrk="0" hangingPunct="1">
              <a:lnSpc>
                <a:spcPct val="100000"/>
              </a:lnSpc>
              <a:spcBef>
                <a:spcPts val="500"/>
              </a:spcBef>
              <a:buFont typeface="Arial"/>
              <a:buChar char="•"/>
              <a:defRPr sz="1800" kern="1200" baseline="0">
                <a:solidFill>
                  <a:schemeClr val="tx1"/>
                </a:solidFill>
                <a:latin typeface="Arial"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nl-BE" dirty="0"/>
              <a:t>Kern functionaliteit: documenteren</a:t>
            </a:r>
          </a:p>
          <a:p>
            <a:r>
              <a:rPr lang="nl-BE" dirty="0"/>
              <a:t>Proces, Externe Entiteit, Datastore</a:t>
            </a:r>
          </a:p>
          <a:p>
            <a:r>
              <a:rPr lang="nl-BE" dirty="0"/>
              <a:t>Data Flow</a:t>
            </a:r>
          </a:p>
          <a:p>
            <a:r>
              <a:rPr lang="nl-BE" dirty="0"/>
              <a:t>Trust </a:t>
            </a:r>
            <a:r>
              <a:rPr lang="nl-BE" dirty="0" err="1"/>
              <a:t>Boundary</a:t>
            </a:r>
            <a:endParaRPr lang="nl-BE" dirty="0"/>
          </a:p>
          <a:p>
            <a:r>
              <a:rPr lang="nl-BE" dirty="0"/>
              <a:t>ID voor element manipulatie</a:t>
            </a:r>
          </a:p>
        </p:txBody>
      </p:sp>
    </p:spTree>
    <p:extLst>
      <p:ext uri="{BB962C8B-B14F-4D97-AF65-F5344CB8AC3E}">
        <p14:creationId xmlns:p14="http://schemas.microsoft.com/office/powerpoint/2010/main" val="1774627901"/>
      </p:ext>
    </p:extLst>
  </p:cSld>
  <p:clrMapOvr>
    <a:masterClrMapping/>
  </p:clrMapOvr>
  <p:extLst>
    <p:ext uri="{6950BFC3-D8DA-4A85-94F7-54DA5524770B}">
      <p188:commentRel xmlns:p188="http://schemas.microsoft.com/office/powerpoint/2018/8/main" r:id="rId3"/>
    </p:ext>
  </p:extLs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jdelijke aanduiding voor voettekst 2">
            <a:extLst>
              <a:ext uri="{FF2B5EF4-FFF2-40B4-BE49-F238E27FC236}">
                <a16:creationId xmlns:a16="http://schemas.microsoft.com/office/drawing/2014/main" id="{2695FCFF-7B3D-0825-BE19-AED38F649A76}"/>
              </a:ext>
            </a:extLst>
          </p:cNvPr>
          <p:cNvSpPr>
            <a:spLocks noGrp="1"/>
          </p:cNvSpPr>
          <p:nvPr>
            <p:ph type="ftr" sz="quarter" idx="11"/>
          </p:nvPr>
        </p:nvSpPr>
        <p:spPr/>
        <p:txBody>
          <a:bodyPr/>
          <a:lstStyle/>
          <a:p>
            <a:r>
              <a:rPr lang="nl-NL"/>
              <a:t>Faculteit Wetenschappen, Departement Computer Wetenschappen, DistriNet</a:t>
            </a:r>
          </a:p>
        </p:txBody>
      </p:sp>
      <p:sp>
        <p:nvSpPr>
          <p:cNvPr id="4" name="Tijdelijke aanduiding voor dianummer 3">
            <a:extLst>
              <a:ext uri="{FF2B5EF4-FFF2-40B4-BE49-F238E27FC236}">
                <a16:creationId xmlns:a16="http://schemas.microsoft.com/office/drawing/2014/main" id="{5B860419-D9E8-1831-1BBE-F91C0D4AD51C}"/>
              </a:ext>
            </a:extLst>
          </p:cNvPr>
          <p:cNvSpPr>
            <a:spLocks noGrp="1"/>
          </p:cNvSpPr>
          <p:nvPr>
            <p:ph type="sldNum" sz="quarter" idx="12"/>
          </p:nvPr>
        </p:nvSpPr>
        <p:spPr/>
        <p:txBody>
          <a:bodyPr/>
          <a:lstStyle/>
          <a:p>
            <a:fld id="{0A297500-7527-634B-90F4-69D0994C32B4}" type="slidenum">
              <a:rPr lang="nl-NL" smtClean="0"/>
              <a:t>15</a:t>
            </a:fld>
            <a:endParaRPr lang="nl-NL"/>
          </a:p>
        </p:txBody>
      </p:sp>
      <p:sp>
        <p:nvSpPr>
          <p:cNvPr id="5" name="Titel 4">
            <a:extLst>
              <a:ext uri="{FF2B5EF4-FFF2-40B4-BE49-F238E27FC236}">
                <a16:creationId xmlns:a16="http://schemas.microsoft.com/office/drawing/2014/main" id="{E4679610-E9BE-33AC-809B-96086F472546}"/>
              </a:ext>
            </a:extLst>
          </p:cNvPr>
          <p:cNvSpPr>
            <a:spLocks noGrp="1"/>
          </p:cNvSpPr>
          <p:nvPr>
            <p:ph type="title"/>
          </p:nvPr>
        </p:nvSpPr>
        <p:spPr/>
        <p:txBody>
          <a:bodyPr/>
          <a:lstStyle/>
          <a:p>
            <a:r>
              <a:rPr lang="nl-BE" dirty="0"/>
              <a:t>Operaties: Verwijderen</a:t>
            </a:r>
          </a:p>
        </p:txBody>
      </p:sp>
      <p:sp>
        <p:nvSpPr>
          <p:cNvPr id="9" name="Tijdelijke aanduiding voor inhoud 1">
            <a:extLst>
              <a:ext uri="{FF2B5EF4-FFF2-40B4-BE49-F238E27FC236}">
                <a16:creationId xmlns:a16="http://schemas.microsoft.com/office/drawing/2014/main" id="{9F48F100-95A8-9D4A-B31F-8089F8750503}"/>
              </a:ext>
            </a:extLst>
          </p:cNvPr>
          <p:cNvSpPr txBox="1">
            <a:spLocks/>
          </p:cNvSpPr>
          <p:nvPr/>
        </p:nvSpPr>
        <p:spPr>
          <a:xfrm>
            <a:off x="576000" y="1656000"/>
            <a:ext cx="11041200" cy="4464000"/>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Font typeface="Arial"/>
              <a:buChar char="•"/>
              <a:defRPr sz="2400" kern="1200" baseline="0">
                <a:solidFill>
                  <a:schemeClr val="tx1"/>
                </a:solidFill>
                <a:latin typeface="Arial" charset="0"/>
                <a:ea typeface="+mn-ea"/>
                <a:cs typeface="+mn-cs"/>
              </a:defRPr>
            </a:lvl1pPr>
            <a:lvl2pPr marL="685800" indent="-228600" algn="l" defTabSz="914400" rtl="0" eaLnBrk="1" latinLnBrk="0" hangingPunct="1">
              <a:lnSpc>
                <a:spcPct val="100000"/>
              </a:lnSpc>
              <a:spcBef>
                <a:spcPts val="500"/>
              </a:spcBef>
              <a:buFont typeface="Arial"/>
              <a:buChar char="•"/>
              <a:defRPr sz="2400" kern="1200" baseline="0">
                <a:solidFill>
                  <a:schemeClr val="tx1"/>
                </a:solidFill>
                <a:latin typeface="Arial" charset="0"/>
                <a:ea typeface="+mn-ea"/>
                <a:cs typeface="+mn-cs"/>
              </a:defRPr>
            </a:lvl2pPr>
            <a:lvl3pPr marL="1143000" indent="-228600" algn="l" defTabSz="914400" rtl="0" eaLnBrk="1" latinLnBrk="0" hangingPunct="1">
              <a:lnSpc>
                <a:spcPct val="100000"/>
              </a:lnSpc>
              <a:spcBef>
                <a:spcPts val="500"/>
              </a:spcBef>
              <a:buFont typeface="Arial"/>
              <a:buChar char="•"/>
              <a:defRPr sz="2000" kern="1200" baseline="0">
                <a:solidFill>
                  <a:schemeClr val="tx1"/>
                </a:solidFill>
                <a:latin typeface="Arial" charset="0"/>
                <a:ea typeface="+mn-ea"/>
                <a:cs typeface="+mn-cs"/>
              </a:defRPr>
            </a:lvl3pPr>
            <a:lvl4pPr marL="1600200" indent="-228600" algn="l" defTabSz="914400" rtl="0" eaLnBrk="1" latinLnBrk="0" hangingPunct="1">
              <a:lnSpc>
                <a:spcPct val="100000"/>
              </a:lnSpc>
              <a:spcBef>
                <a:spcPts val="500"/>
              </a:spcBef>
              <a:buFont typeface="Arial"/>
              <a:buChar char="•"/>
              <a:defRPr sz="1800" kern="1200" baseline="0">
                <a:solidFill>
                  <a:schemeClr val="tx1"/>
                </a:solidFill>
                <a:latin typeface="Arial" charset="0"/>
                <a:ea typeface="+mn-ea"/>
                <a:cs typeface="+mn-cs"/>
              </a:defRPr>
            </a:lvl4pPr>
            <a:lvl5pPr marL="2057400" indent="-228600" algn="l" defTabSz="914400" rtl="0" eaLnBrk="1" latinLnBrk="0" hangingPunct="1">
              <a:lnSpc>
                <a:spcPct val="100000"/>
              </a:lnSpc>
              <a:spcBef>
                <a:spcPts val="500"/>
              </a:spcBef>
              <a:buFont typeface="Arial"/>
              <a:buChar char="•"/>
              <a:defRPr sz="1800" kern="1200" baseline="0">
                <a:solidFill>
                  <a:schemeClr val="tx1"/>
                </a:solidFill>
                <a:latin typeface="Arial"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nl-BE" dirty="0"/>
              <a:t>Geldigheid</a:t>
            </a:r>
          </a:p>
          <a:p>
            <a:r>
              <a:rPr lang="nl-BE" dirty="0" err="1"/>
              <a:t>Flows</a:t>
            </a:r>
            <a:r>
              <a:rPr lang="nl-BE" dirty="0"/>
              <a:t> mee verwijderen</a:t>
            </a:r>
          </a:p>
          <a:p>
            <a:r>
              <a:rPr lang="nl-BE" dirty="0"/>
              <a:t>Aanname gekoppelde </a:t>
            </a:r>
            <a:r>
              <a:rPr lang="nl-BE" dirty="0" err="1"/>
              <a:t>flows</a:t>
            </a:r>
            <a:r>
              <a:rPr lang="nl-BE" dirty="0"/>
              <a:t> niet relevant</a:t>
            </a:r>
          </a:p>
          <a:p>
            <a:pPr marL="0" indent="0">
              <a:buNone/>
            </a:pPr>
            <a:endParaRPr lang="nl-BE" dirty="0"/>
          </a:p>
          <a:p>
            <a:endParaRPr lang="nl-BE" dirty="0"/>
          </a:p>
        </p:txBody>
      </p:sp>
      <p:graphicFrame>
        <p:nvGraphicFramePr>
          <p:cNvPr id="8" name="Tijdelijke aanduiding voor inhoud 5">
            <a:extLst>
              <a:ext uri="{FF2B5EF4-FFF2-40B4-BE49-F238E27FC236}">
                <a16:creationId xmlns:a16="http://schemas.microsoft.com/office/drawing/2014/main" id="{A0110A40-7AF5-9D05-488B-17EC1A3670F1}"/>
              </a:ext>
            </a:extLst>
          </p:cNvPr>
          <p:cNvGraphicFramePr>
            <a:graphicFrameLocks noGrp="1"/>
          </p:cNvGraphicFramePr>
          <p:nvPr>
            <p:ph idx="1"/>
            <p:extLst>
              <p:ext uri="{D42A27DB-BD31-4B8C-83A1-F6EECF244321}">
                <p14:modId xmlns:p14="http://schemas.microsoft.com/office/powerpoint/2010/main" val="3867636619"/>
              </p:ext>
            </p:extLst>
          </p:nvPr>
        </p:nvGraphicFramePr>
        <p:xfrm>
          <a:off x="8492647" y="0"/>
          <a:ext cx="3699354" cy="611270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6" name="Afbeelding 5" descr="Afbeelding met diagram, schets, cirkel, lijn&#10;&#10;Automatisch gegenereerde beschrijving">
            <a:extLst>
              <a:ext uri="{FF2B5EF4-FFF2-40B4-BE49-F238E27FC236}">
                <a16:creationId xmlns:a16="http://schemas.microsoft.com/office/drawing/2014/main" id="{E76C42FC-B788-DB45-3C24-131D0992D240}"/>
              </a:ext>
            </a:extLst>
          </p:cNvPr>
          <p:cNvPicPr>
            <a:picLocks noChangeAspect="1"/>
          </p:cNvPicPr>
          <p:nvPr/>
        </p:nvPicPr>
        <p:blipFill>
          <a:blip r:embed="rId9"/>
          <a:stretch>
            <a:fillRect/>
          </a:stretch>
        </p:blipFill>
        <p:spPr>
          <a:xfrm>
            <a:off x="747190" y="3322949"/>
            <a:ext cx="5982223" cy="2789752"/>
          </a:xfrm>
          <a:prstGeom prst="rect">
            <a:avLst/>
          </a:prstGeom>
        </p:spPr>
      </p:pic>
    </p:spTree>
    <p:extLst>
      <p:ext uri="{BB962C8B-B14F-4D97-AF65-F5344CB8AC3E}">
        <p14:creationId xmlns:p14="http://schemas.microsoft.com/office/powerpoint/2010/main" val="2762344243"/>
      </p:ext>
    </p:extLst>
  </p:cSld>
  <p:clrMapOvr>
    <a:masterClrMapping/>
  </p:clrMapOvr>
  <p:extLst>
    <p:ext uri="{6950BFC3-D8DA-4A85-94F7-54DA5524770B}">
      <p188:commentRel xmlns:p188="http://schemas.microsoft.com/office/powerpoint/2018/8/main" r:id="rId3"/>
    </p:ext>
  </p:extLs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jdelijke aanduiding voor voettekst 2">
            <a:extLst>
              <a:ext uri="{FF2B5EF4-FFF2-40B4-BE49-F238E27FC236}">
                <a16:creationId xmlns:a16="http://schemas.microsoft.com/office/drawing/2014/main" id="{2695FCFF-7B3D-0825-BE19-AED38F649A76}"/>
              </a:ext>
            </a:extLst>
          </p:cNvPr>
          <p:cNvSpPr>
            <a:spLocks noGrp="1"/>
          </p:cNvSpPr>
          <p:nvPr>
            <p:ph type="ftr" sz="quarter" idx="11"/>
          </p:nvPr>
        </p:nvSpPr>
        <p:spPr/>
        <p:txBody>
          <a:bodyPr/>
          <a:lstStyle/>
          <a:p>
            <a:r>
              <a:rPr lang="nl-NL"/>
              <a:t>Faculteit Wetenschappen, Departement Computer Wetenschappen, DistriNet</a:t>
            </a:r>
          </a:p>
        </p:txBody>
      </p:sp>
      <p:sp>
        <p:nvSpPr>
          <p:cNvPr id="4" name="Tijdelijke aanduiding voor dianummer 3">
            <a:extLst>
              <a:ext uri="{FF2B5EF4-FFF2-40B4-BE49-F238E27FC236}">
                <a16:creationId xmlns:a16="http://schemas.microsoft.com/office/drawing/2014/main" id="{5B860419-D9E8-1831-1BBE-F91C0D4AD51C}"/>
              </a:ext>
            </a:extLst>
          </p:cNvPr>
          <p:cNvSpPr>
            <a:spLocks noGrp="1"/>
          </p:cNvSpPr>
          <p:nvPr>
            <p:ph type="sldNum" sz="quarter" idx="12"/>
          </p:nvPr>
        </p:nvSpPr>
        <p:spPr/>
        <p:txBody>
          <a:bodyPr/>
          <a:lstStyle/>
          <a:p>
            <a:fld id="{0A297500-7527-634B-90F4-69D0994C32B4}" type="slidenum">
              <a:rPr lang="nl-NL" smtClean="0"/>
              <a:t>16</a:t>
            </a:fld>
            <a:endParaRPr lang="nl-NL"/>
          </a:p>
        </p:txBody>
      </p:sp>
      <p:sp>
        <p:nvSpPr>
          <p:cNvPr id="5" name="Titel 4">
            <a:extLst>
              <a:ext uri="{FF2B5EF4-FFF2-40B4-BE49-F238E27FC236}">
                <a16:creationId xmlns:a16="http://schemas.microsoft.com/office/drawing/2014/main" id="{E4679610-E9BE-33AC-809B-96086F472546}"/>
              </a:ext>
            </a:extLst>
          </p:cNvPr>
          <p:cNvSpPr>
            <a:spLocks noGrp="1"/>
          </p:cNvSpPr>
          <p:nvPr>
            <p:ph type="title"/>
          </p:nvPr>
        </p:nvSpPr>
        <p:spPr/>
        <p:txBody>
          <a:bodyPr/>
          <a:lstStyle/>
          <a:p>
            <a:r>
              <a:rPr lang="nl-BE" dirty="0"/>
              <a:t>Operaties: Splitsen/Mergen</a:t>
            </a:r>
          </a:p>
        </p:txBody>
      </p:sp>
      <p:sp>
        <p:nvSpPr>
          <p:cNvPr id="9" name="Tijdelijke aanduiding voor inhoud 1">
            <a:extLst>
              <a:ext uri="{FF2B5EF4-FFF2-40B4-BE49-F238E27FC236}">
                <a16:creationId xmlns:a16="http://schemas.microsoft.com/office/drawing/2014/main" id="{9F48F100-95A8-9D4A-B31F-8089F8750503}"/>
              </a:ext>
            </a:extLst>
          </p:cNvPr>
          <p:cNvSpPr txBox="1">
            <a:spLocks/>
          </p:cNvSpPr>
          <p:nvPr/>
        </p:nvSpPr>
        <p:spPr>
          <a:xfrm>
            <a:off x="576000" y="1656000"/>
            <a:ext cx="11041200" cy="4464000"/>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Font typeface="Arial"/>
              <a:buChar char="•"/>
              <a:defRPr sz="2400" kern="1200" baseline="0">
                <a:solidFill>
                  <a:schemeClr val="tx1"/>
                </a:solidFill>
                <a:latin typeface="Arial" charset="0"/>
                <a:ea typeface="+mn-ea"/>
                <a:cs typeface="+mn-cs"/>
              </a:defRPr>
            </a:lvl1pPr>
            <a:lvl2pPr marL="685800" indent="-228600" algn="l" defTabSz="914400" rtl="0" eaLnBrk="1" latinLnBrk="0" hangingPunct="1">
              <a:lnSpc>
                <a:spcPct val="100000"/>
              </a:lnSpc>
              <a:spcBef>
                <a:spcPts val="500"/>
              </a:spcBef>
              <a:buFont typeface="Arial"/>
              <a:buChar char="•"/>
              <a:defRPr sz="2400" kern="1200" baseline="0">
                <a:solidFill>
                  <a:schemeClr val="tx1"/>
                </a:solidFill>
                <a:latin typeface="Arial" charset="0"/>
                <a:ea typeface="+mn-ea"/>
                <a:cs typeface="+mn-cs"/>
              </a:defRPr>
            </a:lvl2pPr>
            <a:lvl3pPr marL="1143000" indent="-228600" algn="l" defTabSz="914400" rtl="0" eaLnBrk="1" latinLnBrk="0" hangingPunct="1">
              <a:lnSpc>
                <a:spcPct val="100000"/>
              </a:lnSpc>
              <a:spcBef>
                <a:spcPts val="500"/>
              </a:spcBef>
              <a:buFont typeface="Arial"/>
              <a:buChar char="•"/>
              <a:defRPr sz="2000" kern="1200" baseline="0">
                <a:solidFill>
                  <a:schemeClr val="tx1"/>
                </a:solidFill>
                <a:latin typeface="Arial" charset="0"/>
                <a:ea typeface="+mn-ea"/>
                <a:cs typeface="+mn-cs"/>
              </a:defRPr>
            </a:lvl3pPr>
            <a:lvl4pPr marL="1600200" indent="-228600" algn="l" defTabSz="914400" rtl="0" eaLnBrk="1" latinLnBrk="0" hangingPunct="1">
              <a:lnSpc>
                <a:spcPct val="100000"/>
              </a:lnSpc>
              <a:spcBef>
                <a:spcPts val="500"/>
              </a:spcBef>
              <a:buFont typeface="Arial"/>
              <a:buChar char="•"/>
              <a:defRPr sz="1800" kern="1200" baseline="0">
                <a:solidFill>
                  <a:schemeClr val="tx1"/>
                </a:solidFill>
                <a:latin typeface="Arial" charset="0"/>
                <a:ea typeface="+mn-ea"/>
                <a:cs typeface="+mn-cs"/>
              </a:defRPr>
            </a:lvl4pPr>
            <a:lvl5pPr marL="2057400" indent="-228600" algn="l" defTabSz="914400" rtl="0" eaLnBrk="1" latinLnBrk="0" hangingPunct="1">
              <a:lnSpc>
                <a:spcPct val="100000"/>
              </a:lnSpc>
              <a:spcBef>
                <a:spcPts val="500"/>
              </a:spcBef>
              <a:buFont typeface="Arial"/>
              <a:buChar char="•"/>
              <a:defRPr sz="1800" kern="1200" baseline="0">
                <a:solidFill>
                  <a:schemeClr val="tx1"/>
                </a:solidFill>
                <a:latin typeface="Arial"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nl-BE" dirty="0"/>
              <a:t>Traceerbaar pad door directe link</a:t>
            </a:r>
          </a:p>
          <a:p>
            <a:r>
              <a:rPr lang="nl-BE" dirty="0"/>
              <a:t>Flexibel</a:t>
            </a:r>
          </a:p>
          <a:p>
            <a:r>
              <a:rPr lang="nl-BE" dirty="0"/>
              <a:t>Geldigheid</a:t>
            </a:r>
          </a:p>
          <a:p>
            <a:pPr marL="0" indent="0">
              <a:buNone/>
            </a:pPr>
            <a:endParaRPr lang="nl-BE" dirty="0"/>
          </a:p>
          <a:p>
            <a:pPr lvl="1"/>
            <a:endParaRPr lang="nl-BE" dirty="0"/>
          </a:p>
          <a:p>
            <a:pPr marL="0" indent="0">
              <a:buNone/>
            </a:pPr>
            <a:endParaRPr lang="nl-BE" dirty="0"/>
          </a:p>
          <a:p>
            <a:endParaRPr lang="nl-BE" dirty="0"/>
          </a:p>
        </p:txBody>
      </p:sp>
      <p:graphicFrame>
        <p:nvGraphicFramePr>
          <p:cNvPr id="8" name="Tijdelijke aanduiding voor inhoud 5">
            <a:extLst>
              <a:ext uri="{FF2B5EF4-FFF2-40B4-BE49-F238E27FC236}">
                <a16:creationId xmlns:a16="http://schemas.microsoft.com/office/drawing/2014/main" id="{26C01FA3-B3E4-650A-5437-FE63037060B5}"/>
              </a:ext>
            </a:extLst>
          </p:cNvPr>
          <p:cNvGraphicFramePr>
            <a:graphicFrameLocks noGrp="1"/>
          </p:cNvGraphicFramePr>
          <p:nvPr>
            <p:ph idx="1"/>
            <p:extLst>
              <p:ext uri="{D42A27DB-BD31-4B8C-83A1-F6EECF244321}">
                <p14:modId xmlns:p14="http://schemas.microsoft.com/office/powerpoint/2010/main" val="3485277316"/>
              </p:ext>
            </p:extLst>
          </p:nvPr>
        </p:nvGraphicFramePr>
        <p:xfrm>
          <a:off x="8492647" y="0"/>
          <a:ext cx="3699354" cy="611270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6" name="Afbeelding 5" descr="Afbeelding met diagram, schets, tekening, cirkel&#10;&#10;Automatisch gegenereerde beschrijving">
            <a:extLst>
              <a:ext uri="{FF2B5EF4-FFF2-40B4-BE49-F238E27FC236}">
                <a16:creationId xmlns:a16="http://schemas.microsoft.com/office/drawing/2014/main" id="{F58AC69E-90EA-E851-92A0-DB2040B76230}"/>
              </a:ext>
            </a:extLst>
          </p:cNvPr>
          <p:cNvPicPr>
            <a:picLocks noChangeAspect="1"/>
          </p:cNvPicPr>
          <p:nvPr/>
        </p:nvPicPr>
        <p:blipFill>
          <a:blip r:embed="rId9"/>
          <a:stretch>
            <a:fillRect/>
          </a:stretch>
        </p:blipFill>
        <p:spPr>
          <a:xfrm>
            <a:off x="404261" y="3208082"/>
            <a:ext cx="7139539" cy="2902322"/>
          </a:xfrm>
          <a:prstGeom prst="rect">
            <a:avLst/>
          </a:prstGeom>
        </p:spPr>
      </p:pic>
    </p:spTree>
    <p:extLst>
      <p:ext uri="{BB962C8B-B14F-4D97-AF65-F5344CB8AC3E}">
        <p14:creationId xmlns:p14="http://schemas.microsoft.com/office/powerpoint/2010/main" val="3190752766"/>
      </p:ext>
    </p:extLst>
  </p:cSld>
  <p:clrMapOvr>
    <a:masterClrMapping/>
  </p:clrMapOvr>
  <p:extLst>
    <p:ext uri="{6950BFC3-D8DA-4A85-94F7-54DA5524770B}">
      <p188:commentRel xmlns:p188="http://schemas.microsoft.com/office/powerpoint/2018/8/main" r:id="rId3"/>
    </p:ext>
  </p:extLs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jdelijke aanduiding voor voettekst 2">
            <a:extLst>
              <a:ext uri="{FF2B5EF4-FFF2-40B4-BE49-F238E27FC236}">
                <a16:creationId xmlns:a16="http://schemas.microsoft.com/office/drawing/2014/main" id="{2695FCFF-7B3D-0825-BE19-AED38F649A76}"/>
              </a:ext>
            </a:extLst>
          </p:cNvPr>
          <p:cNvSpPr>
            <a:spLocks noGrp="1"/>
          </p:cNvSpPr>
          <p:nvPr>
            <p:ph type="ftr" sz="quarter" idx="11"/>
          </p:nvPr>
        </p:nvSpPr>
        <p:spPr/>
        <p:txBody>
          <a:bodyPr/>
          <a:lstStyle/>
          <a:p>
            <a:r>
              <a:rPr lang="nl-NL"/>
              <a:t>Faculteit Wetenschappen, Departement Computer Wetenschappen, DistriNet</a:t>
            </a:r>
          </a:p>
        </p:txBody>
      </p:sp>
      <p:sp>
        <p:nvSpPr>
          <p:cNvPr id="4" name="Tijdelijke aanduiding voor dianummer 3">
            <a:extLst>
              <a:ext uri="{FF2B5EF4-FFF2-40B4-BE49-F238E27FC236}">
                <a16:creationId xmlns:a16="http://schemas.microsoft.com/office/drawing/2014/main" id="{5B860419-D9E8-1831-1BBE-F91C0D4AD51C}"/>
              </a:ext>
            </a:extLst>
          </p:cNvPr>
          <p:cNvSpPr>
            <a:spLocks noGrp="1"/>
          </p:cNvSpPr>
          <p:nvPr>
            <p:ph type="sldNum" sz="quarter" idx="12"/>
          </p:nvPr>
        </p:nvSpPr>
        <p:spPr/>
        <p:txBody>
          <a:bodyPr/>
          <a:lstStyle/>
          <a:p>
            <a:fld id="{0A297500-7527-634B-90F4-69D0994C32B4}" type="slidenum">
              <a:rPr lang="nl-NL" smtClean="0"/>
              <a:t>17</a:t>
            </a:fld>
            <a:endParaRPr lang="nl-NL"/>
          </a:p>
        </p:txBody>
      </p:sp>
      <p:sp>
        <p:nvSpPr>
          <p:cNvPr id="5" name="Titel 4">
            <a:extLst>
              <a:ext uri="{FF2B5EF4-FFF2-40B4-BE49-F238E27FC236}">
                <a16:creationId xmlns:a16="http://schemas.microsoft.com/office/drawing/2014/main" id="{E4679610-E9BE-33AC-809B-96086F472546}"/>
              </a:ext>
            </a:extLst>
          </p:cNvPr>
          <p:cNvSpPr>
            <a:spLocks noGrp="1"/>
          </p:cNvSpPr>
          <p:nvPr>
            <p:ph type="title"/>
          </p:nvPr>
        </p:nvSpPr>
        <p:spPr/>
        <p:txBody>
          <a:bodyPr/>
          <a:lstStyle/>
          <a:p>
            <a:r>
              <a:rPr lang="nl-BE" dirty="0"/>
              <a:t>Operaties: Splitsen/Mergen</a:t>
            </a:r>
          </a:p>
        </p:txBody>
      </p:sp>
      <p:sp>
        <p:nvSpPr>
          <p:cNvPr id="9" name="Tijdelijke aanduiding voor inhoud 1">
            <a:extLst>
              <a:ext uri="{FF2B5EF4-FFF2-40B4-BE49-F238E27FC236}">
                <a16:creationId xmlns:a16="http://schemas.microsoft.com/office/drawing/2014/main" id="{9F48F100-95A8-9D4A-B31F-8089F8750503}"/>
              </a:ext>
            </a:extLst>
          </p:cNvPr>
          <p:cNvSpPr txBox="1">
            <a:spLocks/>
          </p:cNvSpPr>
          <p:nvPr/>
        </p:nvSpPr>
        <p:spPr>
          <a:xfrm>
            <a:off x="576000" y="1656000"/>
            <a:ext cx="11041200" cy="4464000"/>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Font typeface="Arial"/>
              <a:buChar char="•"/>
              <a:defRPr sz="2400" kern="1200" baseline="0">
                <a:solidFill>
                  <a:schemeClr val="tx1"/>
                </a:solidFill>
                <a:latin typeface="Arial" charset="0"/>
                <a:ea typeface="+mn-ea"/>
                <a:cs typeface="+mn-cs"/>
              </a:defRPr>
            </a:lvl1pPr>
            <a:lvl2pPr marL="685800" indent="-228600" algn="l" defTabSz="914400" rtl="0" eaLnBrk="1" latinLnBrk="0" hangingPunct="1">
              <a:lnSpc>
                <a:spcPct val="100000"/>
              </a:lnSpc>
              <a:spcBef>
                <a:spcPts val="500"/>
              </a:spcBef>
              <a:buFont typeface="Arial"/>
              <a:buChar char="•"/>
              <a:defRPr sz="2400" kern="1200" baseline="0">
                <a:solidFill>
                  <a:schemeClr val="tx1"/>
                </a:solidFill>
                <a:latin typeface="Arial" charset="0"/>
                <a:ea typeface="+mn-ea"/>
                <a:cs typeface="+mn-cs"/>
              </a:defRPr>
            </a:lvl2pPr>
            <a:lvl3pPr marL="1143000" indent="-228600" algn="l" defTabSz="914400" rtl="0" eaLnBrk="1" latinLnBrk="0" hangingPunct="1">
              <a:lnSpc>
                <a:spcPct val="100000"/>
              </a:lnSpc>
              <a:spcBef>
                <a:spcPts val="500"/>
              </a:spcBef>
              <a:buFont typeface="Arial"/>
              <a:buChar char="•"/>
              <a:defRPr sz="2000" kern="1200" baseline="0">
                <a:solidFill>
                  <a:schemeClr val="tx1"/>
                </a:solidFill>
                <a:latin typeface="Arial" charset="0"/>
                <a:ea typeface="+mn-ea"/>
                <a:cs typeface="+mn-cs"/>
              </a:defRPr>
            </a:lvl3pPr>
            <a:lvl4pPr marL="1600200" indent="-228600" algn="l" defTabSz="914400" rtl="0" eaLnBrk="1" latinLnBrk="0" hangingPunct="1">
              <a:lnSpc>
                <a:spcPct val="100000"/>
              </a:lnSpc>
              <a:spcBef>
                <a:spcPts val="500"/>
              </a:spcBef>
              <a:buFont typeface="Arial"/>
              <a:buChar char="•"/>
              <a:defRPr sz="1800" kern="1200" baseline="0">
                <a:solidFill>
                  <a:schemeClr val="tx1"/>
                </a:solidFill>
                <a:latin typeface="Arial" charset="0"/>
                <a:ea typeface="+mn-ea"/>
                <a:cs typeface="+mn-cs"/>
              </a:defRPr>
            </a:lvl4pPr>
            <a:lvl5pPr marL="2057400" indent="-228600" algn="l" defTabSz="914400" rtl="0" eaLnBrk="1" latinLnBrk="0" hangingPunct="1">
              <a:lnSpc>
                <a:spcPct val="100000"/>
              </a:lnSpc>
              <a:spcBef>
                <a:spcPts val="500"/>
              </a:spcBef>
              <a:buFont typeface="Arial"/>
              <a:buChar char="•"/>
              <a:defRPr sz="1800" kern="1200" baseline="0">
                <a:solidFill>
                  <a:schemeClr val="tx1"/>
                </a:solidFill>
                <a:latin typeface="Arial"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nl-BE" dirty="0"/>
              <a:t>Traceerbaar pad door directe link</a:t>
            </a:r>
          </a:p>
          <a:p>
            <a:r>
              <a:rPr lang="nl-BE" dirty="0"/>
              <a:t>Flexibel</a:t>
            </a:r>
          </a:p>
          <a:p>
            <a:r>
              <a:rPr lang="nl-BE" dirty="0"/>
              <a:t>Geldigheid</a:t>
            </a:r>
          </a:p>
          <a:p>
            <a:pPr marL="0" indent="0">
              <a:buNone/>
            </a:pPr>
            <a:endParaRPr lang="nl-BE" dirty="0"/>
          </a:p>
          <a:p>
            <a:pPr lvl="1"/>
            <a:endParaRPr lang="nl-BE" dirty="0"/>
          </a:p>
          <a:p>
            <a:pPr marL="0" indent="0">
              <a:buNone/>
            </a:pPr>
            <a:endParaRPr lang="nl-BE" dirty="0"/>
          </a:p>
          <a:p>
            <a:endParaRPr lang="nl-BE" dirty="0"/>
          </a:p>
        </p:txBody>
      </p:sp>
      <p:graphicFrame>
        <p:nvGraphicFramePr>
          <p:cNvPr id="8" name="Tijdelijke aanduiding voor inhoud 5">
            <a:extLst>
              <a:ext uri="{FF2B5EF4-FFF2-40B4-BE49-F238E27FC236}">
                <a16:creationId xmlns:a16="http://schemas.microsoft.com/office/drawing/2014/main" id="{26C01FA3-B3E4-650A-5437-FE63037060B5}"/>
              </a:ext>
            </a:extLst>
          </p:cNvPr>
          <p:cNvGraphicFramePr>
            <a:graphicFrameLocks noGrp="1"/>
          </p:cNvGraphicFramePr>
          <p:nvPr>
            <p:ph idx="1"/>
          </p:nvPr>
        </p:nvGraphicFramePr>
        <p:xfrm>
          <a:off x="8492647" y="0"/>
          <a:ext cx="3699354" cy="611270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7" name="Afbeelding 6" descr="Afbeelding met diagram, lijn, cirkel, schets&#10;&#10;Automatisch gegenereerde beschrijving">
            <a:extLst>
              <a:ext uri="{FF2B5EF4-FFF2-40B4-BE49-F238E27FC236}">
                <a16:creationId xmlns:a16="http://schemas.microsoft.com/office/drawing/2014/main" id="{06646621-A4E7-F4EF-0B20-9C6BB8A0595D}"/>
              </a:ext>
            </a:extLst>
          </p:cNvPr>
          <p:cNvPicPr>
            <a:picLocks noChangeAspect="1"/>
          </p:cNvPicPr>
          <p:nvPr/>
        </p:nvPicPr>
        <p:blipFill>
          <a:blip r:embed="rId8"/>
          <a:stretch>
            <a:fillRect/>
          </a:stretch>
        </p:blipFill>
        <p:spPr>
          <a:xfrm>
            <a:off x="563520" y="3175582"/>
            <a:ext cx="6665955" cy="2944418"/>
          </a:xfrm>
          <a:prstGeom prst="rect">
            <a:avLst/>
          </a:prstGeom>
        </p:spPr>
      </p:pic>
    </p:spTree>
    <p:extLst>
      <p:ext uri="{BB962C8B-B14F-4D97-AF65-F5344CB8AC3E}">
        <p14:creationId xmlns:p14="http://schemas.microsoft.com/office/powerpoint/2010/main" val="22940090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jdelijke aanduiding voor voettekst 2">
            <a:extLst>
              <a:ext uri="{FF2B5EF4-FFF2-40B4-BE49-F238E27FC236}">
                <a16:creationId xmlns:a16="http://schemas.microsoft.com/office/drawing/2014/main" id="{2695FCFF-7B3D-0825-BE19-AED38F649A76}"/>
              </a:ext>
            </a:extLst>
          </p:cNvPr>
          <p:cNvSpPr>
            <a:spLocks noGrp="1"/>
          </p:cNvSpPr>
          <p:nvPr>
            <p:ph type="ftr" sz="quarter" idx="11"/>
          </p:nvPr>
        </p:nvSpPr>
        <p:spPr/>
        <p:txBody>
          <a:bodyPr/>
          <a:lstStyle/>
          <a:p>
            <a:r>
              <a:rPr lang="nl-NL"/>
              <a:t>Faculteit Wetenschappen, Departement Computer Wetenschappen, DistriNet</a:t>
            </a:r>
          </a:p>
        </p:txBody>
      </p:sp>
      <p:sp>
        <p:nvSpPr>
          <p:cNvPr id="4" name="Tijdelijke aanduiding voor dianummer 3">
            <a:extLst>
              <a:ext uri="{FF2B5EF4-FFF2-40B4-BE49-F238E27FC236}">
                <a16:creationId xmlns:a16="http://schemas.microsoft.com/office/drawing/2014/main" id="{5B860419-D9E8-1831-1BBE-F91C0D4AD51C}"/>
              </a:ext>
            </a:extLst>
          </p:cNvPr>
          <p:cNvSpPr>
            <a:spLocks noGrp="1"/>
          </p:cNvSpPr>
          <p:nvPr>
            <p:ph type="sldNum" sz="quarter" idx="12"/>
          </p:nvPr>
        </p:nvSpPr>
        <p:spPr/>
        <p:txBody>
          <a:bodyPr/>
          <a:lstStyle/>
          <a:p>
            <a:fld id="{0A297500-7527-634B-90F4-69D0994C32B4}" type="slidenum">
              <a:rPr lang="nl-NL" smtClean="0"/>
              <a:t>18</a:t>
            </a:fld>
            <a:endParaRPr lang="nl-NL"/>
          </a:p>
        </p:txBody>
      </p:sp>
      <p:sp>
        <p:nvSpPr>
          <p:cNvPr id="5" name="Titel 4">
            <a:extLst>
              <a:ext uri="{FF2B5EF4-FFF2-40B4-BE49-F238E27FC236}">
                <a16:creationId xmlns:a16="http://schemas.microsoft.com/office/drawing/2014/main" id="{E4679610-E9BE-33AC-809B-96086F472546}"/>
              </a:ext>
            </a:extLst>
          </p:cNvPr>
          <p:cNvSpPr>
            <a:spLocks noGrp="1"/>
          </p:cNvSpPr>
          <p:nvPr>
            <p:ph type="title"/>
          </p:nvPr>
        </p:nvSpPr>
        <p:spPr/>
        <p:txBody>
          <a:bodyPr/>
          <a:lstStyle/>
          <a:p>
            <a:r>
              <a:rPr lang="nl-BE" dirty="0"/>
              <a:t>Operaties</a:t>
            </a:r>
          </a:p>
        </p:txBody>
      </p:sp>
      <p:sp>
        <p:nvSpPr>
          <p:cNvPr id="9" name="Tijdelijke aanduiding voor inhoud 1">
            <a:extLst>
              <a:ext uri="{FF2B5EF4-FFF2-40B4-BE49-F238E27FC236}">
                <a16:creationId xmlns:a16="http://schemas.microsoft.com/office/drawing/2014/main" id="{9F48F100-95A8-9D4A-B31F-8089F8750503}"/>
              </a:ext>
            </a:extLst>
          </p:cNvPr>
          <p:cNvSpPr txBox="1">
            <a:spLocks/>
          </p:cNvSpPr>
          <p:nvPr/>
        </p:nvSpPr>
        <p:spPr>
          <a:xfrm>
            <a:off x="576000" y="1656000"/>
            <a:ext cx="11041200" cy="4464000"/>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Font typeface="Arial"/>
              <a:buChar char="•"/>
              <a:defRPr sz="2400" kern="1200" baseline="0">
                <a:solidFill>
                  <a:schemeClr val="tx1"/>
                </a:solidFill>
                <a:latin typeface="Arial" charset="0"/>
                <a:ea typeface="+mn-ea"/>
                <a:cs typeface="+mn-cs"/>
              </a:defRPr>
            </a:lvl1pPr>
            <a:lvl2pPr marL="685800" indent="-228600" algn="l" defTabSz="914400" rtl="0" eaLnBrk="1" latinLnBrk="0" hangingPunct="1">
              <a:lnSpc>
                <a:spcPct val="100000"/>
              </a:lnSpc>
              <a:spcBef>
                <a:spcPts val="500"/>
              </a:spcBef>
              <a:buFont typeface="Arial"/>
              <a:buChar char="•"/>
              <a:defRPr sz="2400" kern="1200" baseline="0">
                <a:solidFill>
                  <a:schemeClr val="tx1"/>
                </a:solidFill>
                <a:latin typeface="Arial" charset="0"/>
                <a:ea typeface="+mn-ea"/>
                <a:cs typeface="+mn-cs"/>
              </a:defRPr>
            </a:lvl2pPr>
            <a:lvl3pPr marL="1143000" indent="-228600" algn="l" defTabSz="914400" rtl="0" eaLnBrk="1" latinLnBrk="0" hangingPunct="1">
              <a:lnSpc>
                <a:spcPct val="100000"/>
              </a:lnSpc>
              <a:spcBef>
                <a:spcPts val="500"/>
              </a:spcBef>
              <a:buFont typeface="Arial"/>
              <a:buChar char="•"/>
              <a:defRPr sz="2000" kern="1200" baseline="0">
                <a:solidFill>
                  <a:schemeClr val="tx1"/>
                </a:solidFill>
                <a:latin typeface="Arial" charset="0"/>
                <a:ea typeface="+mn-ea"/>
                <a:cs typeface="+mn-cs"/>
              </a:defRPr>
            </a:lvl3pPr>
            <a:lvl4pPr marL="1600200" indent="-228600" algn="l" defTabSz="914400" rtl="0" eaLnBrk="1" latinLnBrk="0" hangingPunct="1">
              <a:lnSpc>
                <a:spcPct val="100000"/>
              </a:lnSpc>
              <a:spcBef>
                <a:spcPts val="500"/>
              </a:spcBef>
              <a:buFont typeface="Arial"/>
              <a:buChar char="•"/>
              <a:defRPr sz="1800" kern="1200" baseline="0">
                <a:solidFill>
                  <a:schemeClr val="tx1"/>
                </a:solidFill>
                <a:latin typeface="Arial" charset="0"/>
                <a:ea typeface="+mn-ea"/>
                <a:cs typeface="+mn-cs"/>
              </a:defRPr>
            </a:lvl4pPr>
            <a:lvl5pPr marL="2057400" indent="-228600" algn="l" defTabSz="914400" rtl="0" eaLnBrk="1" latinLnBrk="0" hangingPunct="1">
              <a:lnSpc>
                <a:spcPct val="100000"/>
              </a:lnSpc>
              <a:spcBef>
                <a:spcPts val="500"/>
              </a:spcBef>
              <a:buFont typeface="Arial"/>
              <a:buChar char="•"/>
              <a:defRPr sz="1800" kern="1200" baseline="0">
                <a:solidFill>
                  <a:schemeClr val="tx1"/>
                </a:solidFill>
                <a:latin typeface="Arial"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nl-BE" dirty="0"/>
              <a:t>Naam &amp; documentatie</a:t>
            </a:r>
          </a:p>
          <a:p>
            <a:r>
              <a:rPr lang="nl-BE" b="0" i="0" dirty="0">
                <a:effectLst/>
                <a:highlight>
                  <a:srgbClr val="FFFFFF"/>
                </a:highlight>
                <a:latin typeface="Arial" panose="020B0604020202020204" pitchFamily="34" charset="0"/>
              </a:rPr>
              <a:t>Design</a:t>
            </a:r>
          </a:p>
          <a:p>
            <a:r>
              <a:rPr lang="nl-BE" dirty="0" err="1">
                <a:highlight>
                  <a:srgbClr val="FFFFFF"/>
                </a:highlight>
                <a:latin typeface="Arial" panose="020B0604020202020204" pitchFamily="34" charset="0"/>
              </a:rPr>
              <a:t>R</a:t>
            </a:r>
            <a:r>
              <a:rPr lang="nl-BE" b="0" i="0" dirty="0" err="1">
                <a:effectLst/>
                <a:highlight>
                  <a:srgbClr val="FFFFFF"/>
                </a:highlight>
                <a:latin typeface="Arial" panose="020B0604020202020204" pitchFamily="34" charset="0"/>
              </a:rPr>
              <a:t>efactoring</a:t>
            </a:r>
            <a:endParaRPr lang="nl-BE" b="0" i="0" dirty="0">
              <a:effectLst/>
              <a:highlight>
                <a:srgbClr val="FFFFFF"/>
              </a:highlight>
              <a:latin typeface="Arial" panose="020B0604020202020204" pitchFamily="34" charset="0"/>
            </a:endParaRPr>
          </a:p>
          <a:p>
            <a:r>
              <a:rPr lang="nl-BE" b="0" i="0" dirty="0" err="1">
                <a:effectLst/>
                <a:highlight>
                  <a:srgbClr val="FFFFFF"/>
                </a:highlight>
                <a:latin typeface="Arial" panose="020B0604020202020204" pitchFamily="34" charset="0"/>
              </a:rPr>
              <a:t>Countermeasure</a:t>
            </a:r>
            <a:r>
              <a:rPr lang="nl-BE" b="0" i="0" dirty="0">
                <a:effectLst/>
                <a:highlight>
                  <a:srgbClr val="FFFFFF"/>
                </a:highlight>
                <a:latin typeface="Arial" panose="020B0604020202020204" pitchFamily="34" charset="0"/>
              </a:rPr>
              <a:t> </a:t>
            </a:r>
          </a:p>
          <a:p>
            <a:endParaRPr lang="nl-BE" dirty="0"/>
          </a:p>
          <a:p>
            <a:pPr lvl="1"/>
            <a:endParaRPr lang="nl-BE" dirty="0"/>
          </a:p>
          <a:p>
            <a:pPr marL="0" indent="0">
              <a:buNone/>
            </a:pPr>
            <a:endParaRPr lang="nl-BE" dirty="0"/>
          </a:p>
          <a:p>
            <a:endParaRPr lang="nl-BE" dirty="0"/>
          </a:p>
        </p:txBody>
      </p:sp>
      <p:graphicFrame>
        <p:nvGraphicFramePr>
          <p:cNvPr id="8" name="Tijdelijke aanduiding voor inhoud 5">
            <a:extLst>
              <a:ext uri="{FF2B5EF4-FFF2-40B4-BE49-F238E27FC236}">
                <a16:creationId xmlns:a16="http://schemas.microsoft.com/office/drawing/2014/main" id="{09896BCC-AE43-BCF9-1CAE-D76D796B99C7}"/>
              </a:ext>
            </a:extLst>
          </p:cNvPr>
          <p:cNvGraphicFramePr>
            <a:graphicFrameLocks noGrp="1"/>
          </p:cNvGraphicFramePr>
          <p:nvPr>
            <p:ph idx="1"/>
            <p:extLst>
              <p:ext uri="{D42A27DB-BD31-4B8C-83A1-F6EECF244321}">
                <p14:modId xmlns:p14="http://schemas.microsoft.com/office/powerpoint/2010/main" val="2333746423"/>
              </p:ext>
            </p:extLst>
          </p:nvPr>
        </p:nvGraphicFramePr>
        <p:xfrm>
          <a:off x="8492647" y="0"/>
          <a:ext cx="3699354" cy="611270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481884495"/>
      </p:ext>
    </p:extLst>
  </p:cSld>
  <p:clrMapOvr>
    <a:masterClrMapping/>
  </p:clrMapOvr>
  <p:extLst>
    <p:ext uri="{6950BFC3-D8DA-4A85-94F7-54DA5524770B}">
      <p188:commentRel xmlns:p188="http://schemas.microsoft.com/office/powerpoint/2018/8/main" r:id="rId3"/>
    </p:ext>
  </p:extLs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jdelijke aanduiding voor dianummer 3">
            <a:extLst>
              <a:ext uri="{FF2B5EF4-FFF2-40B4-BE49-F238E27FC236}">
                <a16:creationId xmlns:a16="http://schemas.microsoft.com/office/drawing/2014/main" id="{8C26C616-0104-D716-76FC-E96DCC0C802D}"/>
              </a:ext>
            </a:extLst>
          </p:cNvPr>
          <p:cNvSpPr>
            <a:spLocks noGrp="1"/>
          </p:cNvSpPr>
          <p:nvPr>
            <p:ph type="sldNum" sz="quarter" idx="12"/>
          </p:nvPr>
        </p:nvSpPr>
        <p:spPr/>
        <p:txBody>
          <a:bodyPr/>
          <a:lstStyle/>
          <a:p>
            <a:fld id="{0A297500-7527-634B-90F4-69D0994C32B4}" type="slidenum">
              <a:rPr lang="nl-NL" smtClean="0"/>
              <a:t>19</a:t>
            </a:fld>
            <a:endParaRPr lang="nl-NL"/>
          </a:p>
        </p:txBody>
      </p:sp>
      <p:sp>
        <p:nvSpPr>
          <p:cNvPr id="6" name="Titel 5">
            <a:extLst>
              <a:ext uri="{FF2B5EF4-FFF2-40B4-BE49-F238E27FC236}">
                <a16:creationId xmlns:a16="http://schemas.microsoft.com/office/drawing/2014/main" id="{91279E8B-CC7C-636C-3548-9A99A50C35C2}"/>
              </a:ext>
            </a:extLst>
          </p:cNvPr>
          <p:cNvSpPr>
            <a:spLocks noGrp="1"/>
          </p:cNvSpPr>
          <p:nvPr>
            <p:ph type="title"/>
          </p:nvPr>
        </p:nvSpPr>
        <p:spPr/>
        <p:txBody>
          <a:bodyPr/>
          <a:lstStyle/>
          <a:p>
            <a:r>
              <a:rPr lang="nl-NL" dirty="0"/>
              <a:t>Implementatie</a:t>
            </a:r>
            <a:endParaRPr lang="nl-BE" dirty="0"/>
          </a:p>
        </p:txBody>
      </p:sp>
      <p:sp>
        <p:nvSpPr>
          <p:cNvPr id="10" name="Tijdelijke aanduiding voor tekst 9">
            <a:extLst>
              <a:ext uri="{FF2B5EF4-FFF2-40B4-BE49-F238E27FC236}">
                <a16:creationId xmlns:a16="http://schemas.microsoft.com/office/drawing/2014/main" id="{E36367B8-8A8C-F416-7AE2-D9D370E3940C}"/>
              </a:ext>
            </a:extLst>
          </p:cNvPr>
          <p:cNvSpPr>
            <a:spLocks noGrp="1"/>
          </p:cNvSpPr>
          <p:nvPr>
            <p:ph type="body" idx="1"/>
          </p:nvPr>
        </p:nvSpPr>
        <p:spPr/>
        <p:txBody>
          <a:bodyPr/>
          <a:lstStyle/>
          <a:p>
            <a:endParaRPr lang="nl-BE"/>
          </a:p>
        </p:txBody>
      </p:sp>
      <p:sp>
        <p:nvSpPr>
          <p:cNvPr id="3" name="Tijdelijke aanduiding voor voettekst 2">
            <a:extLst>
              <a:ext uri="{FF2B5EF4-FFF2-40B4-BE49-F238E27FC236}">
                <a16:creationId xmlns:a16="http://schemas.microsoft.com/office/drawing/2014/main" id="{726DD335-05B5-C1D7-FA0C-19E93CCF1FCA}"/>
              </a:ext>
            </a:extLst>
          </p:cNvPr>
          <p:cNvSpPr>
            <a:spLocks noGrp="1"/>
          </p:cNvSpPr>
          <p:nvPr>
            <p:ph type="ftr" sz="quarter" idx="11"/>
          </p:nvPr>
        </p:nvSpPr>
        <p:spPr/>
        <p:txBody>
          <a:bodyPr/>
          <a:lstStyle/>
          <a:p>
            <a:r>
              <a:rPr lang="nl-NL"/>
              <a:t>Faculteit Wetenschappen, Departement Computer Wetenschappen, DistriNet</a:t>
            </a:r>
          </a:p>
        </p:txBody>
      </p:sp>
    </p:spTree>
    <p:extLst>
      <p:ext uri="{BB962C8B-B14F-4D97-AF65-F5344CB8AC3E}">
        <p14:creationId xmlns:p14="http://schemas.microsoft.com/office/powerpoint/2010/main" val="31948889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inhoud 1">
            <a:extLst>
              <a:ext uri="{FF2B5EF4-FFF2-40B4-BE49-F238E27FC236}">
                <a16:creationId xmlns:a16="http://schemas.microsoft.com/office/drawing/2014/main" id="{09564E09-102C-5DEC-0E2A-0B6B4C467E7E}"/>
              </a:ext>
            </a:extLst>
          </p:cNvPr>
          <p:cNvSpPr>
            <a:spLocks noGrp="1"/>
          </p:cNvSpPr>
          <p:nvPr>
            <p:ph idx="1"/>
          </p:nvPr>
        </p:nvSpPr>
        <p:spPr/>
        <p:txBody>
          <a:bodyPr/>
          <a:lstStyle/>
          <a:p>
            <a:r>
              <a:rPr lang="nl-BE" dirty="0"/>
              <a:t>Bedreigingen zoeken + oplossen</a:t>
            </a:r>
          </a:p>
          <a:p>
            <a:r>
              <a:rPr lang="nl-BE" dirty="0"/>
              <a:t>Data Flow Diagram</a:t>
            </a:r>
          </a:p>
          <a:p>
            <a:r>
              <a:rPr lang="nl-BE" dirty="0"/>
              <a:t>STRIDE</a:t>
            </a:r>
          </a:p>
        </p:txBody>
      </p:sp>
      <p:sp>
        <p:nvSpPr>
          <p:cNvPr id="4" name="Tijdelijke aanduiding voor dianummer 3">
            <a:extLst>
              <a:ext uri="{FF2B5EF4-FFF2-40B4-BE49-F238E27FC236}">
                <a16:creationId xmlns:a16="http://schemas.microsoft.com/office/drawing/2014/main" id="{47252079-B841-7D3E-F65F-D3D6DADEA78D}"/>
              </a:ext>
            </a:extLst>
          </p:cNvPr>
          <p:cNvSpPr>
            <a:spLocks noGrp="1"/>
          </p:cNvSpPr>
          <p:nvPr>
            <p:ph type="sldNum" sz="quarter" idx="12"/>
          </p:nvPr>
        </p:nvSpPr>
        <p:spPr/>
        <p:txBody>
          <a:bodyPr/>
          <a:lstStyle/>
          <a:p>
            <a:fld id="{0A297500-7527-634B-90F4-69D0994C32B4}" type="slidenum">
              <a:rPr lang="nl-NL" smtClean="0"/>
              <a:t>2</a:t>
            </a:fld>
            <a:endParaRPr lang="nl-NL"/>
          </a:p>
        </p:txBody>
      </p:sp>
      <p:sp>
        <p:nvSpPr>
          <p:cNvPr id="5" name="Titel 4">
            <a:extLst>
              <a:ext uri="{FF2B5EF4-FFF2-40B4-BE49-F238E27FC236}">
                <a16:creationId xmlns:a16="http://schemas.microsoft.com/office/drawing/2014/main" id="{37402F5B-543D-42D2-EF49-63094C004C0D}"/>
              </a:ext>
            </a:extLst>
          </p:cNvPr>
          <p:cNvSpPr>
            <a:spLocks noGrp="1"/>
          </p:cNvSpPr>
          <p:nvPr>
            <p:ph type="title"/>
          </p:nvPr>
        </p:nvSpPr>
        <p:spPr/>
        <p:txBody>
          <a:bodyPr/>
          <a:lstStyle/>
          <a:p>
            <a:r>
              <a:rPr lang="nl-BE" dirty="0" err="1"/>
              <a:t>Threat</a:t>
            </a:r>
            <a:r>
              <a:rPr lang="nl-BE" dirty="0"/>
              <a:t> </a:t>
            </a:r>
            <a:r>
              <a:rPr lang="nl-BE" dirty="0" err="1"/>
              <a:t>modeling</a:t>
            </a:r>
            <a:endParaRPr lang="nl-BE" dirty="0"/>
          </a:p>
        </p:txBody>
      </p:sp>
      <p:sp>
        <p:nvSpPr>
          <p:cNvPr id="13" name="Tijdelijke aanduiding voor voettekst 2">
            <a:extLst>
              <a:ext uri="{FF2B5EF4-FFF2-40B4-BE49-F238E27FC236}">
                <a16:creationId xmlns:a16="http://schemas.microsoft.com/office/drawing/2014/main" id="{3E6AFB74-CBDD-1E6B-9093-3A149A45BC36}"/>
              </a:ext>
            </a:extLst>
          </p:cNvPr>
          <p:cNvSpPr>
            <a:spLocks noGrp="1"/>
          </p:cNvSpPr>
          <p:nvPr>
            <p:ph type="ftr" sz="quarter" idx="11"/>
          </p:nvPr>
        </p:nvSpPr>
        <p:spPr>
          <a:xfrm>
            <a:off x="6033600" y="6210000"/>
            <a:ext cx="4993200" cy="648000"/>
          </a:xfrm>
        </p:spPr>
        <p:txBody>
          <a:bodyPr/>
          <a:lstStyle/>
          <a:p>
            <a:r>
              <a:rPr lang="nl-NL" dirty="0"/>
              <a:t>Faculteit Wetenschappen, Departement Computer Wetenschappen, </a:t>
            </a:r>
            <a:r>
              <a:rPr lang="nl-NL" dirty="0" err="1"/>
              <a:t>DistriNet</a:t>
            </a:r>
            <a:endParaRPr lang="nl-NL" dirty="0"/>
          </a:p>
        </p:txBody>
      </p:sp>
      <p:graphicFrame>
        <p:nvGraphicFramePr>
          <p:cNvPr id="12" name="Diagram 11">
            <a:extLst>
              <a:ext uri="{FF2B5EF4-FFF2-40B4-BE49-F238E27FC236}">
                <a16:creationId xmlns:a16="http://schemas.microsoft.com/office/drawing/2014/main" id="{2EE57CC7-6540-D844-B1B3-EF0E78C86F8C}"/>
              </a:ext>
            </a:extLst>
          </p:cNvPr>
          <p:cNvGraphicFramePr/>
          <p:nvPr>
            <p:extLst>
              <p:ext uri="{D42A27DB-BD31-4B8C-83A1-F6EECF244321}">
                <p14:modId xmlns:p14="http://schemas.microsoft.com/office/powerpoint/2010/main" val="3547052916"/>
              </p:ext>
            </p:extLst>
          </p:nvPr>
        </p:nvGraphicFramePr>
        <p:xfrm>
          <a:off x="5748557" y="2150074"/>
          <a:ext cx="5563286" cy="378457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4" name="Rechthoek: afgeronde hoeken 13">
            <a:extLst>
              <a:ext uri="{FF2B5EF4-FFF2-40B4-BE49-F238E27FC236}">
                <a16:creationId xmlns:a16="http://schemas.microsoft.com/office/drawing/2014/main" id="{8D8B37EF-243E-3837-F30B-B6B07404FA28}"/>
              </a:ext>
            </a:extLst>
          </p:cNvPr>
          <p:cNvSpPr/>
          <p:nvPr/>
        </p:nvSpPr>
        <p:spPr>
          <a:xfrm>
            <a:off x="7389341" y="83092"/>
            <a:ext cx="2273643" cy="1161536"/>
          </a:xfrm>
          <a:prstGeom prst="roundRect">
            <a:avLst/>
          </a:prstGeom>
          <a:solidFill>
            <a:schemeClr val="accent1"/>
          </a:solidFill>
          <a:ln>
            <a:solidFill>
              <a:schemeClr val="accent1">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BE" sz="2800" kern="1200" baseline="0" dirty="0">
                <a:solidFill>
                  <a:schemeClr val="bg1"/>
                </a:solidFill>
                <a:latin typeface="Arial" charset="0"/>
                <a:ea typeface="+mj-ea"/>
                <a:cs typeface="+mj-cs"/>
              </a:rPr>
              <a:t>Initiëren</a:t>
            </a:r>
            <a:endParaRPr lang="nl-BE" sz="2400" dirty="0">
              <a:solidFill>
                <a:schemeClr val="bg1"/>
              </a:solidFill>
            </a:endParaRPr>
          </a:p>
        </p:txBody>
      </p:sp>
      <p:sp>
        <p:nvSpPr>
          <p:cNvPr id="15" name="Pijl: rechts 14">
            <a:extLst>
              <a:ext uri="{FF2B5EF4-FFF2-40B4-BE49-F238E27FC236}">
                <a16:creationId xmlns:a16="http://schemas.microsoft.com/office/drawing/2014/main" id="{03C3FC85-C65F-75C7-66FD-2C14CF15A53C}"/>
              </a:ext>
            </a:extLst>
          </p:cNvPr>
          <p:cNvSpPr/>
          <p:nvPr/>
        </p:nvSpPr>
        <p:spPr>
          <a:xfrm rot="5400000">
            <a:off x="8153911" y="1563517"/>
            <a:ext cx="744502" cy="286724"/>
          </a:xfrm>
          <a:prstGeom prst="rightArrow">
            <a:avLst>
              <a:gd name="adj1" fmla="val 50000"/>
              <a:gd name="adj2" fmla="val 37495"/>
            </a:avLst>
          </a:prstGeom>
          <a:solidFill>
            <a:schemeClr val="accent2">
              <a:lumMod val="40000"/>
              <a:lumOff val="60000"/>
            </a:schemeClr>
          </a:solidFill>
          <a:ln>
            <a:solidFill>
              <a:schemeClr val="accent2">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3" name="Afbeelding 2">
            <a:extLst>
              <a:ext uri="{FF2B5EF4-FFF2-40B4-BE49-F238E27FC236}">
                <a16:creationId xmlns:a16="http://schemas.microsoft.com/office/drawing/2014/main" id="{CE0D3519-FAFA-EAC5-31F6-F18F902076DF}"/>
              </a:ext>
            </a:extLst>
          </p:cNvPr>
          <p:cNvPicPr>
            <a:picLocks noChangeAspect="1"/>
          </p:cNvPicPr>
          <p:nvPr/>
        </p:nvPicPr>
        <p:blipFill>
          <a:blip r:embed="rId8"/>
          <a:stretch>
            <a:fillRect/>
          </a:stretch>
        </p:blipFill>
        <p:spPr>
          <a:xfrm>
            <a:off x="-1" y="3262582"/>
            <a:ext cx="5186363" cy="2835502"/>
          </a:xfrm>
          <a:prstGeom prst="rect">
            <a:avLst/>
          </a:prstGeom>
        </p:spPr>
      </p:pic>
      <p:sp>
        <p:nvSpPr>
          <p:cNvPr id="6" name="Tijdelijke aanduiding voor voettekst 2">
            <a:extLst>
              <a:ext uri="{FF2B5EF4-FFF2-40B4-BE49-F238E27FC236}">
                <a16:creationId xmlns:a16="http://schemas.microsoft.com/office/drawing/2014/main" id="{E361745B-D7FE-4D72-B8B8-A920D7DA81B5}"/>
              </a:ext>
            </a:extLst>
          </p:cNvPr>
          <p:cNvSpPr txBox="1">
            <a:spLocks/>
          </p:cNvSpPr>
          <p:nvPr/>
        </p:nvSpPr>
        <p:spPr>
          <a:xfrm>
            <a:off x="800938" y="5818897"/>
            <a:ext cx="6831254" cy="1449024"/>
          </a:xfrm>
          <a:prstGeom prst="rect">
            <a:avLst/>
          </a:prstGeom>
        </p:spPr>
        <p:txBody>
          <a:bodyPr vert="horz" lIns="0" tIns="0" rIns="180000" bIns="0" rtlCol="0" anchor="ctr"/>
          <a:lstStyle>
            <a:defPPr>
              <a:defRPr lang="nl-NL"/>
            </a:defPPr>
            <a:lvl1pPr marL="0" algn="r" defTabSz="914400" rtl="0" eaLnBrk="1" latinLnBrk="0" hangingPunct="1">
              <a:defRPr sz="1000" kern="1200" baseline="0">
                <a:solidFill>
                  <a:schemeClr val="bg1"/>
                </a:solidFill>
                <a:latin typeface="Arial"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b="0" i="0" dirty="0">
                <a:effectLst/>
                <a:latin typeface="Arial" panose="020B0604020202020204" pitchFamily="34" charset="0"/>
              </a:rPr>
              <a:t>[1] K. </a:t>
            </a:r>
            <a:r>
              <a:rPr lang="en-US" b="0" i="0" dirty="0" err="1">
                <a:effectLst/>
                <a:latin typeface="Arial" panose="020B0604020202020204" pitchFamily="34" charset="0"/>
              </a:rPr>
              <a:t>Yskout</a:t>
            </a:r>
            <a:r>
              <a:rPr lang="en-US" b="0" i="0" dirty="0">
                <a:effectLst/>
                <a:latin typeface="Arial" panose="020B0604020202020204" pitchFamily="34" charset="0"/>
              </a:rPr>
              <a:t>, T. Heyman, D </a:t>
            </a:r>
            <a:r>
              <a:rPr lang="nl-BE" dirty="0"/>
              <a:t>Van Landuyt,</a:t>
            </a:r>
            <a:r>
              <a:rPr lang="en-US" b="0" i="0" dirty="0">
                <a:effectLst/>
                <a:latin typeface="Arial" panose="020B0604020202020204" pitchFamily="34" charset="0"/>
              </a:rPr>
              <a:t> L. </a:t>
            </a:r>
            <a:r>
              <a:rPr lang="nl-BE" dirty="0"/>
              <a:t>Sion,</a:t>
            </a:r>
            <a:r>
              <a:rPr lang="en-US" b="0" i="0" dirty="0">
                <a:effectLst/>
                <a:latin typeface="Arial" panose="020B0604020202020204" pitchFamily="34" charset="0"/>
              </a:rPr>
              <a:t> K. </a:t>
            </a:r>
            <a:r>
              <a:rPr lang="nl-BE" dirty="0"/>
              <a:t>Wuyts, </a:t>
            </a:r>
            <a:r>
              <a:rPr lang="en-US" b="0" i="0" dirty="0">
                <a:effectLst/>
                <a:latin typeface="Arial" panose="020B0604020202020204" pitchFamily="34" charset="0"/>
              </a:rPr>
              <a:t>W. J</a:t>
            </a:r>
            <a:r>
              <a:rPr lang="nl-BE" dirty="0" err="1"/>
              <a:t>oosen</a:t>
            </a:r>
            <a:r>
              <a:rPr lang="en-US" b="0" i="0" dirty="0">
                <a:effectLst/>
                <a:latin typeface="Arial" panose="020B0604020202020204" pitchFamily="34" charset="0"/>
              </a:rPr>
              <a:t>. Threat modeling: from infancy to maturity. Flemish Research </a:t>
            </a:r>
            <a:r>
              <a:rPr lang="en-US" b="0" i="0" dirty="0" err="1">
                <a:effectLst/>
                <a:latin typeface="Arial" panose="020B0604020202020204" pitchFamily="34" charset="0"/>
              </a:rPr>
              <a:t>Programme</a:t>
            </a:r>
            <a:r>
              <a:rPr lang="en-US" b="0" i="0" dirty="0">
                <a:effectLst/>
                <a:latin typeface="Arial" panose="020B0604020202020204" pitchFamily="34" charset="0"/>
              </a:rPr>
              <a:t> Cybersecurity (2020), </a:t>
            </a:r>
          </a:p>
          <a:p>
            <a:pPr algn="l" rtl="0"/>
            <a:r>
              <a:rPr lang="en-US" dirty="0">
                <a:effectLst/>
                <a:latin typeface="Arial" panose="020B0604020202020204" pitchFamily="34" charset="0"/>
              </a:rPr>
              <a:t>[2] </a:t>
            </a:r>
            <a:r>
              <a:rPr lang="en-US" dirty="0" err="1">
                <a:effectLst/>
                <a:latin typeface="Arial" panose="020B0604020202020204" pitchFamily="34" charset="0"/>
              </a:rPr>
              <a:t>Shostack</a:t>
            </a:r>
            <a:r>
              <a:rPr lang="en-US" dirty="0">
                <a:effectLst/>
                <a:latin typeface="Arial" panose="020B0604020202020204" pitchFamily="34" charset="0"/>
              </a:rPr>
              <a:t>, A. Threat Modeling: Designing for Security. Wiley, 2014.</a:t>
            </a:r>
          </a:p>
          <a:p>
            <a:pPr algn="l" rtl="0"/>
            <a:r>
              <a:rPr lang="en-US" dirty="0">
                <a:latin typeface="Arial" panose="020B0604020202020204" pitchFamily="34" charset="0"/>
              </a:rPr>
              <a:t>[3] Z. </a:t>
            </a:r>
            <a:r>
              <a:rPr lang="en-US" dirty="0" err="1">
                <a:latin typeface="Arial" panose="020B0604020202020204" pitchFamily="34" charset="0"/>
              </a:rPr>
              <a:t>Braiterman</a:t>
            </a:r>
            <a:r>
              <a:rPr lang="en-US" dirty="0">
                <a:latin typeface="Arial" panose="020B0604020202020204" pitchFamily="34" charset="0"/>
              </a:rPr>
              <a:t>, et al. Threat modeling manifesto.</a:t>
            </a:r>
            <a:endParaRPr lang="nl-NL" dirty="0"/>
          </a:p>
        </p:txBody>
      </p:sp>
    </p:spTree>
    <p:extLst>
      <p:ext uri="{BB962C8B-B14F-4D97-AF65-F5344CB8AC3E}">
        <p14:creationId xmlns:p14="http://schemas.microsoft.com/office/powerpoint/2010/main" val="16359007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jdelijke aanduiding voor inhoud 6">
            <a:extLst>
              <a:ext uri="{FF2B5EF4-FFF2-40B4-BE49-F238E27FC236}">
                <a16:creationId xmlns:a16="http://schemas.microsoft.com/office/drawing/2014/main" id="{FE498268-2776-47FB-D75F-FA8CCE9845A6}"/>
              </a:ext>
            </a:extLst>
          </p:cNvPr>
          <p:cNvSpPr>
            <a:spLocks noGrp="1"/>
          </p:cNvSpPr>
          <p:nvPr>
            <p:ph idx="1"/>
          </p:nvPr>
        </p:nvSpPr>
        <p:spPr/>
        <p:txBody>
          <a:bodyPr/>
          <a:lstStyle/>
          <a:p>
            <a:r>
              <a:rPr lang="nl-BE" dirty="0"/>
              <a:t>DSL-</a:t>
            </a:r>
            <a:r>
              <a:rPr lang="nl-BE" dirty="0" err="1"/>
              <a:t>parser</a:t>
            </a:r>
            <a:endParaRPr lang="nl-BE" dirty="0"/>
          </a:p>
          <a:p>
            <a:r>
              <a:rPr lang="nl-BE" dirty="0" err="1"/>
              <a:t>Constraint</a:t>
            </a:r>
            <a:r>
              <a:rPr lang="nl-BE" dirty="0"/>
              <a:t> checks</a:t>
            </a:r>
          </a:p>
          <a:p>
            <a:r>
              <a:rPr lang="nl-BE" dirty="0"/>
              <a:t>FIFO afhandeling</a:t>
            </a:r>
          </a:p>
          <a:p>
            <a:r>
              <a:rPr lang="nl-BE" dirty="0"/>
              <a:t>Tekstuele &amp; grafisch </a:t>
            </a:r>
          </a:p>
          <a:p>
            <a:pPr lvl="1"/>
            <a:r>
              <a:rPr lang="nl-BE" dirty="0" err="1"/>
              <a:t>Graphviz</a:t>
            </a:r>
            <a:endParaRPr lang="nl-BE" dirty="0"/>
          </a:p>
          <a:p>
            <a:pPr marL="457200" lvl="1" indent="0">
              <a:buNone/>
            </a:pPr>
            <a:endParaRPr lang="nl-BE" dirty="0"/>
          </a:p>
          <a:p>
            <a:endParaRPr lang="nl-BE" dirty="0"/>
          </a:p>
        </p:txBody>
      </p:sp>
      <p:sp>
        <p:nvSpPr>
          <p:cNvPr id="2" name="Tijdelijke aanduiding voor voettekst 1">
            <a:extLst>
              <a:ext uri="{FF2B5EF4-FFF2-40B4-BE49-F238E27FC236}">
                <a16:creationId xmlns:a16="http://schemas.microsoft.com/office/drawing/2014/main" id="{6C29B8F3-84E9-56AC-6AD4-22A70DB00C95}"/>
              </a:ext>
            </a:extLst>
          </p:cNvPr>
          <p:cNvSpPr>
            <a:spLocks noGrp="1"/>
          </p:cNvSpPr>
          <p:nvPr>
            <p:ph type="ftr" sz="quarter" idx="11"/>
          </p:nvPr>
        </p:nvSpPr>
        <p:spPr/>
        <p:txBody>
          <a:bodyPr/>
          <a:lstStyle/>
          <a:p>
            <a:r>
              <a:rPr lang="nl-NL"/>
              <a:t>Faculteit Wetenschappen, Departement Computer Wetenschappen, DistriNet</a:t>
            </a:r>
          </a:p>
        </p:txBody>
      </p:sp>
      <p:sp>
        <p:nvSpPr>
          <p:cNvPr id="3" name="Tijdelijke aanduiding voor dianummer 2">
            <a:extLst>
              <a:ext uri="{FF2B5EF4-FFF2-40B4-BE49-F238E27FC236}">
                <a16:creationId xmlns:a16="http://schemas.microsoft.com/office/drawing/2014/main" id="{4150C973-CFDA-773A-A4EC-0708FB08C9BA}"/>
              </a:ext>
            </a:extLst>
          </p:cNvPr>
          <p:cNvSpPr>
            <a:spLocks noGrp="1"/>
          </p:cNvSpPr>
          <p:nvPr>
            <p:ph type="sldNum" sz="quarter" idx="12"/>
          </p:nvPr>
        </p:nvSpPr>
        <p:spPr/>
        <p:txBody>
          <a:bodyPr/>
          <a:lstStyle/>
          <a:p>
            <a:fld id="{CF179DAE-D0A6-40C3-B8BC-6A97C268D03A}" type="slidenum">
              <a:rPr lang="nl-NL" smtClean="0"/>
              <a:t>20</a:t>
            </a:fld>
            <a:endParaRPr lang="nl-NL"/>
          </a:p>
        </p:txBody>
      </p:sp>
      <p:sp>
        <p:nvSpPr>
          <p:cNvPr id="6" name="Titel 5">
            <a:extLst>
              <a:ext uri="{FF2B5EF4-FFF2-40B4-BE49-F238E27FC236}">
                <a16:creationId xmlns:a16="http://schemas.microsoft.com/office/drawing/2014/main" id="{1FD96E88-098F-9388-8DAA-4D5DE80F3CA8}"/>
              </a:ext>
            </a:extLst>
          </p:cNvPr>
          <p:cNvSpPr>
            <a:spLocks noGrp="1"/>
          </p:cNvSpPr>
          <p:nvPr>
            <p:ph type="title"/>
          </p:nvPr>
        </p:nvSpPr>
        <p:spPr/>
        <p:txBody>
          <a:bodyPr/>
          <a:lstStyle/>
          <a:p>
            <a:r>
              <a:rPr lang="nl-BE" dirty="0"/>
              <a:t>Implementatie</a:t>
            </a:r>
          </a:p>
        </p:txBody>
      </p:sp>
      <p:pic>
        <p:nvPicPr>
          <p:cNvPr id="8" name="Picture 2" descr="Xtext - Eclipsepedia">
            <a:extLst>
              <a:ext uri="{FF2B5EF4-FFF2-40B4-BE49-F238E27FC236}">
                <a16:creationId xmlns:a16="http://schemas.microsoft.com/office/drawing/2014/main" id="{2BB1B71E-B8A3-6DD5-7579-5FD6BFFBE02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88368" y="241986"/>
            <a:ext cx="3924300" cy="1162050"/>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Graphviz - Wikipedia">
            <a:extLst>
              <a:ext uri="{FF2B5EF4-FFF2-40B4-BE49-F238E27FC236}">
                <a16:creationId xmlns:a16="http://schemas.microsoft.com/office/drawing/2014/main" id="{A28B0433-6F73-691B-6CDA-1722588F722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50250" y="2925450"/>
            <a:ext cx="2276550" cy="2276550"/>
          </a:xfrm>
          <a:prstGeom prst="rect">
            <a:avLst/>
          </a:prstGeom>
          <a:noFill/>
          <a:extLst>
            <a:ext uri="{909E8E84-426E-40DD-AFC4-6F175D3DCCD1}">
              <a14:hiddenFill xmlns:a14="http://schemas.microsoft.com/office/drawing/2010/main">
                <a:solidFill>
                  <a:srgbClr val="FFFFFF"/>
                </a:solidFill>
              </a14:hiddenFill>
            </a:ext>
          </a:extLst>
        </p:spPr>
      </p:pic>
      <p:sp>
        <p:nvSpPr>
          <p:cNvPr id="9" name="Tijdelijke aanduiding voor voettekst 2">
            <a:extLst>
              <a:ext uri="{FF2B5EF4-FFF2-40B4-BE49-F238E27FC236}">
                <a16:creationId xmlns:a16="http://schemas.microsoft.com/office/drawing/2014/main" id="{279F75B1-E9C8-F293-D9C4-F6025581DE77}"/>
              </a:ext>
            </a:extLst>
          </p:cNvPr>
          <p:cNvSpPr txBox="1">
            <a:spLocks/>
          </p:cNvSpPr>
          <p:nvPr/>
        </p:nvSpPr>
        <p:spPr>
          <a:xfrm>
            <a:off x="887300" y="6337000"/>
            <a:ext cx="5494450" cy="521000"/>
          </a:xfrm>
          <a:prstGeom prst="rect">
            <a:avLst/>
          </a:prstGeom>
        </p:spPr>
        <p:txBody>
          <a:bodyPr vert="horz" lIns="0" tIns="0" rIns="180000" bIns="0" rtlCol="0" anchor="ctr"/>
          <a:lstStyle>
            <a:defPPr>
              <a:defRPr lang="nl-NL"/>
            </a:defPPr>
            <a:lvl1pPr marL="0" algn="r" defTabSz="914400" rtl="0" eaLnBrk="1" latinLnBrk="0" hangingPunct="1">
              <a:defRPr sz="1000" kern="1200" baseline="0">
                <a:solidFill>
                  <a:schemeClr val="bg1"/>
                </a:solidFill>
                <a:latin typeface="Arial"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b="0" i="0" dirty="0">
                <a:effectLst/>
                <a:latin typeface="Arial" panose="020B0604020202020204" pitchFamily="34" charset="0"/>
              </a:rPr>
              <a:t>[1] https://wiki.eclipse.org/images/d/db/Xtext_logo.png</a:t>
            </a:r>
          </a:p>
          <a:p>
            <a:pPr algn="l"/>
            <a:r>
              <a:rPr lang="en-US" b="0" i="0" dirty="0">
                <a:effectLst/>
                <a:latin typeface="Arial" panose="020B0604020202020204" pitchFamily="34" charset="0"/>
              </a:rPr>
              <a:t>[2] https://upload.wikimedia.org/wikipedia/en/4/48/GraphvizLogo.png </a:t>
            </a:r>
            <a:endParaRPr lang="nl-NL" dirty="0"/>
          </a:p>
        </p:txBody>
      </p:sp>
    </p:spTree>
    <p:extLst>
      <p:ext uri="{BB962C8B-B14F-4D97-AF65-F5344CB8AC3E}">
        <p14:creationId xmlns:p14="http://schemas.microsoft.com/office/powerpoint/2010/main" val="20607108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inhoud 1">
            <a:extLst>
              <a:ext uri="{FF2B5EF4-FFF2-40B4-BE49-F238E27FC236}">
                <a16:creationId xmlns:a16="http://schemas.microsoft.com/office/drawing/2014/main" id="{5B252CC5-8C1A-C6D6-8F46-402A34D4B9BE}"/>
              </a:ext>
            </a:extLst>
          </p:cNvPr>
          <p:cNvSpPr>
            <a:spLocks noGrp="1"/>
          </p:cNvSpPr>
          <p:nvPr>
            <p:ph idx="1"/>
          </p:nvPr>
        </p:nvSpPr>
        <p:spPr/>
        <p:txBody>
          <a:bodyPr/>
          <a:lstStyle/>
          <a:p>
            <a:r>
              <a:rPr lang="nl-BE" b="0" i="0" dirty="0" err="1">
                <a:effectLst/>
                <a:highlight>
                  <a:srgbClr val="FFFFFF"/>
                </a:highlight>
                <a:latin typeface="Arial" panose="020B0604020202020204" pitchFamily="34" charset="0"/>
              </a:rPr>
              <a:t>Eclipse</a:t>
            </a:r>
            <a:r>
              <a:rPr lang="nl-BE" b="0" i="0" dirty="0">
                <a:effectLst/>
                <a:highlight>
                  <a:srgbClr val="FFFFFF"/>
                </a:highlight>
                <a:latin typeface="Arial" panose="020B0604020202020204" pitchFamily="34" charset="0"/>
              </a:rPr>
              <a:t> IDE </a:t>
            </a:r>
            <a:r>
              <a:rPr lang="nl-BE" b="0" i="0" dirty="0" err="1">
                <a:effectLst/>
                <a:highlight>
                  <a:srgbClr val="FFFFFF"/>
                </a:highlight>
                <a:latin typeface="Arial" panose="020B0604020202020204" pitchFamily="34" charset="0"/>
              </a:rPr>
              <a:t>workspace</a:t>
            </a:r>
            <a:endParaRPr lang="nl-BE" b="0" i="0" dirty="0">
              <a:effectLst/>
              <a:highlight>
                <a:srgbClr val="FFFFFF"/>
              </a:highlight>
              <a:latin typeface="Arial" panose="020B0604020202020204" pitchFamily="34" charset="0"/>
            </a:endParaRPr>
          </a:p>
          <a:p>
            <a:r>
              <a:rPr lang="nl-BE" dirty="0"/>
              <a:t>Opslaan = Output genereren</a:t>
            </a:r>
            <a:br>
              <a:rPr lang="nl-BE" dirty="0"/>
            </a:br>
            <a:endParaRPr lang="nl-BE" dirty="0"/>
          </a:p>
        </p:txBody>
      </p:sp>
      <p:sp>
        <p:nvSpPr>
          <p:cNvPr id="3" name="Tijdelijke aanduiding voor voettekst 2">
            <a:extLst>
              <a:ext uri="{FF2B5EF4-FFF2-40B4-BE49-F238E27FC236}">
                <a16:creationId xmlns:a16="http://schemas.microsoft.com/office/drawing/2014/main" id="{5E8E77B4-4112-1B8D-F9FC-AB6640B489E5}"/>
              </a:ext>
            </a:extLst>
          </p:cNvPr>
          <p:cNvSpPr>
            <a:spLocks noGrp="1"/>
          </p:cNvSpPr>
          <p:nvPr>
            <p:ph type="ftr" sz="quarter" idx="11"/>
          </p:nvPr>
        </p:nvSpPr>
        <p:spPr/>
        <p:txBody>
          <a:bodyPr/>
          <a:lstStyle/>
          <a:p>
            <a:r>
              <a:rPr lang="nl-NL"/>
              <a:t>Faculteit Wetenschappen, Departement Computer Wetenschappen, DistriNet</a:t>
            </a:r>
          </a:p>
        </p:txBody>
      </p:sp>
      <p:sp>
        <p:nvSpPr>
          <p:cNvPr id="4" name="Tijdelijke aanduiding voor dianummer 3">
            <a:extLst>
              <a:ext uri="{FF2B5EF4-FFF2-40B4-BE49-F238E27FC236}">
                <a16:creationId xmlns:a16="http://schemas.microsoft.com/office/drawing/2014/main" id="{5705787A-34E4-6484-1AEA-981A15381DA7}"/>
              </a:ext>
            </a:extLst>
          </p:cNvPr>
          <p:cNvSpPr>
            <a:spLocks noGrp="1"/>
          </p:cNvSpPr>
          <p:nvPr>
            <p:ph type="sldNum" sz="quarter" idx="12"/>
          </p:nvPr>
        </p:nvSpPr>
        <p:spPr/>
        <p:txBody>
          <a:bodyPr/>
          <a:lstStyle/>
          <a:p>
            <a:fld id="{0A297500-7527-634B-90F4-69D0994C32B4}" type="slidenum">
              <a:rPr lang="nl-NL" smtClean="0"/>
              <a:t>21</a:t>
            </a:fld>
            <a:endParaRPr lang="nl-NL"/>
          </a:p>
        </p:txBody>
      </p:sp>
      <p:sp>
        <p:nvSpPr>
          <p:cNvPr id="5" name="Titel 4">
            <a:extLst>
              <a:ext uri="{FF2B5EF4-FFF2-40B4-BE49-F238E27FC236}">
                <a16:creationId xmlns:a16="http://schemas.microsoft.com/office/drawing/2014/main" id="{6CB1295A-AA56-A250-68BE-EBBF1EC53F3D}"/>
              </a:ext>
            </a:extLst>
          </p:cNvPr>
          <p:cNvSpPr>
            <a:spLocks noGrp="1"/>
          </p:cNvSpPr>
          <p:nvPr>
            <p:ph type="title"/>
          </p:nvPr>
        </p:nvSpPr>
        <p:spPr/>
        <p:txBody>
          <a:bodyPr/>
          <a:lstStyle/>
          <a:p>
            <a:r>
              <a:rPr lang="nl-BE" dirty="0"/>
              <a:t>Gebruik van DSL</a:t>
            </a:r>
          </a:p>
        </p:txBody>
      </p:sp>
      <p:sp>
        <p:nvSpPr>
          <p:cNvPr id="10" name="AutoShape 4">
            <a:extLst>
              <a:ext uri="{FF2B5EF4-FFF2-40B4-BE49-F238E27FC236}">
                <a16:creationId xmlns:a16="http://schemas.microsoft.com/office/drawing/2014/main" id="{39D7DDB6-2604-1019-098B-B14E2538E75E}"/>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nl-BE"/>
          </a:p>
        </p:txBody>
      </p:sp>
      <p:pic>
        <p:nvPicPr>
          <p:cNvPr id="7" name="Afbeelding 6">
            <a:extLst>
              <a:ext uri="{FF2B5EF4-FFF2-40B4-BE49-F238E27FC236}">
                <a16:creationId xmlns:a16="http://schemas.microsoft.com/office/drawing/2014/main" id="{22ADD7A8-ECD5-461E-3D93-3853C49E632C}"/>
              </a:ext>
            </a:extLst>
          </p:cNvPr>
          <p:cNvPicPr>
            <a:picLocks noChangeAspect="1"/>
          </p:cNvPicPr>
          <p:nvPr/>
        </p:nvPicPr>
        <p:blipFill>
          <a:blip r:embed="rId3"/>
          <a:stretch>
            <a:fillRect/>
          </a:stretch>
        </p:blipFill>
        <p:spPr>
          <a:xfrm>
            <a:off x="4920734" y="2357437"/>
            <a:ext cx="6971227" cy="3641619"/>
          </a:xfrm>
          <a:prstGeom prst="rect">
            <a:avLst/>
          </a:prstGeom>
        </p:spPr>
      </p:pic>
    </p:spTree>
    <p:extLst>
      <p:ext uri="{BB962C8B-B14F-4D97-AF65-F5344CB8AC3E}">
        <p14:creationId xmlns:p14="http://schemas.microsoft.com/office/powerpoint/2010/main" val="28656895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a:extLst>
              <a:ext uri="{FF2B5EF4-FFF2-40B4-BE49-F238E27FC236}">
                <a16:creationId xmlns:a16="http://schemas.microsoft.com/office/drawing/2014/main" id="{5D6C09B0-C8DD-BA17-6DA7-BD59DFF2DCE5}"/>
              </a:ext>
            </a:extLst>
          </p:cNvPr>
          <p:cNvSpPr>
            <a:spLocks noGrp="1"/>
          </p:cNvSpPr>
          <p:nvPr>
            <p:ph type="ctrTitle"/>
          </p:nvPr>
        </p:nvSpPr>
        <p:spPr/>
        <p:txBody>
          <a:bodyPr/>
          <a:lstStyle/>
          <a:p>
            <a:r>
              <a:rPr lang="nl-BE" dirty="0"/>
              <a:t>Demo</a:t>
            </a:r>
          </a:p>
        </p:txBody>
      </p:sp>
      <p:sp>
        <p:nvSpPr>
          <p:cNvPr id="2" name="Ondertitel 1">
            <a:extLst>
              <a:ext uri="{FF2B5EF4-FFF2-40B4-BE49-F238E27FC236}">
                <a16:creationId xmlns:a16="http://schemas.microsoft.com/office/drawing/2014/main" id="{C9D4177A-30AD-EDD2-2811-B0D0E1D12B51}"/>
              </a:ext>
            </a:extLst>
          </p:cNvPr>
          <p:cNvSpPr>
            <a:spLocks noGrp="1"/>
          </p:cNvSpPr>
          <p:nvPr>
            <p:ph type="subTitle" idx="1"/>
          </p:nvPr>
        </p:nvSpPr>
        <p:spPr/>
        <p:txBody>
          <a:bodyPr/>
          <a:lstStyle/>
          <a:p>
            <a:endParaRPr lang="nl-BE"/>
          </a:p>
        </p:txBody>
      </p:sp>
      <p:sp>
        <p:nvSpPr>
          <p:cNvPr id="5" name="Tijdelijke aanduiding voor afbeelding 4">
            <a:extLst>
              <a:ext uri="{FF2B5EF4-FFF2-40B4-BE49-F238E27FC236}">
                <a16:creationId xmlns:a16="http://schemas.microsoft.com/office/drawing/2014/main" id="{8E48AFA7-DC69-DE83-3C02-4AED84CAEB02}"/>
              </a:ext>
            </a:extLst>
          </p:cNvPr>
          <p:cNvSpPr>
            <a:spLocks noGrp="1"/>
          </p:cNvSpPr>
          <p:nvPr>
            <p:ph type="pic" sz="quarter" idx="10"/>
          </p:nvPr>
        </p:nvSpPr>
        <p:spPr/>
        <p:txBody>
          <a:bodyPr/>
          <a:lstStyle/>
          <a:p>
            <a:endParaRPr lang="nl-BE"/>
          </a:p>
        </p:txBody>
      </p:sp>
      <p:sp>
        <p:nvSpPr>
          <p:cNvPr id="3" name="Tijdelijke aanduiding voor voettekst 2">
            <a:extLst>
              <a:ext uri="{FF2B5EF4-FFF2-40B4-BE49-F238E27FC236}">
                <a16:creationId xmlns:a16="http://schemas.microsoft.com/office/drawing/2014/main" id="{98447FBC-3E4A-89E4-A3F7-7425870D0543}"/>
              </a:ext>
            </a:extLst>
          </p:cNvPr>
          <p:cNvSpPr>
            <a:spLocks noGrp="1"/>
          </p:cNvSpPr>
          <p:nvPr>
            <p:ph type="ftr" sz="quarter" idx="4294967295"/>
          </p:nvPr>
        </p:nvSpPr>
        <p:spPr>
          <a:xfrm>
            <a:off x="7199313" y="6210300"/>
            <a:ext cx="4992687" cy="647700"/>
          </a:xfrm>
        </p:spPr>
        <p:txBody>
          <a:bodyPr/>
          <a:lstStyle/>
          <a:p>
            <a:r>
              <a:rPr lang="nl-NL"/>
              <a:t>Faculteit Wetenschappen, Departement Computer Wetenschappen, DistriNet</a:t>
            </a:r>
          </a:p>
        </p:txBody>
      </p:sp>
      <p:sp>
        <p:nvSpPr>
          <p:cNvPr id="4" name="Tijdelijke aanduiding voor dianummer 3">
            <a:extLst>
              <a:ext uri="{FF2B5EF4-FFF2-40B4-BE49-F238E27FC236}">
                <a16:creationId xmlns:a16="http://schemas.microsoft.com/office/drawing/2014/main" id="{D5175FEB-B812-A7CB-9284-4F957D488E1B}"/>
              </a:ext>
            </a:extLst>
          </p:cNvPr>
          <p:cNvSpPr>
            <a:spLocks noGrp="1"/>
          </p:cNvSpPr>
          <p:nvPr>
            <p:ph type="sldNum" sz="quarter" idx="4294967295"/>
          </p:nvPr>
        </p:nvSpPr>
        <p:spPr>
          <a:xfrm>
            <a:off x="0" y="6210300"/>
            <a:ext cx="647700" cy="647700"/>
          </a:xfrm>
        </p:spPr>
        <p:txBody>
          <a:bodyPr/>
          <a:lstStyle/>
          <a:p>
            <a:fld id="{0A297500-7527-634B-90F4-69D0994C32B4}" type="slidenum">
              <a:rPr lang="nl-NL" smtClean="0"/>
              <a:t>22</a:t>
            </a:fld>
            <a:endParaRPr lang="nl-NL"/>
          </a:p>
        </p:txBody>
      </p:sp>
      <p:pic>
        <p:nvPicPr>
          <p:cNvPr id="11" name="Afbeelding 10" descr="Afbeelding met tekst, diagram, lijn, schermopname&#10;&#10;Automatisch gegenereerde beschrijving">
            <a:extLst>
              <a:ext uri="{FF2B5EF4-FFF2-40B4-BE49-F238E27FC236}">
                <a16:creationId xmlns:a16="http://schemas.microsoft.com/office/drawing/2014/main" id="{2136353C-939C-5EAB-35FC-947857DC440A}"/>
              </a:ext>
            </a:extLst>
          </p:cNvPr>
          <p:cNvPicPr>
            <a:picLocks noChangeAspect="1"/>
          </p:cNvPicPr>
          <p:nvPr/>
        </p:nvPicPr>
        <p:blipFill>
          <a:blip r:embed="rId2"/>
          <a:stretch>
            <a:fillRect/>
          </a:stretch>
        </p:blipFill>
        <p:spPr>
          <a:xfrm>
            <a:off x="5198884" y="1080000"/>
            <a:ext cx="6418314" cy="3513327"/>
          </a:xfrm>
          <a:prstGeom prst="rect">
            <a:avLst/>
          </a:prstGeom>
        </p:spPr>
      </p:pic>
    </p:spTree>
    <p:extLst>
      <p:ext uri="{BB962C8B-B14F-4D97-AF65-F5344CB8AC3E}">
        <p14:creationId xmlns:p14="http://schemas.microsoft.com/office/powerpoint/2010/main" val="23151529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jdelijke aanduiding voor voettekst 2">
            <a:extLst>
              <a:ext uri="{FF2B5EF4-FFF2-40B4-BE49-F238E27FC236}">
                <a16:creationId xmlns:a16="http://schemas.microsoft.com/office/drawing/2014/main" id="{5DB56C11-8695-2FD2-881B-7C7D7ED63F24}"/>
              </a:ext>
            </a:extLst>
          </p:cNvPr>
          <p:cNvSpPr>
            <a:spLocks noGrp="1"/>
          </p:cNvSpPr>
          <p:nvPr>
            <p:ph type="ftr" sz="quarter" idx="11"/>
          </p:nvPr>
        </p:nvSpPr>
        <p:spPr/>
        <p:txBody>
          <a:bodyPr/>
          <a:lstStyle/>
          <a:p>
            <a:r>
              <a:rPr lang="nl-NL"/>
              <a:t>Faculteit Wetenschappen, Departement Computer Wetenschappen, DistriNet</a:t>
            </a:r>
          </a:p>
        </p:txBody>
      </p:sp>
      <p:sp>
        <p:nvSpPr>
          <p:cNvPr id="4" name="Tijdelijke aanduiding voor dianummer 3">
            <a:extLst>
              <a:ext uri="{FF2B5EF4-FFF2-40B4-BE49-F238E27FC236}">
                <a16:creationId xmlns:a16="http://schemas.microsoft.com/office/drawing/2014/main" id="{94AA0E3F-8892-2AD1-B85B-CF69935E3C18}"/>
              </a:ext>
            </a:extLst>
          </p:cNvPr>
          <p:cNvSpPr>
            <a:spLocks noGrp="1"/>
          </p:cNvSpPr>
          <p:nvPr>
            <p:ph type="sldNum" sz="quarter" idx="12"/>
          </p:nvPr>
        </p:nvSpPr>
        <p:spPr/>
        <p:txBody>
          <a:bodyPr/>
          <a:lstStyle/>
          <a:p>
            <a:fld id="{0A297500-7527-634B-90F4-69D0994C32B4}" type="slidenum">
              <a:rPr lang="nl-NL" smtClean="0"/>
              <a:t>23</a:t>
            </a:fld>
            <a:endParaRPr lang="nl-NL"/>
          </a:p>
        </p:txBody>
      </p:sp>
      <p:sp>
        <p:nvSpPr>
          <p:cNvPr id="5" name="Titel 4">
            <a:extLst>
              <a:ext uri="{FF2B5EF4-FFF2-40B4-BE49-F238E27FC236}">
                <a16:creationId xmlns:a16="http://schemas.microsoft.com/office/drawing/2014/main" id="{9A5626D2-E1D1-3A76-652F-6B80E7D74071}"/>
              </a:ext>
            </a:extLst>
          </p:cNvPr>
          <p:cNvSpPr>
            <a:spLocks noGrp="1"/>
          </p:cNvSpPr>
          <p:nvPr>
            <p:ph type="title"/>
          </p:nvPr>
        </p:nvSpPr>
        <p:spPr/>
        <p:txBody>
          <a:bodyPr/>
          <a:lstStyle/>
          <a:p>
            <a:r>
              <a:rPr lang="nl-NL" dirty="0"/>
              <a:t>Evaluatie</a:t>
            </a:r>
            <a:endParaRPr lang="nl-BE" dirty="0"/>
          </a:p>
        </p:txBody>
      </p:sp>
      <p:sp>
        <p:nvSpPr>
          <p:cNvPr id="9" name="Tijdelijke aanduiding voor tekst 8">
            <a:extLst>
              <a:ext uri="{FF2B5EF4-FFF2-40B4-BE49-F238E27FC236}">
                <a16:creationId xmlns:a16="http://schemas.microsoft.com/office/drawing/2014/main" id="{4CF8E4EF-F161-098F-A19B-17B9BACC19C0}"/>
              </a:ext>
            </a:extLst>
          </p:cNvPr>
          <p:cNvSpPr>
            <a:spLocks noGrp="1"/>
          </p:cNvSpPr>
          <p:nvPr>
            <p:ph type="body" idx="1"/>
          </p:nvPr>
        </p:nvSpPr>
        <p:spPr/>
        <p:txBody>
          <a:bodyPr/>
          <a:lstStyle/>
          <a:p>
            <a:endParaRPr lang="nl-BE"/>
          </a:p>
        </p:txBody>
      </p:sp>
      <p:pic>
        <p:nvPicPr>
          <p:cNvPr id="4098" name="Picture 2">
            <a:extLst>
              <a:ext uri="{FF2B5EF4-FFF2-40B4-BE49-F238E27FC236}">
                <a16:creationId xmlns:a16="http://schemas.microsoft.com/office/drawing/2014/main" id="{9F4050E6-4CF2-829D-DC1D-F3773CD9525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2286000" cy="2286000"/>
          </a:xfrm>
          <a:prstGeom prst="rect">
            <a:avLst/>
          </a:prstGeom>
          <a:noFill/>
          <a:extLst>
            <a:ext uri="{909E8E84-426E-40DD-AFC4-6F175D3DCCD1}">
              <a14:hiddenFill xmlns:a14="http://schemas.microsoft.com/office/drawing/2010/main">
                <a:solidFill>
                  <a:srgbClr val="FFFFFF"/>
                </a:solidFill>
              </a14:hiddenFill>
            </a:ext>
          </a:extLst>
        </p:spPr>
      </p:pic>
      <p:sp>
        <p:nvSpPr>
          <p:cNvPr id="2" name="Tijdelijke aanduiding voor voettekst 2">
            <a:extLst>
              <a:ext uri="{FF2B5EF4-FFF2-40B4-BE49-F238E27FC236}">
                <a16:creationId xmlns:a16="http://schemas.microsoft.com/office/drawing/2014/main" id="{92BDBAD4-90BD-C77D-2B51-F567A5D1FA68}"/>
              </a:ext>
            </a:extLst>
          </p:cNvPr>
          <p:cNvSpPr txBox="1">
            <a:spLocks/>
          </p:cNvSpPr>
          <p:nvPr/>
        </p:nvSpPr>
        <p:spPr>
          <a:xfrm>
            <a:off x="887300" y="6337000"/>
            <a:ext cx="5494450" cy="521000"/>
          </a:xfrm>
          <a:prstGeom prst="rect">
            <a:avLst/>
          </a:prstGeom>
        </p:spPr>
        <p:txBody>
          <a:bodyPr vert="horz" lIns="0" tIns="0" rIns="180000" bIns="0" rtlCol="0" anchor="ctr"/>
          <a:lstStyle>
            <a:defPPr>
              <a:defRPr lang="nl-NL"/>
            </a:defPPr>
            <a:lvl1pPr marL="0" algn="r" defTabSz="914400" rtl="0" eaLnBrk="1" latinLnBrk="0" hangingPunct="1">
              <a:defRPr sz="1000" kern="1200" baseline="0">
                <a:solidFill>
                  <a:schemeClr val="bg1"/>
                </a:solidFill>
                <a:latin typeface="Arial"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b="0" i="0" dirty="0">
                <a:effectLst/>
                <a:latin typeface="Arial" panose="020B0604020202020204" pitchFamily="34" charset="0"/>
              </a:rPr>
              <a:t>[1] https://upload.wikimedia.org/wikipedia/commons/8/84/SecureDrop_logo.png</a:t>
            </a:r>
            <a:endParaRPr lang="nl-NL" dirty="0"/>
          </a:p>
        </p:txBody>
      </p:sp>
    </p:spTree>
    <p:extLst>
      <p:ext uri="{BB962C8B-B14F-4D97-AF65-F5344CB8AC3E}">
        <p14:creationId xmlns:p14="http://schemas.microsoft.com/office/powerpoint/2010/main" val="18361045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jdelijke aanduiding voor voettekst 2">
            <a:extLst>
              <a:ext uri="{FF2B5EF4-FFF2-40B4-BE49-F238E27FC236}">
                <a16:creationId xmlns:a16="http://schemas.microsoft.com/office/drawing/2014/main" id="{ECB9CEF9-9748-EBB2-C410-B8B66DAA834B}"/>
              </a:ext>
            </a:extLst>
          </p:cNvPr>
          <p:cNvSpPr>
            <a:spLocks noGrp="1"/>
          </p:cNvSpPr>
          <p:nvPr>
            <p:ph type="ftr" sz="quarter" idx="11"/>
          </p:nvPr>
        </p:nvSpPr>
        <p:spPr/>
        <p:txBody>
          <a:bodyPr/>
          <a:lstStyle/>
          <a:p>
            <a:r>
              <a:rPr lang="nl-NL"/>
              <a:t>Faculteit Wetenschappen, Departement Computer Wetenschappen, DistriNet</a:t>
            </a:r>
          </a:p>
        </p:txBody>
      </p:sp>
      <p:sp>
        <p:nvSpPr>
          <p:cNvPr id="4" name="Tijdelijke aanduiding voor dianummer 3">
            <a:extLst>
              <a:ext uri="{FF2B5EF4-FFF2-40B4-BE49-F238E27FC236}">
                <a16:creationId xmlns:a16="http://schemas.microsoft.com/office/drawing/2014/main" id="{BBF3DB29-6BEC-11B3-BDF4-9397EA310137}"/>
              </a:ext>
            </a:extLst>
          </p:cNvPr>
          <p:cNvSpPr>
            <a:spLocks noGrp="1"/>
          </p:cNvSpPr>
          <p:nvPr>
            <p:ph type="sldNum" sz="quarter" idx="12"/>
          </p:nvPr>
        </p:nvSpPr>
        <p:spPr/>
        <p:txBody>
          <a:bodyPr/>
          <a:lstStyle/>
          <a:p>
            <a:fld id="{0A297500-7527-634B-90F4-69D0994C32B4}" type="slidenum">
              <a:rPr lang="nl-NL" smtClean="0"/>
              <a:t>24</a:t>
            </a:fld>
            <a:endParaRPr lang="nl-NL"/>
          </a:p>
        </p:txBody>
      </p:sp>
      <p:sp>
        <p:nvSpPr>
          <p:cNvPr id="5" name="Titel 4">
            <a:extLst>
              <a:ext uri="{FF2B5EF4-FFF2-40B4-BE49-F238E27FC236}">
                <a16:creationId xmlns:a16="http://schemas.microsoft.com/office/drawing/2014/main" id="{24C0EFBF-B3E8-E24A-0092-11B44FE89BAB}"/>
              </a:ext>
            </a:extLst>
          </p:cNvPr>
          <p:cNvSpPr>
            <a:spLocks noGrp="1"/>
          </p:cNvSpPr>
          <p:nvPr>
            <p:ph type="title"/>
          </p:nvPr>
        </p:nvSpPr>
        <p:spPr/>
        <p:txBody>
          <a:bodyPr/>
          <a:lstStyle/>
          <a:p>
            <a:r>
              <a:rPr lang="nl-BE" dirty="0"/>
              <a:t>Evaluatie 1</a:t>
            </a:r>
          </a:p>
        </p:txBody>
      </p:sp>
      <p:sp>
        <p:nvSpPr>
          <p:cNvPr id="7" name="Tijdelijke aanduiding voor inhoud 1">
            <a:extLst>
              <a:ext uri="{FF2B5EF4-FFF2-40B4-BE49-F238E27FC236}">
                <a16:creationId xmlns:a16="http://schemas.microsoft.com/office/drawing/2014/main" id="{3F5A5CFB-501D-8388-FA3A-3A831789CD48}"/>
              </a:ext>
            </a:extLst>
          </p:cNvPr>
          <p:cNvSpPr txBox="1">
            <a:spLocks/>
          </p:cNvSpPr>
          <p:nvPr/>
        </p:nvSpPr>
        <p:spPr>
          <a:xfrm>
            <a:off x="576000" y="1656000"/>
            <a:ext cx="11041200" cy="4464000"/>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Font typeface="Arial"/>
              <a:buChar char="•"/>
              <a:defRPr sz="2400" kern="1200" baseline="0">
                <a:solidFill>
                  <a:schemeClr val="tx1"/>
                </a:solidFill>
                <a:latin typeface="Arial" charset="0"/>
                <a:ea typeface="+mn-ea"/>
                <a:cs typeface="+mn-cs"/>
              </a:defRPr>
            </a:lvl1pPr>
            <a:lvl2pPr marL="685800" indent="-228600" algn="l" defTabSz="914400" rtl="0" eaLnBrk="1" latinLnBrk="0" hangingPunct="1">
              <a:lnSpc>
                <a:spcPct val="100000"/>
              </a:lnSpc>
              <a:spcBef>
                <a:spcPts val="500"/>
              </a:spcBef>
              <a:buFont typeface="Arial"/>
              <a:buChar char="•"/>
              <a:defRPr sz="2400" kern="1200" baseline="0">
                <a:solidFill>
                  <a:schemeClr val="tx1"/>
                </a:solidFill>
                <a:latin typeface="Arial" charset="0"/>
                <a:ea typeface="+mn-ea"/>
                <a:cs typeface="+mn-cs"/>
              </a:defRPr>
            </a:lvl2pPr>
            <a:lvl3pPr marL="1143000" indent="-228600" algn="l" defTabSz="914400" rtl="0" eaLnBrk="1" latinLnBrk="0" hangingPunct="1">
              <a:lnSpc>
                <a:spcPct val="100000"/>
              </a:lnSpc>
              <a:spcBef>
                <a:spcPts val="500"/>
              </a:spcBef>
              <a:buFont typeface="Arial"/>
              <a:buChar char="•"/>
              <a:defRPr sz="2000" kern="1200" baseline="0">
                <a:solidFill>
                  <a:schemeClr val="tx1"/>
                </a:solidFill>
                <a:latin typeface="Arial" charset="0"/>
                <a:ea typeface="+mn-ea"/>
                <a:cs typeface="+mn-cs"/>
              </a:defRPr>
            </a:lvl3pPr>
            <a:lvl4pPr marL="1600200" indent="-228600" algn="l" defTabSz="914400" rtl="0" eaLnBrk="1" latinLnBrk="0" hangingPunct="1">
              <a:lnSpc>
                <a:spcPct val="100000"/>
              </a:lnSpc>
              <a:spcBef>
                <a:spcPts val="500"/>
              </a:spcBef>
              <a:buFont typeface="Arial"/>
              <a:buChar char="•"/>
              <a:defRPr sz="1800" kern="1200" baseline="0">
                <a:solidFill>
                  <a:schemeClr val="tx1"/>
                </a:solidFill>
                <a:latin typeface="Arial" charset="0"/>
                <a:ea typeface="+mn-ea"/>
                <a:cs typeface="+mn-cs"/>
              </a:defRPr>
            </a:lvl4pPr>
            <a:lvl5pPr marL="2057400" indent="-228600" algn="l" defTabSz="914400" rtl="0" eaLnBrk="1" latinLnBrk="0" hangingPunct="1">
              <a:lnSpc>
                <a:spcPct val="100000"/>
              </a:lnSpc>
              <a:spcBef>
                <a:spcPts val="500"/>
              </a:spcBef>
              <a:buFont typeface="Arial"/>
              <a:buChar char="•"/>
              <a:defRPr sz="1800" kern="1200" baseline="0">
                <a:solidFill>
                  <a:schemeClr val="tx1"/>
                </a:solidFill>
                <a:latin typeface="Arial"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nl-BE" b="0" i="0" dirty="0">
                <a:effectLst/>
                <a:highlight>
                  <a:srgbClr val="FFFFFF"/>
                </a:highlight>
                <a:latin typeface="Arial" panose="020B0604020202020204" pitchFamily="34" charset="0"/>
              </a:rPr>
              <a:t>DFD nabouwen</a:t>
            </a:r>
          </a:p>
          <a:p>
            <a:r>
              <a:rPr lang="nl-BE" dirty="0">
                <a:highlight>
                  <a:srgbClr val="FFFFFF"/>
                </a:highlight>
                <a:latin typeface="Arial" panose="020B0604020202020204" pitchFamily="34" charset="0"/>
              </a:rPr>
              <a:t>Veronderstellingen en gevolgen documenteren</a:t>
            </a:r>
            <a:endParaRPr lang="nl-BE" dirty="0"/>
          </a:p>
          <a:p>
            <a:endParaRPr lang="nl-BE" dirty="0"/>
          </a:p>
          <a:p>
            <a:endParaRPr lang="nl-BE" dirty="0"/>
          </a:p>
          <a:p>
            <a:endParaRPr lang="nl-BE" dirty="0"/>
          </a:p>
        </p:txBody>
      </p:sp>
      <p:graphicFrame>
        <p:nvGraphicFramePr>
          <p:cNvPr id="9" name="Tijdelijke aanduiding voor inhoud 5">
            <a:extLst>
              <a:ext uri="{FF2B5EF4-FFF2-40B4-BE49-F238E27FC236}">
                <a16:creationId xmlns:a16="http://schemas.microsoft.com/office/drawing/2014/main" id="{BF588C65-4C02-FC20-95E1-45987A4D9644}"/>
              </a:ext>
            </a:extLst>
          </p:cNvPr>
          <p:cNvGraphicFramePr>
            <a:graphicFrameLocks/>
          </p:cNvGraphicFramePr>
          <p:nvPr>
            <p:extLst>
              <p:ext uri="{D42A27DB-BD31-4B8C-83A1-F6EECF244321}">
                <p14:modId xmlns:p14="http://schemas.microsoft.com/office/powerpoint/2010/main" val="3242980194"/>
              </p:ext>
            </p:extLst>
          </p:nvPr>
        </p:nvGraphicFramePr>
        <p:xfrm>
          <a:off x="9432099" y="475989"/>
          <a:ext cx="2122032" cy="534709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4104016294"/>
      </p:ext>
    </p:extLst>
  </p:cSld>
  <p:clrMapOvr>
    <a:masterClrMapping/>
  </p:clrMapOvr>
  <p:extLst>
    <p:ext uri="{6950BFC3-D8DA-4A85-94F7-54DA5524770B}">
      <p188:commentRel xmlns:p188="http://schemas.microsoft.com/office/powerpoint/2018/8/main" r:id="rId3"/>
    </p:ext>
  </p:extLs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jdelijke aanduiding voor voettekst 2">
            <a:extLst>
              <a:ext uri="{FF2B5EF4-FFF2-40B4-BE49-F238E27FC236}">
                <a16:creationId xmlns:a16="http://schemas.microsoft.com/office/drawing/2014/main" id="{ECB9CEF9-9748-EBB2-C410-B8B66DAA834B}"/>
              </a:ext>
            </a:extLst>
          </p:cNvPr>
          <p:cNvSpPr>
            <a:spLocks noGrp="1"/>
          </p:cNvSpPr>
          <p:nvPr>
            <p:ph type="ftr" sz="quarter" idx="11"/>
          </p:nvPr>
        </p:nvSpPr>
        <p:spPr/>
        <p:txBody>
          <a:bodyPr/>
          <a:lstStyle/>
          <a:p>
            <a:r>
              <a:rPr lang="nl-NL"/>
              <a:t>Faculteit Wetenschappen, Departement Computer Wetenschappen, DistriNet</a:t>
            </a:r>
          </a:p>
        </p:txBody>
      </p:sp>
      <p:sp>
        <p:nvSpPr>
          <p:cNvPr id="4" name="Tijdelijke aanduiding voor dianummer 3">
            <a:extLst>
              <a:ext uri="{FF2B5EF4-FFF2-40B4-BE49-F238E27FC236}">
                <a16:creationId xmlns:a16="http://schemas.microsoft.com/office/drawing/2014/main" id="{BBF3DB29-6BEC-11B3-BDF4-9397EA310137}"/>
              </a:ext>
            </a:extLst>
          </p:cNvPr>
          <p:cNvSpPr>
            <a:spLocks noGrp="1"/>
          </p:cNvSpPr>
          <p:nvPr>
            <p:ph type="sldNum" sz="quarter" idx="12"/>
          </p:nvPr>
        </p:nvSpPr>
        <p:spPr/>
        <p:txBody>
          <a:bodyPr/>
          <a:lstStyle/>
          <a:p>
            <a:fld id="{0A297500-7527-634B-90F4-69D0994C32B4}" type="slidenum">
              <a:rPr lang="nl-NL" smtClean="0"/>
              <a:t>25</a:t>
            </a:fld>
            <a:endParaRPr lang="nl-NL"/>
          </a:p>
        </p:txBody>
      </p:sp>
      <p:sp>
        <p:nvSpPr>
          <p:cNvPr id="5" name="Titel 4">
            <a:extLst>
              <a:ext uri="{FF2B5EF4-FFF2-40B4-BE49-F238E27FC236}">
                <a16:creationId xmlns:a16="http://schemas.microsoft.com/office/drawing/2014/main" id="{24C0EFBF-B3E8-E24A-0092-11B44FE89BAB}"/>
              </a:ext>
            </a:extLst>
          </p:cNvPr>
          <p:cNvSpPr>
            <a:spLocks noGrp="1"/>
          </p:cNvSpPr>
          <p:nvPr>
            <p:ph type="title"/>
          </p:nvPr>
        </p:nvSpPr>
        <p:spPr/>
        <p:txBody>
          <a:bodyPr/>
          <a:lstStyle/>
          <a:p>
            <a:r>
              <a:rPr lang="nl-BE" dirty="0"/>
              <a:t>Evaluatie 1: resultaten</a:t>
            </a:r>
          </a:p>
        </p:txBody>
      </p:sp>
      <p:sp>
        <p:nvSpPr>
          <p:cNvPr id="7" name="Tijdelijke aanduiding voor inhoud 1">
            <a:extLst>
              <a:ext uri="{FF2B5EF4-FFF2-40B4-BE49-F238E27FC236}">
                <a16:creationId xmlns:a16="http://schemas.microsoft.com/office/drawing/2014/main" id="{3F5A5CFB-501D-8388-FA3A-3A831789CD48}"/>
              </a:ext>
            </a:extLst>
          </p:cNvPr>
          <p:cNvSpPr txBox="1">
            <a:spLocks/>
          </p:cNvSpPr>
          <p:nvPr/>
        </p:nvSpPr>
        <p:spPr>
          <a:xfrm>
            <a:off x="576000" y="1656000"/>
            <a:ext cx="11041200" cy="4464000"/>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Font typeface="Arial"/>
              <a:buChar char="•"/>
              <a:defRPr sz="2400" kern="1200" baseline="0">
                <a:solidFill>
                  <a:schemeClr val="tx1"/>
                </a:solidFill>
                <a:latin typeface="Arial" charset="0"/>
                <a:ea typeface="+mn-ea"/>
                <a:cs typeface="+mn-cs"/>
              </a:defRPr>
            </a:lvl1pPr>
            <a:lvl2pPr marL="685800" indent="-228600" algn="l" defTabSz="914400" rtl="0" eaLnBrk="1" latinLnBrk="0" hangingPunct="1">
              <a:lnSpc>
                <a:spcPct val="100000"/>
              </a:lnSpc>
              <a:spcBef>
                <a:spcPts val="500"/>
              </a:spcBef>
              <a:buFont typeface="Arial"/>
              <a:buChar char="•"/>
              <a:defRPr sz="2400" kern="1200" baseline="0">
                <a:solidFill>
                  <a:schemeClr val="tx1"/>
                </a:solidFill>
                <a:latin typeface="Arial" charset="0"/>
                <a:ea typeface="+mn-ea"/>
                <a:cs typeface="+mn-cs"/>
              </a:defRPr>
            </a:lvl2pPr>
            <a:lvl3pPr marL="1143000" indent="-228600" algn="l" defTabSz="914400" rtl="0" eaLnBrk="1" latinLnBrk="0" hangingPunct="1">
              <a:lnSpc>
                <a:spcPct val="100000"/>
              </a:lnSpc>
              <a:spcBef>
                <a:spcPts val="500"/>
              </a:spcBef>
              <a:buFont typeface="Arial"/>
              <a:buChar char="•"/>
              <a:defRPr sz="2000" kern="1200" baseline="0">
                <a:solidFill>
                  <a:schemeClr val="tx1"/>
                </a:solidFill>
                <a:latin typeface="Arial" charset="0"/>
                <a:ea typeface="+mn-ea"/>
                <a:cs typeface="+mn-cs"/>
              </a:defRPr>
            </a:lvl3pPr>
            <a:lvl4pPr marL="1600200" indent="-228600" algn="l" defTabSz="914400" rtl="0" eaLnBrk="1" latinLnBrk="0" hangingPunct="1">
              <a:lnSpc>
                <a:spcPct val="100000"/>
              </a:lnSpc>
              <a:spcBef>
                <a:spcPts val="500"/>
              </a:spcBef>
              <a:buFont typeface="Arial"/>
              <a:buChar char="•"/>
              <a:defRPr sz="1800" kern="1200" baseline="0">
                <a:solidFill>
                  <a:schemeClr val="tx1"/>
                </a:solidFill>
                <a:latin typeface="Arial" charset="0"/>
                <a:ea typeface="+mn-ea"/>
                <a:cs typeface="+mn-cs"/>
              </a:defRPr>
            </a:lvl4pPr>
            <a:lvl5pPr marL="2057400" indent="-228600" algn="l" defTabSz="914400" rtl="0" eaLnBrk="1" latinLnBrk="0" hangingPunct="1">
              <a:lnSpc>
                <a:spcPct val="100000"/>
              </a:lnSpc>
              <a:spcBef>
                <a:spcPts val="500"/>
              </a:spcBef>
              <a:buFont typeface="Arial"/>
              <a:buChar char="•"/>
              <a:defRPr sz="1800" kern="1200" baseline="0">
                <a:solidFill>
                  <a:schemeClr val="tx1"/>
                </a:solidFill>
                <a:latin typeface="Arial"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nl-BE" b="0" i="0" dirty="0">
                <a:effectLst/>
                <a:highlight>
                  <a:srgbClr val="FFFFFF"/>
                </a:highlight>
                <a:latin typeface="Arial" panose="020B0604020202020204" pitchFamily="34" charset="0"/>
              </a:rPr>
              <a:t>Doelstelling geslaagd</a:t>
            </a:r>
          </a:p>
          <a:p>
            <a:r>
              <a:rPr lang="nl-BE" dirty="0">
                <a:highlight>
                  <a:srgbClr val="FFFFFF"/>
                </a:highlight>
                <a:latin typeface="Arial" panose="020B0604020202020204" pitchFamily="34" charset="0"/>
              </a:rPr>
              <a:t>Veel tekst in </a:t>
            </a:r>
            <a:r>
              <a:rPr lang="nl-BE" b="0" i="0" dirty="0">
                <a:effectLst/>
                <a:highlight>
                  <a:srgbClr val="FFFFFF"/>
                </a:highlight>
                <a:latin typeface="Arial" panose="020B0604020202020204" pitchFamily="34" charset="0"/>
              </a:rPr>
              <a:t>beschrijvings- en rationale-attributen</a:t>
            </a:r>
            <a:endParaRPr lang="nl-BE" dirty="0">
              <a:highlight>
                <a:srgbClr val="FFFFFF"/>
              </a:highlight>
              <a:latin typeface="Arial" panose="020B0604020202020204" pitchFamily="34" charset="0"/>
            </a:endParaRPr>
          </a:p>
          <a:p>
            <a:r>
              <a:rPr lang="nl-BE" b="0" i="0" dirty="0">
                <a:effectLst/>
                <a:highlight>
                  <a:srgbClr val="FFFFFF"/>
                </a:highlight>
                <a:latin typeface="Arial" panose="020B0604020202020204" pitchFamily="34" charset="0"/>
              </a:rPr>
              <a:t>Onoverzichtelijk .</a:t>
            </a:r>
            <a:r>
              <a:rPr lang="nl-BE" b="0" i="0" dirty="0" err="1">
                <a:effectLst/>
                <a:highlight>
                  <a:srgbClr val="FFFFFF"/>
                </a:highlight>
                <a:latin typeface="Arial" panose="020B0604020202020204" pitchFamily="34" charset="0"/>
              </a:rPr>
              <a:t>tml</a:t>
            </a:r>
            <a:r>
              <a:rPr lang="nl-BE" b="0" i="0" dirty="0">
                <a:effectLst/>
                <a:highlight>
                  <a:srgbClr val="FFFFFF"/>
                </a:highlight>
                <a:latin typeface="Arial" panose="020B0604020202020204" pitchFamily="34" charset="0"/>
              </a:rPr>
              <a:t>-bestand</a:t>
            </a:r>
          </a:p>
          <a:p>
            <a:endParaRPr lang="nl-BE" b="0" i="0" dirty="0">
              <a:effectLst/>
              <a:highlight>
                <a:srgbClr val="FFFFFF"/>
              </a:highlight>
              <a:latin typeface="Arial" panose="020B0604020202020204" pitchFamily="34" charset="0"/>
            </a:endParaRPr>
          </a:p>
          <a:p>
            <a:endParaRPr lang="nl-BE" dirty="0"/>
          </a:p>
          <a:p>
            <a:endParaRPr lang="nl-BE" dirty="0"/>
          </a:p>
          <a:p>
            <a:endParaRPr lang="nl-BE" dirty="0"/>
          </a:p>
        </p:txBody>
      </p:sp>
      <p:graphicFrame>
        <p:nvGraphicFramePr>
          <p:cNvPr id="2" name="Tabel 1">
            <a:extLst>
              <a:ext uri="{FF2B5EF4-FFF2-40B4-BE49-F238E27FC236}">
                <a16:creationId xmlns:a16="http://schemas.microsoft.com/office/drawing/2014/main" id="{680FA30D-CD9F-5454-DBCC-C77BD72C080B}"/>
              </a:ext>
            </a:extLst>
          </p:cNvPr>
          <p:cNvGraphicFramePr>
            <a:graphicFrameLocks noGrp="1"/>
          </p:cNvGraphicFramePr>
          <p:nvPr>
            <p:extLst>
              <p:ext uri="{D42A27DB-BD31-4B8C-83A1-F6EECF244321}">
                <p14:modId xmlns:p14="http://schemas.microsoft.com/office/powerpoint/2010/main" val="3761198013"/>
              </p:ext>
            </p:extLst>
          </p:nvPr>
        </p:nvGraphicFramePr>
        <p:xfrm>
          <a:off x="968102" y="3415085"/>
          <a:ext cx="10255795" cy="2548264"/>
        </p:xfrm>
        <a:graphic>
          <a:graphicData uri="http://schemas.openxmlformats.org/drawingml/2006/table">
            <a:tbl>
              <a:tblPr firstRow="1" bandRow="1">
                <a:tableStyleId>{5C22544A-7EE6-4342-B048-85BDC9FD1C3A}</a:tableStyleId>
              </a:tblPr>
              <a:tblGrid>
                <a:gridCol w="2115919">
                  <a:extLst>
                    <a:ext uri="{9D8B030D-6E8A-4147-A177-3AD203B41FA5}">
                      <a16:colId xmlns:a16="http://schemas.microsoft.com/office/drawing/2014/main" val="2213039656"/>
                    </a:ext>
                  </a:extLst>
                </a:gridCol>
                <a:gridCol w="1795549">
                  <a:extLst>
                    <a:ext uri="{9D8B030D-6E8A-4147-A177-3AD203B41FA5}">
                      <a16:colId xmlns:a16="http://schemas.microsoft.com/office/drawing/2014/main" val="4235746292"/>
                    </a:ext>
                  </a:extLst>
                </a:gridCol>
                <a:gridCol w="1463040">
                  <a:extLst>
                    <a:ext uri="{9D8B030D-6E8A-4147-A177-3AD203B41FA5}">
                      <a16:colId xmlns:a16="http://schemas.microsoft.com/office/drawing/2014/main" val="3448381683"/>
                    </a:ext>
                  </a:extLst>
                </a:gridCol>
                <a:gridCol w="1878676">
                  <a:extLst>
                    <a:ext uri="{9D8B030D-6E8A-4147-A177-3AD203B41FA5}">
                      <a16:colId xmlns:a16="http://schemas.microsoft.com/office/drawing/2014/main" val="259107182"/>
                    </a:ext>
                  </a:extLst>
                </a:gridCol>
                <a:gridCol w="1496291">
                  <a:extLst>
                    <a:ext uri="{9D8B030D-6E8A-4147-A177-3AD203B41FA5}">
                      <a16:colId xmlns:a16="http://schemas.microsoft.com/office/drawing/2014/main" val="3038191876"/>
                    </a:ext>
                  </a:extLst>
                </a:gridCol>
                <a:gridCol w="1506320">
                  <a:extLst>
                    <a:ext uri="{9D8B030D-6E8A-4147-A177-3AD203B41FA5}">
                      <a16:colId xmlns:a16="http://schemas.microsoft.com/office/drawing/2014/main" val="1100526352"/>
                    </a:ext>
                  </a:extLst>
                </a:gridCol>
              </a:tblGrid>
              <a:tr h="0">
                <a:tc>
                  <a:txBody>
                    <a:bodyPr/>
                    <a:lstStyle/>
                    <a:p>
                      <a:endParaRPr lang="nl-BE" dirty="0"/>
                    </a:p>
                  </a:txBody>
                  <a:tcPr/>
                </a:tc>
                <a:tc>
                  <a:txBody>
                    <a:bodyPr/>
                    <a:lstStyle/>
                    <a:p>
                      <a:r>
                        <a:rPr lang="nl-BE" dirty="0"/>
                        <a:t>Beschrijving #</a:t>
                      </a:r>
                    </a:p>
                  </a:txBody>
                  <a:tcPr/>
                </a:tc>
                <a:tc>
                  <a:txBody>
                    <a:bodyPr/>
                    <a:lstStyle/>
                    <a:p>
                      <a:r>
                        <a:rPr lang="nl-BE" dirty="0"/>
                        <a:t>Rationale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BE" dirty="0"/>
                        <a:t>Beschrijving %</a:t>
                      </a:r>
                    </a:p>
                    <a:p>
                      <a:endParaRPr lang="nl-BE" dirty="0"/>
                    </a:p>
                  </a:txBody>
                  <a:tcPr/>
                </a:tc>
                <a:tc>
                  <a:txBody>
                    <a:bodyPr/>
                    <a:lstStyle/>
                    <a:p>
                      <a:r>
                        <a:rPr lang="nl-BE" dirty="0"/>
                        <a:t>Rationale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BE" dirty="0"/>
                        <a:t>Geplaatst %</a:t>
                      </a:r>
                    </a:p>
                  </a:txBody>
                  <a:tcPr/>
                </a:tc>
                <a:extLst>
                  <a:ext uri="{0D108BD9-81ED-4DB2-BD59-A6C34878D82A}">
                    <a16:rowId xmlns:a16="http://schemas.microsoft.com/office/drawing/2014/main" val="1451099056"/>
                  </a:ext>
                </a:extLst>
              </a:tr>
              <a:tr h="603286">
                <a:tc>
                  <a:txBody>
                    <a:bodyPr/>
                    <a:lstStyle/>
                    <a:p>
                      <a:r>
                        <a:rPr lang="nl-BE" dirty="0"/>
                        <a:t>Veronderstellingen</a:t>
                      </a:r>
                    </a:p>
                  </a:txBody>
                  <a:tcPr/>
                </a:tc>
                <a:tc>
                  <a:txBody>
                    <a:bodyPr/>
                    <a:lstStyle/>
                    <a:p>
                      <a:r>
                        <a:rPr lang="nl-BE" dirty="0"/>
                        <a:t>15</a:t>
                      </a:r>
                    </a:p>
                  </a:txBody>
                  <a:tcPr/>
                </a:tc>
                <a:tc>
                  <a:txBody>
                    <a:bodyPr/>
                    <a:lstStyle/>
                    <a:p>
                      <a:r>
                        <a:rPr lang="nl-BE" dirty="0"/>
                        <a:t>3</a:t>
                      </a:r>
                    </a:p>
                  </a:txBody>
                  <a:tcPr/>
                </a:tc>
                <a:tc>
                  <a:txBody>
                    <a:bodyPr/>
                    <a:lstStyle/>
                    <a:p>
                      <a:r>
                        <a:rPr lang="nl-BE" dirty="0"/>
                        <a:t>42%</a:t>
                      </a:r>
                    </a:p>
                  </a:txBody>
                  <a:tcPr/>
                </a:tc>
                <a:tc>
                  <a:txBody>
                    <a:bodyPr/>
                    <a:lstStyle/>
                    <a:p>
                      <a:r>
                        <a:rPr lang="nl-BE" dirty="0"/>
                        <a:t>8%</a:t>
                      </a:r>
                    </a:p>
                  </a:txBody>
                  <a:tcPr/>
                </a:tc>
                <a:tc>
                  <a:txBody>
                    <a:bodyPr/>
                    <a:lstStyle/>
                    <a:p>
                      <a:r>
                        <a:rPr lang="nl-BE" dirty="0"/>
                        <a:t>50%</a:t>
                      </a:r>
                    </a:p>
                  </a:txBody>
                  <a:tcPr/>
                </a:tc>
                <a:extLst>
                  <a:ext uri="{0D108BD9-81ED-4DB2-BD59-A6C34878D82A}">
                    <a16:rowId xmlns:a16="http://schemas.microsoft.com/office/drawing/2014/main" val="1683579406"/>
                  </a:ext>
                </a:extLst>
              </a:tr>
              <a:tr h="60715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BE" dirty="0"/>
                        <a:t>Gevolgen</a:t>
                      </a:r>
                    </a:p>
                  </a:txBody>
                  <a:tcPr/>
                </a:tc>
                <a:tc>
                  <a:txBody>
                    <a:bodyPr/>
                    <a:lstStyle/>
                    <a:p>
                      <a:r>
                        <a:rPr lang="nl-BE" dirty="0"/>
                        <a:t>20</a:t>
                      </a:r>
                    </a:p>
                  </a:txBody>
                  <a:tcPr/>
                </a:tc>
                <a:tc>
                  <a:txBody>
                    <a:bodyPr/>
                    <a:lstStyle/>
                    <a:p>
                      <a:r>
                        <a:rPr lang="nl-BE" dirty="0"/>
                        <a:t>27</a:t>
                      </a:r>
                    </a:p>
                  </a:txBody>
                  <a:tcPr/>
                </a:tc>
                <a:tc>
                  <a:txBody>
                    <a:bodyPr/>
                    <a:lstStyle/>
                    <a:p>
                      <a:r>
                        <a:rPr lang="nl-BE" dirty="0"/>
                        <a:t>24%</a:t>
                      </a:r>
                    </a:p>
                  </a:txBody>
                  <a:tcPr/>
                </a:tc>
                <a:tc>
                  <a:txBody>
                    <a:bodyPr/>
                    <a:lstStyle/>
                    <a:p>
                      <a:r>
                        <a:rPr lang="nl-BE" dirty="0"/>
                        <a:t>33%</a:t>
                      </a:r>
                    </a:p>
                  </a:txBody>
                  <a:tcPr/>
                </a:tc>
                <a:tc>
                  <a:txBody>
                    <a:bodyPr/>
                    <a:lstStyle/>
                    <a:p>
                      <a:r>
                        <a:rPr lang="nl-BE" dirty="0"/>
                        <a:t>57%</a:t>
                      </a:r>
                    </a:p>
                  </a:txBody>
                  <a:tcPr/>
                </a:tc>
                <a:extLst>
                  <a:ext uri="{0D108BD9-81ED-4DB2-BD59-A6C34878D82A}">
                    <a16:rowId xmlns:a16="http://schemas.microsoft.com/office/drawing/2014/main" val="1281457693"/>
                  </a:ext>
                </a:extLst>
              </a:tr>
              <a:tr h="697747">
                <a:tc>
                  <a:txBody>
                    <a:bodyPr/>
                    <a:lstStyle/>
                    <a:p>
                      <a:r>
                        <a:rPr lang="nl-BE" b="1" dirty="0">
                          <a:solidFill>
                            <a:schemeClr val="bg1"/>
                          </a:solidFill>
                        </a:rPr>
                        <a:t>Totaal</a:t>
                      </a:r>
                    </a:p>
                  </a:txBody>
                  <a:tcPr>
                    <a:solidFill>
                      <a:srgbClr val="1D8DB0"/>
                    </a:solidFill>
                  </a:tcPr>
                </a:tc>
                <a:tc>
                  <a:txBody>
                    <a:bodyPr/>
                    <a:lstStyle/>
                    <a:p>
                      <a:r>
                        <a:rPr lang="nl-BE" b="1" dirty="0">
                          <a:solidFill>
                            <a:schemeClr val="bg1"/>
                          </a:solidFill>
                        </a:rPr>
                        <a:t>35</a:t>
                      </a:r>
                    </a:p>
                  </a:txBody>
                  <a:tcPr>
                    <a:solidFill>
                      <a:srgbClr val="1D8DB0"/>
                    </a:solidFill>
                  </a:tcPr>
                </a:tc>
                <a:tc>
                  <a:txBody>
                    <a:bodyPr/>
                    <a:lstStyle/>
                    <a:p>
                      <a:r>
                        <a:rPr lang="nl-BE" b="1" dirty="0">
                          <a:solidFill>
                            <a:schemeClr val="bg1"/>
                          </a:solidFill>
                        </a:rPr>
                        <a:t>30</a:t>
                      </a:r>
                    </a:p>
                  </a:txBody>
                  <a:tcPr>
                    <a:solidFill>
                      <a:srgbClr val="1D8DB0"/>
                    </a:solidFill>
                  </a:tcPr>
                </a:tc>
                <a:tc>
                  <a:txBody>
                    <a:bodyPr/>
                    <a:lstStyle/>
                    <a:p>
                      <a:r>
                        <a:rPr lang="nl-BE" b="1" dirty="0">
                          <a:solidFill>
                            <a:schemeClr val="bg1"/>
                          </a:solidFill>
                        </a:rPr>
                        <a:t>30%</a:t>
                      </a:r>
                    </a:p>
                  </a:txBody>
                  <a:tcPr>
                    <a:solidFill>
                      <a:srgbClr val="1D8DB0"/>
                    </a:solidFill>
                  </a:tcPr>
                </a:tc>
                <a:tc>
                  <a:txBody>
                    <a:bodyPr/>
                    <a:lstStyle/>
                    <a:p>
                      <a:r>
                        <a:rPr lang="nl-BE" b="1" dirty="0">
                          <a:solidFill>
                            <a:schemeClr val="bg1"/>
                          </a:solidFill>
                        </a:rPr>
                        <a:t>25%</a:t>
                      </a:r>
                    </a:p>
                  </a:txBody>
                  <a:tcPr>
                    <a:solidFill>
                      <a:srgbClr val="1D8DB0"/>
                    </a:solidFill>
                  </a:tcPr>
                </a:tc>
                <a:tc>
                  <a:txBody>
                    <a:bodyPr/>
                    <a:lstStyle/>
                    <a:p>
                      <a:r>
                        <a:rPr lang="nl-BE" b="1" dirty="0">
                          <a:solidFill>
                            <a:schemeClr val="bg1"/>
                          </a:solidFill>
                        </a:rPr>
                        <a:t>55%</a:t>
                      </a:r>
                    </a:p>
                  </a:txBody>
                  <a:tcPr>
                    <a:solidFill>
                      <a:srgbClr val="1D8DB0"/>
                    </a:solidFill>
                  </a:tcPr>
                </a:tc>
                <a:extLst>
                  <a:ext uri="{0D108BD9-81ED-4DB2-BD59-A6C34878D82A}">
                    <a16:rowId xmlns:a16="http://schemas.microsoft.com/office/drawing/2014/main" val="1736807430"/>
                  </a:ext>
                </a:extLst>
              </a:tr>
            </a:tbl>
          </a:graphicData>
        </a:graphic>
      </p:graphicFrame>
    </p:spTree>
    <p:extLst>
      <p:ext uri="{BB962C8B-B14F-4D97-AF65-F5344CB8AC3E}">
        <p14:creationId xmlns:p14="http://schemas.microsoft.com/office/powerpoint/2010/main" val="13993858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jdelijke aanduiding voor voettekst 2">
            <a:extLst>
              <a:ext uri="{FF2B5EF4-FFF2-40B4-BE49-F238E27FC236}">
                <a16:creationId xmlns:a16="http://schemas.microsoft.com/office/drawing/2014/main" id="{ECB9CEF9-9748-EBB2-C410-B8B66DAA834B}"/>
              </a:ext>
            </a:extLst>
          </p:cNvPr>
          <p:cNvSpPr>
            <a:spLocks noGrp="1"/>
          </p:cNvSpPr>
          <p:nvPr>
            <p:ph type="ftr" sz="quarter" idx="11"/>
          </p:nvPr>
        </p:nvSpPr>
        <p:spPr/>
        <p:txBody>
          <a:bodyPr/>
          <a:lstStyle/>
          <a:p>
            <a:r>
              <a:rPr lang="nl-NL"/>
              <a:t>Faculteit Wetenschappen, Departement Computer Wetenschappen, DistriNet</a:t>
            </a:r>
          </a:p>
        </p:txBody>
      </p:sp>
      <p:sp>
        <p:nvSpPr>
          <p:cNvPr id="4" name="Tijdelijke aanduiding voor dianummer 3">
            <a:extLst>
              <a:ext uri="{FF2B5EF4-FFF2-40B4-BE49-F238E27FC236}">
                <a16:creationId xmlns:a16="http://schemas.microsoft.com/office/drawing/2014/main" id="{BBF3DB29-6BEC-11B3-BDF4-9397EA310137}"/>
              </a:ext>
            </a:extLst>
          </p:cNvPr>
          <p:cNvSpPr>
            <a:spLocks noGrp="1"/>
          </p:cNvSpPr>
          <p:nvPr>
            <p:ph type="sldNum" sz="quarter" idx="12"/>
          </p:nvPr>
        </p:nvSpPr>
        <p:spPr/>
        <p:txBody>
          <a:bodyPr/>
          <a:lstStyle/>
          <a:p>
            <a:fld id="{0A297500-7527-634B-90F4-69D0994C32B4}" type="slidenum">
              <a:rPr lang="nl-NL" smtClean="0"/>
              <a:t>26</a:t>
            </a:fld>
            <a:endParaRPr lang="nl-NL"/>
          </a:p>
        </p:txBody>
      </p:sp>
      <p:sp>
        <p:nvSpPr>
          <p:cNvPr id="5" name="Titel 4">
            <a:extLst>
              <a:ext uri="{FF2B5EF4-FFF2-40B4-BE49-F238E27FC236}">
                <a16:creationId xmlns:a16="http://schemas.microsoft.com/office/drawing/2014/main" id="{24C0EFBF-B3E8-E24A-0092-11B44FE89BAB}"/>
              </a:ext>
            </a:extLst>
          </p:cNvPr>
          <p:cNvSpPr>
            <a:spLocks noGrp="1"/>
          </p:cNvSpPr>
          <p:nvPr>
            <p:ph type="title"/>
          </p:nvPr>
        </p:nvSpPr>
        <p:spPr/>
        <p:txBody>
          <a:bodyPr/>
          <a:lstStyle/>
          <a:p>
            <a:r>
              <a:rPr lang="nl-BE" dirty="0"/>
              <a:t>Evaluatie 2</a:t>
            </a:r>
          </a:p>
        </p:txBody>
      </p:sp>
      <p:sp>
        <p:nvSpPr>
          <p:cNvPr id="7" name="Tijdelijke aanduiding voor inhoud 1">
            <a:extLst>
              <a:ext uri="{FF2B5EF4-FFF2-40B4-BE49-F238E27FC236}">
                <a16:creationId xmlns:a16="http://schemas.microsoft.com/office/drawing/2014/main" id="{3F5A5CFB-501D-8388-FA3A-3A831789CD48}"/>
              </a:ext>
            </a:extLst>
          </p:cNvPr>
          <p:cNvSpPr txBox="1">
            <a:spLocks/>
          </p:cNvSpPr>
          <p:nvPr/>
        </p:nvSpPr>
        <p:spPr>
          <a:xfrm>
            <a:off x="576000" y="1656000"/>
            <a:ext cx="11041200" cy="4464000"/>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Font typeface="Arial"/>
              <a:buChar char="•"/>
              <a:defRPr sz="2400" kern="1200" baseline="0">
                <a:solidFill>
                  <a:schemeClr val="tx1"/>
                </a:solidFill>
                <a:latin typeface="Arial" charset="0"/>
                <a:ea typeface="+mn-ea"/>
                <a:cs typeface="+mn-cs"/>
              </a:defRPr>
            </a:lvl1pPr>
            <a:lvl2pPr marL="685800" indent="-228600" algn="l" defTabSz="914400" rtl="0" eaLnBrk="1" latinLnBrk="0" hangingPunct="1">
              <a:lnSpc>
                <a:spcPct val="100000"/>
              </a:lnSpc>
              <a:spcBef>
                <a:spcPts val="500"/>
              </a:spcBef>
              <a:buFont typeface="Arial"/>
              <a:buChar char="•"/>
              <a:defRPr sz="2400" kern="1200" baseline="0">
                <a:solidFill>
                  <a:schemeClr val="tx1"/>
                </a:solidFill>
                <a:latin typeface="Arial" charset="0"/>
                <a:ea typeface="+mn-ea"/>
                <a:cs typeface="+mn-cs"/>
              </a:defRPr>
            </a:lvl2pPr>
            <a:lvl3pPr marL="1143000" indent="-228600" algn="l" defTabSz="914400" rtl="0" eaLnBrk="1" latinLnBrk="0" hangingPunct="1">
              <a:lnSpc>
                <a:spcPct val="100000"/>
              </a:lnSpc>
              <a:spcBef>
                <a:spcPts val="500"/>
              </a:spcBef>
              <a:buFont typeface="Arial"/>
              <a:buChar char="•"/>
              <a:defRPr sz="2000" kern="1200" baseline="0">
                <a:solidFill>
                  <a:schemeClr val="tx1"/>
                </a:solidFill>
                <a:latin typeface="Arial" charset="0"/>
                <a:ea typeface="+mn-ea"/>
                <a:cs typeface="+mn-cs"/>
              </a:defRPr>
            </a:lvl3pPr>
            <a:lvl4pPr marL="1600200" indent="-228600" algn="l" defTabSz="914400" rtl="0" eaLnBrk="1" latinLnBrk="0" hangingPunct="1">
              <a:lnSpc>
                <a:spcPct val="100000"/>
              </a:lnSpc>
              <a:spcBef>
                <a:spcPts val="500"/>
              </a:spcBef>
              <a:buFont typeface="Arial"/>
              <a:buChar char="•"/>
              <a:defRPr sz="1800" kern="1200" baseline="0">
                <a:solidFill>
                  <a:schemeClr val="tx1"/>
                </a:solidFill>
                <a:latin typeface="Arial" charset="0"/>
                <a:ea typeface="+mn-ea"/>
                <a:cs typeface="+mn-cs"/>
              </a:defRPr>
            </a:lvl4pPr>
            <a:lvl5pPr marL="2057400" indent="-228600" algn="l" defTabSz="914400" rtl="0" eaLnBrk="1" latinLnBrk="0" hangingPunct="1">
              <a:lnSpc>
                <a:spcPct val="100000"/>
              </a:lnSpc>
              <a:spcBef>
                <a:spcPts val="500"/>
              </a:spcBef>
              <a:buFont typeface="Arial"/>
              <a:buChar char="•"/>
              <a:defRPr sz="1800" kern="1200" baseline="0">
                <a:solidFill>
                  <a:schemeClr val="tx1"/>
                </a:solidFill>
                <a:latin typeface="Arial"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nl-BE" b="0" i="0" dirty="0">
                <a:effectLst/>
                <a:highlight>
                  <a:srgbClr val="FFFFFF"/>
                </a:highlight>
                <a:latin typeface="Arial" panose="020B0604020202020204" pitchFamily="34" charset="0"/>
              </a:rPr>
              <a:t>Geschiedenis </a:t>
            </a:r>
            <a:r>
              <a:rPr lang="nl-BE" dirty="0">
                <a:highlight>
                  <a:srgbClr val="FFFFFF"/>
                </a:highlight>
                <a:latin typeface="Arial" panose="020B0604020202020204" pitchFamily="34" charset="0"/>
              </a:rPr>
              <a:t>simuleren</a:t>
            </a:r>
          </a:p>
          <a:p>
            <a:r>
              <a:rPr lang="nl-BE" b="0" i="0" dirty="0">
                <a:effectLst/>
                <a:highlight>
                  <a:srgbClr val="FFFFFF"/>
                </a:highlight>
                <a:latin typeface="Arial" panose="020B0604020202020204" pitchFamily="34" charset="0"/>
              </a:rPr>
              <a:t>DSL VS </a:t>
            </a:r>
            <a:r>
              <a:rPr lang="nl-BE" dirty="0"/>
              <a:t>SPARTA + ADR</a:t>
            </a:r>
          </a:p>
          <a:p>
            <a:pPr lvl="1"/>
            <a:r>
              <a:rPr lang="nl-BE" b="0" i="0" dirty="0">
                <a:effectLst/>
                <a:highlight>
                  <a:srgbClr val="FFFFFF"/>
                </a:highlight>
                <a:latin typeface="Arial" panose="020B0604020202020204" pitchFamily="34" charset="0"/>
              </a:rPr>
              <a:t>Papier voorbereid</a:t>
            </a:r>
          </a:p>
          <a:p>
            <a:pPr lvl="1"/>
            <a:r>
              <a:rPr lang="nl-BE" dirty="0">
                <a:highlight>
                  <a:srgbClr val="FFFFFF"/>
                </a:highlight>
                <a:latin typeface="Arial" panose="020B0604020202020204" pitchFamily="34" charset="0"/>
              </a:rPr>
              <a:t>Rekening gehouden met volgorde uitvoeringen</a:t>
            </a:r>
            <a:endParaRPr lang="nl-BE" b="0" i="0" dirty="0">
              <a:effectLst/>
              <a:highlight>
                <a:srgbClr val="FFFFFF"/>
              </a:highlight>
              <a:latin typeface="Arial" panose="020B0604020202020204" pitchFamily="34" charset="0"/>
            </a:endParaRPr>
          </a:p>
          <a:p>
            <a:endParaRPr lang="nl-BE" dirty="0"/>
          </a:p>
          <a:p>
            <a:endParaRPr lang="nl-BE" dirty="0"/>
          </a:p>
          <a:p>
            <a:endParaRPr lang="nl-BE" dirty="0"/>
          </a:p>
        </p:txBody>
      </p:sp>
      <p:graphicFrame>
        <p:nvGraphicFramePr>
          <p:cNvPr id="9" name="Tijdelijke aanduiding voor inhoud 5">
            <a:extLst>
              <a:ext uri="{FF2B5EF4-FFF2-40B4-BE49-F238E27FC236}">
                <a16:creationId xmlns:a16="http://schemas.microsoft.com/office/drawing/2014/main" id="{BF588C65-4C02-FC20-95E1-45987A4D9644}"/>
              </a:ext>
            </a:extLst>
          </p:cNvPr>
          <p:cNvGraphicFramePr>
            <a:graphicFrameLocks/>
          </p:cNvGraphicFramePr>
          <p:nvPr>
            <p:extLst>
              <p:ext uri="{D42A27DB-BD31-4B8C-83A1-F6EECF244321}">
                <p14:modId xmlns:p14="http://schemas.microsoft.com/office/powerpoint/2010/main" val="3801540376"/>
              </p:ext>
            </p:extLst>
          </p:nvPr>
        </p:nvGraphicFramePr>
        <p:xfrm>
          <a:off x="9432099" y="475989"/>
          <a:ext cx="2122032" cy="534709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2" name="Picture 2" descr="Sparta Distrinet Research">
            <a:extLst>
              <a:ext uri="{FF2B5EF4-FFF2-40B4-BE49-F238E27FC236}">
                <a16:creationId xmlns:a16="http://schemas.microsoft.com/office/drawing/2014/main" id="{3E827600-37DD-B901-E7DE-524F209AA5A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67475" y="5147371"/>
            <a:ext cx="3622904" cy="666086"/>
          </a:xfrm>
          <a:prstGeom prst="rect">
            <a:avLst/>
          </a:prstGeom>
          <a:noFill/>
          <a:extLst>
            <a:ext uri="{909E8E84-426E-40DD-AFC4-6F175D3DCCD1}">
              <a14:hiddenFill xmlns:a14="http://schemas.microsoft.com/office/drawing/2010/main">
                <a:solidFill>
                  <a:srgbClr val="FFFFFF"/>
                </a:solidFill>
              </a14:hiddenFill>
            </a:ext>
          </a:extLst>
        </p:spPr>
      </p:pic>
      <p:sp>
        <p:nvSpPr>
          <p:cNvPr id="6" name="Tijdelijke aanduiding voor voettekst 2">
            <a:extLst>
              <a:ext uri="{FF2B5EF4-FFF2-40B4-BE49-F238E27FC236}">
                <a16:creationId xmlns:a16="http://schemas.microsoft.com/office/drawing/2014/main" id="{4EBD894F-7DDF-E305-8457-CC3F4DD14663}"/>
              </a:ext>
            </a:extLst>
          </p:cNvPr>
          <p:cNvSpPr txBox="1">
            <a:spLocks/>
          </p:cNvSpPr>
          <p:nvPr/>
        </p:nvSpPr>
        <p:spPr>
          <a:xfrm>
            <a:off x="887300" y="6337000"/>
            <a:ext cx="5494450" cy="521000"/>
          </a:xfrm>
          <a:prstGeom prst="rect">
            <a:avLst/>
          </a:prstGeom>
        </p:spPr>
        <p:txBody>
          <a:bodyPr vert="horz" lIns="0" tIns="0" rIns="180000" bIns="0" rtlCol="0" anchor="ctr"/>
          <a:lstStyle>
            <a:defPPr>
              <a:defRPr lang="nl-NL"/>
            </a:defPPr>
            <a:lvl1pPr marL="0" algn="r" defTabSz="914400" rtl="0" eaLnBrk="1" latinLnBrk="0" hangingPunct="1">
              <a:defRPr sz="1000" kern="1200" baseline="0">
                <a:solidFill>
                  <a:schemeClr val="bg1"/>
                </a:solidFill>
                <a:latin typeface="Arial"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b="0" i="0" dirty="0">
                <a:effectLst/>
                <a:latin typeface="Arial" panose="020B0604020202020204" pitchFamily="34" charset="0"/>
              </a:rPr>
              <a:t>[1] L. Sion, D. Van Landuyt, K. </a:t>
            </a:r>
            <a:r>
              <a:rPr lang="en-US" b="0" i="0" dirty="0" err="1">
                <a:effectLst/>
                <a:latin typeface="Arial" panose="020B0604020202020204" pitchFamily="34" charset="0"/>
              </a:rPr>
              <a:t>Yskout</a:t>
            </a:r>
            <a:r>
              <a:rPr lang="en-US" b="0" i="0" dirty="0">
                <a:effectLst/>
                <a:latin typeface="Arial" panose="020B0604020202020204" pitchFamily="34" charset="0"/>
              </a:rPr>
              <a:t>, and W. </a:t>
            </a:r>
            <a:r>
              <a:rPr lang="en-US" b="0" i="0" dirty="0" err="1">
                <a:effectLst/>
                <a:latin typeface="Arial" panose="020B0604020202020204" pitchFamily="34" charset="0"/>
              </a:rPr>
              <a:t>Joosen</a:t>
            </a:r>
            <a:r>
              <a:rPr lang="en-US" b="0" i="0" dirty="0">
                <a:effectLst/>
                <a:latin typeface="Arial" panose="020B0604020202020204" pitchFamily="34" charset="0"/>
              </a:rPr>
              <a:t>, “Sparta: Security &amp; privacy </a:t>
            </a:r>
            <a:r>
              <a:rPr lang="en-US" b="0" i="0" dirty="0" err="1">
                <a:effectLst/>
                <a:latin typeface="Arial" panose="020B0604020202020204" pitchFamily="34" charset="0"/>
              </a:rPr>
              <a:t>ar</a:t>
            </a:r>
            <a:r>
              <a:rPr lang="en-US" b="0" i="0" dirty="0">
                <a:effectLst/>
                <a:latin typeface="Arial" panose="020B0604020202020204" pitchFamily="34" charset="0"/>
              </a:rPr>
              <a:t>-</a:t>
            </a:r>
          </a:p>
          <a:p>
            <a:pPr algn="l"/>
            <a:r>
              <a:rPr lang="en-US" b="0" i="0" dirty="0" err="1">
                <a:effectLst/>
                <a:latin typeface="Arial" panose="020B0604020202020204" pitchFamily="34" charset="0"/>
              </a:rPr>
              <a:t>chitecture</a:t>
            </a:r>
            <a:r>
              <a:rPr lang="en-US" b="0" i="0" dirty="0">
                <a:effectLst/>
                <a:latin typeface="Arial" panose="020B0604020202020204" pitchFamily="34" charset="0"/>
              </a:rPr>
              <a:t> through risk-driven threat assessment,” in 2018 IEEE International Con-</a:t>
            </a:r>
          </a:p>
          <a:p>
            <a:pPr algn="l"/>
            <a:r>
              <a:rPr lang="en-US" b="0" i="0" dirty="0" err="1">
                <a:effectLst/>
                <a:latin typeface="Arial" panose="020B0604020202020204" pitchFamily="34" charset="0"/>
              </a:rPr>
              <a:t>ference</a:t>
            </a:r>
            <a:r>
              <a:rPr lang="en-US" b="0" i="0" dirty="0">
                <a:effectLst/>
                <a:latin typeface="Arial" panose="020B0604020202020204" pitchFamily="34" charset="0"/>
              </a:rPr>
              <a:t> on Software Architecture Companion (ICSA-C). IEEE, 2018,  </a:t>
            </a:r>
          </a:p>
          <a:p>
            <a:pPr algn="l"/>
            <a:r>
              <a:rPr lang="en-US" b="0" i="0" dirty="0">
                <a:effectLst/>
                <a:latin typeface="Arial" panose="020B0604020202020204" pitchFamily="34" charset="0"/>
              </a:rPr>
              <a:t> </a:t>
            </a:r>
            <a:endParaRPr lang="nl-NL" dirty="0"/>
          </a:p>
        </p:txBody>
      </p:sp>
    </p:spTree>
    <p:extLst>
      <p:ext uri="{BB962C8B-B14F-4D97-AF65-F5344CB8AC3E}">
        <p14:creationId xmlns:p14="http://schemas.microsoft.com/office/powerpoint/2010/main" val="19985870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jdelijke aanduiding voor voettekst 2">
            <a:extLst>
              <a:ext uri="{FF2B5EF4-FFF2-40B4-BE49-F238E27FC236}">
                <a16:creationId xmlns:a16="http://schemas.microsoft.com/office/drawing/2014/main" id="{ECB9CEF9-9748-EBB2-C410-B8B66DAA834B}"/>
              </a:ext>
            </a:extLst>
          </p:cNvPr>
          <p:cNvSpPr>
            <a:spLocks noGrp="1"/>
          </p:cNvSpPr>
          <p:nvPr>
            <p:ph type="ftr" sz="quarter" idx="11"/>
          </p:nvPr>
        </p:nvSpPr>
        <p:spPr/>
        <p:txBody>
          <a:bodyPr/>
          <a:lstStyle/>
          <a:p>
            <a:r>
              <a:rPr lang="nl-NL"/>
              <a:t>Faculteit Wetenschappen, Departement Computer Wetenschappen, DistriNet</a:t>
            </a:r>
          </a:p>
        </p:txBody>
      </p:sp>
      <p:sp>
        <p:nvSpPr>
          <p:cNvPr id="4" name="Tijdelijke aanduiding voor dianummer 3">
            <a:extLst>
              <a:ext uri="{FF2B5EF4-FFF2-40B4-BE49-F238E27FC236}">
                <a16:creationId xmlns:a16="http://schemas.microsoft.com/office/drawing/2014/main" id="{BBF3DB29-6BEC-11B3-BDF4-9397EA310137}"/>
              </a:ext>
            </a:extLst>
          </p:cNvPr>
          <p:cNvSpPr>
            <a:spLocks noGrp="1"/>
          </p:cNvSpPr>
          <p:nvPr>
            <p:ph type="sldNum" sz="quarter" idx="12"/>
          </p:nvPr>
        </p:nvSpPr>
        <p:spPr/>
        <p:txBody>
          <a:bodyPr/>
          <a:lstStyle/>
          <a:p>
            <a:fld id="{0A297500-7527-634B-90F4-69D0994C32B4}" type="slidenum">
              <a:rPr lang="nl-NL" smtClean="0"/>
              <a:t>27</a:t>
            </a:fld>
            <a:endParaRPr lang="nl-NL"/>
          </a:p>
        </p:txBody>
      </p:sp>
      <p:sp>
        <p:nvSpPr>
          <p:cNvPr id="5" name="Titel 4">
            <a:extLst>
              <a:ext uri="{FF2B5EF4-FFF2-40B4-BE49-F238E27FC236}">
                <a16:creationId xmlns:a16="http://schemas.microsoft.com/office/drawing/2014/main" id="{24C0EFBF-B3E8-E24A-0092-11B44FE89BAB}"/>
              </a:ext>
            </a:extLst>
          </p:cNvPr>
          <p:cNvSpPr>
            <a:spLocks noGrp="1"/>
          </p:cNvSpPr>
          <p:nvPr>
            <p:ph type="title"/>
          </p:nvPr>
        </p:nvSpPr>
        <p:spPr/>
        <p:txBody>
          <a:bodyPr/>
          <a:lstStyle/>
          <a:p>
            <a:r>
              <a:rPr lang="nl-BE" dirty="0"/>
              <a:t>Evaluatie 2: Resultaten</a:t>
            </a:r>
          </a:p>
        </p:txBody>
      </p:sp>
      <p:sp>
        <p:nvSpPr>
          <p:cNvPr id="7" name="Tijdelijke aanduiding voor inhoud 1">
            <a:extLst>
              <a:ext uri="{FF2B5EF4-FFF2-40B4-BE49-F238E27FC236}">
                <a16:creationId xmlns:a16="http://schemas.microsoft.com/office/drawing/2014/main" id="{3F5A5CFB-501D-8388-FA3A-3A831789CD48}"/>
              </a:ext>
            </a:extLst>
          </p:cNvPr>
          <p:cNvSpPr txBox="1">
            <a:spLocks/>
          </p:cNvSpPr>
          <p:nvPr/>
        </p:nvSpPr>
        <p:spPr>
          <a:xfrm>
            <a:off x="576000" y="1656000"/>
            <a:ext cx="11041200" cy="4464000"/>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Font typeface="Arial"/>
              <a:buChar char="•"/>
              <a:defRPr sz="2400" kern="1200" baseline="0">
                <a:solidFill>
                  <a:schemeClr val="tx1"/>
                </a:solidFill>
                <a:latin typeface="Arial" charset="0"/>
                <a:ea typeface="+mn-ea"/>
                <a:cs typeface="+mn-cs"/>
              </a:defRPr>
            </a:lvl1pPr>
            <a:lvl2pPr marL="685800" indent="-228600" algn="l" defTabSz="914400" rtl="0" eaLnBrk="1" latinLnBrk="0" hangingPunct="1">
              <a:lnSpc>
                <a:spcPct val="100000"/>
              </a:lnSpc>
              <a:spcBef>
                <a:spcPts val="500"/>
              </a:spcBef>
              <a:buFont typeface="Arial"/>
              <a:buChar char="•"/>
              <a:defRPr sz="2400" kern="1200" baseline="0">
                <a:solidFill>
                  <a:schemeClr val="tx1"/>
                </a:solidFill>
                <a:latin typeface="Arial" charset="0"/>
                <a:ea typeface="+mn-ea"/>
                <a:cs typeface="+mn-cs"/>
              </a:defRPr>
            </a:lvl2pPr>
            <a:lvl3pPr marL="1143000" indent="-228600" algn="l" defTabSz="914400" rtl="0" eaLnBrk="1" latinLnBrk="0" hangingPunct="1">
              <a:lnSpc>
                <a:spcPct val="100000"/>
              </a:lnSpc>
              <a:spcBef>
                <a:spcPts val="500"/>
              </a:spcBef>
              <a:buFont typeface="Arial"/>
              <a:buChar char="•"/>
              <a:defRPr sz="2000" kern="1200" baseline="0">
                <a:solidFill>
                  <a:schemeClr val="tx1"/>
                </a:solidFill>
                <a:latin typeface="Arial" charset="0"/>
                <a:ea typeface="+mn-ea"/>
                <a:cs typeface="+mn-cs"/>
              </a:defRPr>
            </a:lvl3pPr>
            <a:lvl4pPr marL="1600200" indent="-228600" algn="l" defTabSz="914400" rtl="0" eaLnBrk="1" latinLnBrk="0" hangingPunct="1">
              <a:lnSpc>
                <a:spcPct val="100000"/>
              </a:lnSpc>
              <a:spcBef>
                <a:spcPts val="500"/>
              </a:spcBef>
              <a:buFont typeface="Arial"/>
              <a:buChar char="•"/>
              <a:defRPr sz="1800" kern="1200" baseline="0">
                <a:solidFill>
                  <a:schemeClr val="tx1"/>
                </a:solidFill>
                <a:latin typeface="Arial" charset="0"/>
                <a:ea typeface="+mn-ea"/>
                <a:cs typeface="+mn-cs"/>
              </a:defRPr>
            </a:lvl4pPr>
            <a:lvl5pPr marL="2057400" indent="-228600" algn="l" defTabSz="914400" rtl="0" eaLnBrk="1" latinLnBrk="0" hangingPunct="1">
              <a:lnSpc>
                <a:spcPct val="100000"/>
              </a:lnSpc>
              <a:spcBef>
                <a:spcPts val="500"/>
              </a:spcBef>
              <a:buFont typeface="Arial"/>
              <a:buChar char="•"/>
              <a:defRPr sz="1800" kern="1200" baseline="0">
                <a:solidFill>
                  <a:schemeClr val="tx1"/>
                </a:solidFill>
                <a:latin typeface="Arial"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nl-BE" b="0" i="0" dirty="0">
                <a:effectLst/>
                <a:highlight>
                  <a:srgbClr val="FFFFFF"/>
                </a:highlight>
                <a:latin typeface="Arial" panose="020B0604020202020204" pitchFamily="34" charset="0"/>
              </a:rPr>
              <a:t>Doelstelling geslaagd</a:t>
            </a:r>
          </a:p>
          <a:p>
            <a:r>
              <a:rPr lang="nl-BE" dirty="0"/>
              <a:t>Nadelen werken met DSL:</a:t>
            </a:r>
          </a:p>
          <a:p>
            <a:pPr lvl="1"/>
            <a:r>
              <a:rPr lang="nl-BE" dirty="0"/>
              <a:t>Maken </a:t>
            </a:r>
            <a:r>
              <a:rPr lang="nl-BE" dirty="0" err="1"/>
              <a:t>ADR’s</a:t>
            </a:r>
            <a:r>
              <a:rPr lang="nl-BE" dirty="0"/>
              <a:t> vlotter dan documenteren in DSL</a:t>
            </a:r>
          </a:p>
          <a:p>
            <a:pPr lvl="1"/>
            <a:r>
              <a:rPr lang="nl-BE" dirty="0"/>
              <a:t>DSL minder gebruiksvriendelijk</a:t>
            </a:r>
          </a:p>
          <a:p>
            <a:r>
              <a:rPr lang="nl-BE" dirty="0"/>
              <a:t>Voordeel werken met DSL: kwaliteit documentatie beter</a:t>
            </a:r>
          </a:p>
          <a:p>
            <a:pPr lvl="1"/>
            <a:endParaRPr lang="nl-BE" dirty="0"/>
          </a:p>
          <a:p>
            <a:endParaRPr lang="nl-BE" dirty="0"/>
          </a:p>
          <a:p>
            <a:endParaRPr lang="nl-BE" dirty="0"/>
          </a:p>
          <a:p>
            <a:endParaRPr lang="nl-BE" dirty="0"/>
          </a:p>
        </p:txBody>
      </p:sp>
    </p:spTree>
    <p:extLst>
      <p:ext uri="{BB962C8B-B14F-4D97-AF65-F5344CB8AC3E}">
        <p14:creationId xmlns:p14="http://schemas.microsoft.com/office/powerpoint/2010/main" val="14278493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voettekst 1">
            <a:extLst>
              <a:ext uri="{FF2B5EF4-FFF2-40B4-BE49-F238E27FC236}">
                <a16:creationId xmlns:a16="http://schemas.microsoft.com/office/drawing/2014/main" id="{FD1CC648-CDBD-1F88-3C37-3FA5E9D00F82}"/>
              </a:ext>
            </a:extLst>
          </p:cNvPr>
          <p:cNvSpPr>
            <a:spLocks noGrp="1"/>
          </p:cNvSpPr>
          <p:nvPr>
            <p:ph type="ftr" sz="quarter" idx="11"/>
          </p:nvPr>
        </p:nvSpPr>
        <p:spPr/>
        <p:txBody>
          <a:bodyPr/>
          <a:lstStyle/>
          <a:p>
            <a:r>
              <a:rPr lang="nl-NL"/>
              <a:t>Faculteit Wetenschappen, Departement Computer Wetenschappen, DistriNet</a:t>
            </a:r>
          </a:p>
        </p:txBody>
      </p:sp>
      <p:sp>
        <p:nvSpPr>
          <p:cNvPr id="3" name="Tijdelijke aanduiding voor dianummer 2">
            <a:extLst>
              <a:ext uri="{FF2B5EF4-FFF2-40B4-BE49-F238E27FC236}">
                <a16:creationId xmlns:a16="http://schemas.microsoft.com/office/drawing/2014/main" id="{92486AC7-AE34-A4FA-3937-9330F892403E}"/>
              </a:ext>
            </a:extLst>
          </p:cNvPr>
          <p:cNvSpPr>
            <a:spLocks noGrp="1"/>
          </p:cNvSpPr>
          <p:nvPr>
            <p:ph type="sldNum" sz="quarter" idx="12"/>
          </p:nvPr>
        </p:nvSpPr>
        <p:spPr/>
        <p:txBody>
          <a:bodyPr/>
          <a:lstStyle/>
          <a:p>
            <a:fld id="{CF179DAE-D0A6-40C3-B8BC-6A97C268D03A}" type="slidenum">
              <a:rPr lang="nl-NL" smtClean="0"/>
              <a:t>28</a:t>
            </a:fld>
            <a:endParaRPr lang="nl-NL"/>
          </a:p>
        </p:txBody>
      </p:sp>
      <p:sp>
        <p:nvSpPr>
          <p:cNvPr id="4" name="Titel 3">
            <a:extLst>
              <a:ext uri="{FF2B5EF4-FFF2-40B4-BE49-F238E27FC236}">
                <a16:creationId xmlns:a16="http://schemas.microsoft.com/office/drawing/2014/main" id="{01D84C7C-FDF2-98E0-4AA3-D8C89175D7EA}"/>
              </a:ext>
            </a:extLst>
          </p:cNvPr>
          <p:cNvSpPr>
            <a:spLocks noGrp="1"/>
          </p:cNvSpPr>
          <p:nvPr>
            <p:ph type="title"/>
          </p:nvPr>
        </p:nvSpPr>
        <p:spPr/>
        <p:txBody>
          <a:bodyPr/>
          <a:lstStyle/>
          <a:p>
            <a:r>
              <a:rPr lang="nl-BE" dirty="0"/>
              <a:t>Discussie</a:t>
            </a:r>
          </a:p>
        </p:txBody>
      </p:sp>
      <p:sp>
        <p:nvSpPr>
          <p:cNvPr id="5" name="Tijdelijke aanduiding voor tekst 4">
            <a:extLst>
              <a:ext uri="{FF2B5EF4-FFF2-40B4-BE49-F238E27FC236}">
                <a16:creationId xmlns:a16="http://schemas.microsoft.com/office/drawing/2014/main" id="{65D08391-0ABC-F3B7-0317-BD422FCF890E}"/>
              </a:ext>
            </a:extLst>
          </p:cNvPr>
          <p:cNvSpPr>
            <a:spLocks noGrp="1"/>
          </p:cNvSpPr>
          <p:nvPr>
            <p:ph type="body" idx="1"/>
          </p:nvPr>
        </p:nvSpPr>
        <p:spPr/>
        <p:txBody>
          <a:bodyPr/>
          <a:lstStyle/>
          <a:p>
            <a:endParaRPr lang="nl-BE"/>
          </a:p>
        </p:txBody>
      </p:sp>
    </p:spTree>
    <p:extLst>
      <p:ext uri="{BB962C8B-B14F-4D97-AF65-F5344CB8AC3E}">
        <p14:creationId xmlns:p14="http://schemas.microsoft.com/office/powerpoint/2010/main" val="36075236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jdelijke aanduiding voor inhoud 6">
            <a:extLst>
              <a:ext uri="{FF2B5EF4-FFF2-40B4-BE49-F238E27FC236}">
                <a16:creationId xmlns:a16="http://schemas.microsoft.com/office/drawing/2014/main" id="{FE6EBA87-B5CA-0E43-3448-7569AC0A7AD0}"/>
              </a:ext>
            </a:extLst>
          </p:cNvPr>
          <p:cNvSpPr>
            <a:spLocks noGrp="1"/>
          </p:cNvSpPr>
          <p:nvPr>
            <p:ph idx="1"/>
          </p:nvPr>
        </p:nvSpPr>
        <p:spPr/>
        <p:txBody>
          <a:bodyPr/>
          <a:lstStyle/>
          <a:p>
            <a:r>
              <a:rPr lang="nl-BE" b="0" i="0" dirty="0">
                <a:effectLst/>
                <a:highlight>
                  <a:srgbClr val="FFFFFF"/>
                </a:highlight>
                <a:latin typeface="Arial" panose="020B0604020202020204" pitchFamily="34" charset="0"/>
              </a:rPr>
              <a:t>Beschrijvende element attributen</a:t>
            </a:r>
          </a:p>
          <a:p>
            <a:r>
              <a:rPr lang="nl-BE" b="0" i="0" dirty="0">
                <a:effectLst/>
                <a:highlight>
                  <a:srgbClr val="FFFFFF"/>
                </a:highlight>
                <a:latin typeface="Arial" panose="020B0604020202020204" pitchFamily="34" charset="0"/>
              </a:rPr>
              <a:t>Beveiligings-gerelateerde elementen</a:t>
            </a:r>
            <a:endParaRPr lang="nl-BE" dirty="0">
              <a:highlight>
                <a:srgbClr val="FFFFFF"/>
              </a:highlight>
              <a:latin typeface="Arial" panose="020B0604020202020204" pitchFamily="34" charset="0"/>
            </a:endParaRPr>
          </a:p>
          <a:p>
            <a:r>
              <a:rPr lang="nl-BE" b="0" i="0" dirty="0">
                <a:effectLst/>
                <a:highlight>
                  <a:srgbClr val="FFFFFF"/>
                </a:highlight>
                <a:latin typeface="Arial" panose="020B0604020202020204" pitchFamily="34" charset="0"/>
              </a:rPr>
              <a:t>Verbetering rationale-attribuut</a:t>
            </a:r>
          </a:p>
          <a:p>
            <a:r>
              <a:rPr lang="nl-BE" b="0" i="0" dirty="0">
                <a:effectLst/>
                <a:highlight>
                  <a:srgbClr val="FFFFFF"/>
                </a:highlight>
                <a:latin typeface="Arial" panose="020B0604020202020204" pitchFamily="34" charset="0"/>
              </a:rPr>
              <a:t>Documentatie element </a:t>
            </a:r>
            <a:endParaRPr lang="nl-BE" dirty="0"/>
          </a:p>
        </p:txBody>
      </p:sp>
      <p:sp>
        <p:nvSpPr>
          <p:cNvPr id="2" name="Tijdelijke aanduiding voor voettekst 1">
            <a:extLst>
              <a:ext uri="{FF2B5EF4-FFF2-40B4-BE49-F238E27FC236}">
                <a16:creationId xmlns:a16="http://schemas.microsoft.com/office/drawing/2014/main" id="{322E9CE7-D1EF-2C7B-BDEF-3DD2B8C66290}"/>
              </a:ext>
            </a:extLst>
          </p:cNvPr>
          <p:cNvSpPr>
            <a:spLocks noGrp="1"/>
          </p:cNvSpPr>
          <p:nvPr>
            <p:ph type="ftr" sz="quarter" idx="11"/>
          </p:nvPr>
        </p:nvSpPr>
        <p:spPr/>
        <p:txBody>
          <a:bodyPr/>
          <a:lstStyle/>
          <a:p>
            <a:r>
              <a:rPr lang="nl-NL"/>
              <a:t>Faculteit Wetenschappen, Departement Computer Wetenschappen, DistriNet</a:t>
            </a:r>
          </a:p>
        </p:txBody>
      </p:sp>
      <p:sp>
        <p:nvSpPr>
          <p:cNvPr id="3" name="Tijdelijke aanduiding voor dianummer 2">
            <a:extLst>
              <a:ext uri="{FF2B5EF4-FFF2-40B4-BE49-F238E27FC236}">
                <a16:creationId xmlns:a16="http://schemas.microsoft.com/office/drawing/2014/main" id="{3322027B-2746-A4DF-4B25-24CA27E0D8FB}"/>
              </a:ext>
            </a:extLst>
          </p:cNvPr>
          <p:cNvSpPr>
            <a:spLocks noGrp="1"/>
          </p:cNvSpPr>
          <p:nvPr>
            <p:ph type="sldNum" sz="quarter" idx="12"/>
          </p:nvPr>
        </p:nvSpPr>
        <p:spPr/>
        <p:txBody>
          <a:bodyPr/>
          <a:lstStyle/>
          <a:p>
            <a:fld id="{CF179DAE-D0A6-40C3-B8BC-6A97C268D03A}" type="slidenum">
              <a:rPr lang="nl-NL" smtClean="0"/>
              <a:t>29</a:t>
            </a:fld>
            <a:endParaRPr lang="nl-NL"/>
          </a:p>
        </p:txBody>
      </p:sp>
      <p:sp>
        <p:nvSpPr>
          <p:cNvPr id="6" name="Titel 5">
            <a:extLst>
              <a:ext uri="{FF2B5EF4-FFF2-40B4-BE49-F238E27FC236}">
                <a16:creationId xmlns:a16="http://schemas.microsoft.com/office/drawing/2014/main" id="{2D1DF34E-1AE6-A335-0083-7AFCBCE1CBB2}"/>
              </a:ext>
            </a:extLst>
          </p:cNvPr>
          <p:cNvSpPr>
            <a:spLocks noGrp="1"/>
          </p:cNvSpPr>
          <p:nvPr>
            <p:ph type="title"/>
          </p:nvPr>
        </p:nvSpPr>
        <p:spPr/>
        <p:txBody>
          <a:bodyPr/>
          <a:lstStyle/>
          <a:p>
            <a:r>
              <a:rPr lang="nl-BE" dirty="0"/>
              <a:t>Verbeteringen onoverzichtelijkheid</a:t>
            </a:r>
          </a:p>
        </p:txBody>
      </p:sp>
    </p:spTree>
    <p:extLst>
      <p:ext uri="{BB962C8B-B14F-4D97-AF65-F5344CB8AC3E}">
        <p14:creationId xmlns:p14="http://schemas.microsoft.com/office/powerpoint/2010/main" val="8366507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jdelijke aanduiding voor voettekst 2">
            <a:extLst>
              <a:ext uri="{FF2B5EF4-FFF2-40B4-BE49-F238E27FC236}">
                <a16:creationId xmlns:a16="http://schemas.microsoft.com/office/drawing/2014/main" id="{849C67BB-9017-9E5F-5A73-D360B418DDC4}"/>
              </a:ext>
            </a:extLst>
          </p:cNvPr>
          <p:cNvSpPr>
            <a:spLocks noGrp="1"/>
          </p:cNvSpPr>
          <p:nvPr>
            <p:ph type="ftr" sz="quarter" idx="11"/>
          </p:nvPr>
        </p:nvSpPr>
        <p:spPr/>
        <p:txBody>
          <a:bodyPr/>
          <a:lstStyle/>
          <a:p>
            <a:r>
              <a:rPr lang="nl-NL"/>
              <a:t>Faculteit Wetenschappen, Departement Computer Wetenschappen, DistriNet</a:t>
            </a:r>
          </a:p>
        </p:txBody>
      </p:sp>
      <p:sp>
        <p:nvSpPr>
          <p:cNvPr id="4" name="Tijdelijke aanduiding voor dianummer 3">
            <a:extLst>
              <a:ext uri="{FF2B5EF4-FFF2-40B4-BE49-F238E27FC236}">
                <a16:creationId xmlns:a16="http://schemas.microsoft.com/office/drawing/2014/main" id="{4BC7BB50-1C52-CD9A-F7E7-9BEF92759A2C}"/>
              </a:ext>
            </a:extLst>
          </p:cNvPr>
          <p:cNvSpPr>
            <a:spLocks noGrp="1"/>
          </p:cNvSpPr>
          <p:nvPr>
            <p:ph type="sldNum" sz="quarter" idx="12"/>
          </p:nvPr>
        </p:nvSpPr>
        <p:spPr/>
        <p:txBody>
          <a:bodyPr/>
          <a:lstStyle/>
          <a:p>
            <a:fld id="{0A297500-7527-634B-90F4-69D0994C32B4}" type="slidenum">
              <a:rPr lang="nl-NL" smtClean="0"/>
              <a:t>3</a:t>
            </a:fld>
            <a:endParaRPr lang="nl-NL"/>
          </a:p>
        </p:txBody>
      </p:sp>
      <p:sp>
        <p:nvSpPr>
          <p:cNvPr id="6" name="Titel 5">
            <a:extLst>
              <a:ext uri="{FF2B5EF4-FFF2-40B4-BE49-F238E27FC236}">
                <a16:creationId xmlns:a16="http://schemas.microsoft.com/office/drawing/2014/main" id="{6A68D599-1A77-9464-4D49-688D865ABB45}"/>
              </a:ext>
            </a:extLst>
          </p:cNvPr>
          <p:cNvSpPr>
            <a:spLocks noGrp="1"/>
          </p:cNvSpPr>
          <p:nvPr>
            <p:ph type="title"/>
          </p:nvPr>
        </p:nvSpPr>
        <p:spPr/>
        <p:txBody>
          <a:bodyPr/>
          <a:lstStyle/>
          <a:p>
            <a:r>
              <a:rPr lang="nl-NL" dirty="0"/>
              <a:t>Probleemstelling</a:t>
            </a:r>
            <a:endParaRPr lang="nl-BE" dirty="0"/>
          </a:p>
        </p:txBody>
      </p:sp>
      <p:sp>
        <p:nvSpPr>
          <p:cNvPr id="10" name="Tijdelijke aanduiding voor tekst 9">
            <a:extLst>
              <a:ext uri="{FF2B5EF4-FFF2-40B4-BE49-F238E27FC236}">
                <a16:creationId xmlns:a16="http://schemas.microsoft.com/office/drawing/2014/main" id="{BEFB73F4-BF8D-0D0F-8DEB-8B0C3E44F688}"/>
              </a:ext>
            </a:extLst>
          </p:cNvPr>
          <p:cNvSpPr>
            <a:spLocks noGrp="1"/>
          </p:cNvSpPr>
          <p:nvPr>
            <p:ph type="body" idx="1"/>
          </p:nvPr>
        </p:nvSpPr>
        <p:spPr/>
        <p:txBody>
          <a:bodyPr/>
          <a:lstStyle/>
          <a:p>
            <a:endParaRPr lang="nl-BE"/>
          </a:p>
        </p:txBody>
      </p:sp>
    </p:spTree>
    <p:extLst>
      <p:ext uri="{BB962C8B-B14F-4D97-AF65-F5344CB8AC3E}">
        <p14:creationId xmlns:p14="http://schemas.microsoft.com/office/powerpoint/2010/main" val="16928362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inhoud 1">
            <a:extLst>
              <a:ext uri="{FF2B5EF4-FFF2-40B4-BE49-F238E27FC236}">
                <a16:creationId xmlns:a16="http://schemas.microsoft.com/office/drawing/2014/main" id="{899FA95D-F3AD-E170-F49A-FA7A575DC31A}"/>
              </a:ext>
            </a:extLst>
          </p:cNvPr>
          <p:cNvSpPr>
            <a:spLocks noGrp="1"/>
          </p:cNvSpPr>
          <p:nvPr>
            <p:ph idx="1"/>
          </p:nvPr>
        </p:nvSpPr>
        <p:spPr/>
        <p:txBody>
          <a:bodyPr/>
          <a:lstStyle/>
          <a:p>
            <a:r>
              <a:rPr lang="nl-NL" dirty="0" err="1">
                <a:highlight>
                  <a:srgbClr val="FFFFFF"/>
                </a:highlight>
                <a:latin typeface="Arial" panose="020B0604020202020204" pitchFamily="34" charset="0"/>
              </a:rPr>
              <a:t>Adhv</a:t>
            </a:r>
            <a:r>
              <a:rPr lang="nl-NL" dirty="0">
                <a:highlight>
                  <a:srgbClr val="FFFFFF"/>
                </a:highlight>
                <a:latin typeface="Arial" panose="020B0604020202020204" pitchFamily="34" charset="0"/>
              </a:rPr>
              <a:t> .</a:t>
            </a:r>
            <a:r>
              <a:rPr lang="nl-NL" dirty="0" err="1">
                <a:highlight>
                  <a:srgbClr val="FFFFFF"/>
                </a:highlight>
                <a:latin typeface="Arial" panose="020B0604020202020204" pitchFamily="34" charset="0"/>
              </a:rPr>
              <a:t>tml</a:t>
            </a:r>
            <a:r>
              <a:rPr lang="nl-NL" dirty="0">
                <a:highlight>
                  <a:srgbClr val="FFFFFF"/>
                </a:highlight>
                <a:latin typeface="Arial" panose="020B0604020202020204" pitchFamily="34" charset="0"/>
              </a:rPr>
              <a:t>-bestand</a:t>
            </a:r>
          </a:p>
          <a:p>
            <a:r>
              <a:rPr lang="nl-NL" dirty="0">
                <a:highlight>
                  <a:srgbClr val="FFFFFF"/>
                </a:highlight>
                <a:latin typeface="Arial" panose="020B0604020202020204" pitchFamily="34" charset="0"/>
              </a:rPr>
              <a:t>G</a:t>
            </a:r>
            <a:r>
              <a:rPr lang="nl-NL" b="0" i="0" dirty="0">
                <a:effectLst/>
                <a:highlight>
                  <a:srgbClr val="FFFFFF"/>
                </a:highlight>
                <a:latin typeface="Arial" panose="020B0604020202020204" pitchFamily="34" charset="0"/>
              </a:rPr>
              <a:t>eschiedenis van het DFD analyseren</a:t>
            </a:r>
          </a:p>
          <a:p>
            <a:r>
              <a:rPr lang="nl-NL" dirty="0">
                <a:highlight>
                  <a:srgbClr val="FFFFFF"/>
                </a:highlight>
                <a:latin typeface="Arial" panose="020B0604020202020204" pitchFamily="34" charset="0"/>
              </a:rPr>
              <a:t>Operaties per element</a:t>
            </a:r>
          </a:p>
          <a:p>
            <a:r>
              <a:rPr lang="nl-NL" dirty="0">
                <a:highlight>
                  <a:srgbClr val="FFFFFF"/>
                </a:highlight>
                <a:latin typeface="Arial" panose="020B0604020202020204" pitchFamily="34" charset="0"/>
              </a:rPr>
              <a:t>Neutraliserende DSL-statements</a:t>
            </a:r>
          </a:p>
          <a:p>
            <a:r>
              <a:rPr lang="nl-NL" dirty="0">
                <a:highlight>
                  <a:srgbClr val="FFFFFF"/>
                </a:highlight>
                <a:latin typeface="Arial" panose="020B0604020202020204" pitchFamily="34" charset="0"/>
              </a:rPr>
              <a:t>%-gedocumenteerde DSL-statements</a:t>
            </a:r>
          </a:p>
          <a:p>
            <a:r>
              <a:rPr lang="nl-NL" dirty="0">
                <a:highlight>
                  <a:srgbClr val="FFFFFF"/>
                </a:highlight>
                <a:latin typeface="Arial" panose="020B0604020202020204" pitchFamily="34" charset="0"/>
              </a:rPr>
              <a:t>...</a:t>
            </a:r>
            <a:endParaRPr lang="nl-BE" dirty="0"/>
          </a:p>
        </p:txBody>
      </p:sp>
      <p:sp>
        <p:nvSpPr>
          <p:cNvPr id="3" name="Tijdelijke aanduiding voor voettekst 2">
            <a:extLst>
              <a:ext uri="{FF2B5EF4-FFF2-40B4-BE49-F238E27FC236}">
                <a16:creationId xmlns:a16="http://schemas.microsoft.com/office/drawing/2014/main" id="{8F317F52-9F12-D887-72DE-5C1CA64D4FB9}"/>
              </a:ext>
            </a:extLst>
          </p:cNvPr>
          <p:cNvSpPr>
            <a:spLocks noGrp="1"/>
          </p:cNvSpPr>
          <p:nvPr>
            <p:ph type="ftr" sz="quarter" idx="11"/>
          </p:nvPr>
        </p:nvSpPr>
        <p:spPr/>
        <p:txBody>
          <a:bodyPr/>
          <a:lstStyle/>
          <a:p>
            <a:r>
              <a:rPr lang="nl-NL"/>
              <a:t>Faculteit Wetenschappen, Departement Computer Wetenschappen, DistriNet</a:t>
            </a:r>
          </a:p>
        </p:txBody>
      </p:sp>
      <p:sp>
        <p:nvSpPr>
          <p:cNvPr id="4" name="Tijdelijke aanduiding voor dianummer 3">
            <a:extLst>
              <a:ext uri="{FF2B5EF4-FFF2-40B4-BE49-F238E27FC236}">
                <a16:creationId xmlns:a16="http://schemas.microsoft.com/office/drawing/2014/main" id="{8AB3702E-1BFE-BA2B-A4A1-2E68D31A1EA4}"/>
              </a:ext>
            </a:extLst>
          </p:cNvPr>
          <p:cNvSpPr>
            <a:spLocks noGrp="1"/>
          </p:cNvSpPr>
          <p:nvPr>
            <p:ph type="sldNum" sz="quarter" idx="12"/>
          </p:nvPr>
        </p:nvSpPr>
        <p:spPr/>
        <p:txBody>
          <a:bodyPr/>
          <a:lstStyle/>
          <a:p>
            <a:fld id="{0A297500-7527-634B-90F4-69D0994C32B4}" type="slidenum">
              <a:rPr lang="nl-NL" smtClean="0"/>
              <a:t>30</a:t>
            </a:fld>
            <a:endParaRPr lang="nl-NL"/>
          </a:p>
        </p:txBody>
      </p:sp>
      <p:sp>
        <p:nvSpPr>
          <p:cNvPr id="5" name="Titel 4">
            <a:extLst>
              <a:ext uri="{FF2B5EF4-FFF2-40B4-BE49-F238E27FC236}">
                <a16:creationId xmlns:a16="http://schemas.microsoft.com/office/drawing/2014/main" id="{07F232AC-BC08-365E-4046-CEF2FE2476F6}"/>
              </a:ext>
            </a:extLst>
          </p:cNvPr>
          <p:cNvSpPr>
            <a:spLocks noGrp="1"/>
          </p:cNvSpPr>
          <p:nvPr>
            <p:ph type="title"/>
          </p:nvPr>
        </p:nvSpPr>
        <p:spPr/>
        <p:txBody>
          <a:bodyPr/>
          <a:lstStyle/>
          <a:p>
            <a:r>
              <a:rPr lang="nl-BE" dirty="0"/>
              <a:t>Event analyse</a:t>
            </a:r>
          </a:p>
        </p:txBody>
      </p:sp>
    </p:spTree>
    <p:extLst>
      <p:ext uri="{BB962C8B-B14F-4D97-AF65-F5344CB8AC3E}">
        <p14:creationId xmlns:p14="http://schemas.microsoft.com/office/powerpoint/2010/main" val="216170375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jdelijke aanduiding voor voettekst 2">
            <a:extLst>
              <a:ext uri="{FF2B5EF4-FFF2-40B4-BE49-F238E27FC236}">
                <a16:creationId xmlns:a16="http://schemas.microsoft.com/office/drawing/2014/main" id="{F0A69C7F-FE1C-498C-8737-F9C175BD24CB}"/>
              </a:ext>
            </a:extLst>
          </p:cNvPr>
          <p:cNvSpPr>
            <a:spLocks noGrp="1"/>
          </p:cNvSpPr>
          <p:nvPr>
            <p:ph type="ftr" sz="quarter" idx="11"/>
          </p:nvPr>
        </p:nvSpPr>
        <p:spPr/>
        <p:txBody>
          <a:bodyPr/>
          <a:lstStyle/>
          <a:p>
            <a:r>
              <a:rPr lang="nl-NL"/>
              <a:t>Faculteit Wetenschappen, Departement Computer Wetenschappen, DistriNet</a:t>
            </a:r>
          </a:p>
        </p:txBody>
      </p:sp>
      <p:sp>
        <p:nvSpPr>
          <p:cNvPr id="4" name="Tijdelijke aanduiding voor dianummer 3">
            <a:extLst>
              <a:ext uri="{FF2B5EF4-FFF2-40B4-BE49-F238E27FC236}">
                <a16:creationId xmlns:a16="http://schemas.microsoft.com/office/drawing/2014/main" id="{919EC187-3429-3AE7-1C52-676F1A0A10CF}"/>
              </a:ext>
            </a:extLst>
          </p:cNvPr>
          <p:cNvSpPr>
            <a:spLocks noGrp="1"/>
          </p:cNvSpPr>
          <p:nvPr>
            <p:ph type="sldNum" sz="quarter" idx="12"/>
          </p:nvPr>
        </p:nvSpPr>
        <p:spPr/>
        <p:txBody>
          <a:bodyPr/>
          <a:lstStyle/>
          <a:p>
            <a:fld id="{0A297500-7527-634B-90F4-69D0994C32B4}" type="slidenum">
              <a:rPr lang="nl-NL" smtClean="0"/>
              <a:t>31</a:t>
            </a:fld>
            <a:endParaRPr lang="nl-NL"/>
          </a:p>
        </p:txBody>
      </p:sp>
      <p:sp>
        <p:nvSpPr>
          <p:cNvPr id="13" name="Titel 12">
            <a:extLst>
              <a:ext uri="{FF2B5EF4-FFF2-40B4-BE49-F238E27FC236}">
                <a16:creationId xmlns:a16="http://schemas.microsoft.com/office/drawing/2014/main" id="{02C4EC3B-5AA1-741B-156B-B536D34C7042}"/>
              </a:ext>
            </a:extLst>
          </p:cNvPr>
          <p:cNvSpPr>
            <a:spLocks noGrp="1"/>
          </p:cNvSpPr>
          <p:nvPr>
            <p:ph type="title"/>
          </p:nvPr>
        </p:nvSpPr>
        <p:spPr/>
        <p:txBody>
          <a:bodyPr/>
          <a:lstStyle/>
          <a:p>
            <a:r>
              <a:rPr lang="nl-BE" dirty="0"/>
              <a:t>Conclusie</a:t>
            </a:r>
          </a:p>
        </p:txBody>
      </p:sp>
      <p:sp>
        <p:nvSpPr>
          <p:cNvPr id="14" name="Tijdelijke aanduiding voor tekst 13">
            <a:extLst>
              <a:ext uri="{FF2B5EF4-FFF2-40B4-BE49-F238E27FC236}">
                <a16:creationId xmlns:a16="http://schemas.microsoft.com/office/drawing/2014/main" id="{254C338F-618C-7682-728A-01CA36233F3A}"/>
              </a:ext>
            </a:extLst>
          </p:cNvPr>
          <p:cNvSpPr>
            <a:spLocks noGrp="1"/>
          </p:cNvSpPr>
          <p:nvPr>
            <p:ph type="body" idx="1"/>
          </p:nvPr>
        </p:nvSpPr>
        <p:spPr/>
        <p:txBody>
          <a:bodyPr/>
          <a:lstStyle/>
          <a:p>
            <a:endParaRPr lang="nl-BE"/>
          </a:p>
        </p:txBody>
      </p:sp>
    </p:spTree>
    <p:extLst>
      <p:ext uri="{BB962C8B-B14F-4D97-AF65-F5344CB8AC3E}">
        <p14:creationId xmlns:p14="http://schemas.microsoft.com/office/powerpoint/2010/main" val="97729166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C86602E-B282-9E6A-CF39-2C56B9AAE7DE}"/>
              </a:ext>
            </a:extLst>
          </p:cNvPr>
          <p:cNvSpPr>
            <a:spLocks noGrp="1"/>
          </p:cNvSpPr>
          <p:nvPr>
            <p:ph type="title"/>
          </p:nvPr>
        </p:nvSpPr>
        <p:spPr/>
        <p:txBody>
          <a:bodyPr/>
          <a:lstStyle/>
          <a:p>
            <a:r>
              <a:rPr lang="nl-BE" dirty="0"/>
              <a:t>Vragen?</a:t>
            </a:r>
          </a:p>
        </p:txBody>
      </p:sp>
      <p:sp>
        <p:nvSpPr>
          <p:cNvPr id="3" name="Tijdelijke aanduiding voor voettekst 2">
            <a:extLst>
              <a:ext uri="{FF2B5EF4-FFF2-40B4-BE49-F238E27FC236}">
                <a16:creationId xmlns:a16="http://schemas.microsoft.com/office/drawing/2014/main" id="{3EB92407-A98C-E1E9-4950-BCCCA8C3C8D0}"/>
              </a:ext>
            </a:extLst>
          </p:cNvPr>
          <p:cNvSpPr>
            <a:spLocks noGrp="1"/>
          </p:cNvSpPr>
          <p:nvPr>
            <p:ph type="ftr" sz="quarter" idx="11"/>
          </p:nvPr>
        </p:nvSpPr>
        <p:spPr/>
        <p:txBody>
          <a:bodyPr/>
          <a:lstStyle/>
          <a:p>
            <a:r>
              <a:rPr lang="nl-NL"/>
              <a:t>Faculteit Wetenschappen, Departement Computer Wetenschappen, DistriNet</a:t>
            </a:r>
          </a:p>
        </p:txBody>
      </p:sp>
      <p:sp>
        <p:nvSpPr>
          <p:cNvPr id="4" name="Tijdelijke aanduiding voor dianummer 3">
            <a:extLst>
              <a:ext uri="{FF2B5EF4-FFF2-40B4-BE49-F238E27FC236}">
                <a16:creationId xmlns:a16="http://schemas.microsoft.com/office/drawing/2014/main" id="{4A236344-A749-8364-969B-80C7823A5568}"/>
              </a:ext>
            </a:extLst>
          </p:cNvPr>
          <p:cNvSpPr>
            <a:spLocks noGrp="1"/>
          </p:cNvSpPr>
          <p:nvPr>
            <p:ph type="sldNum" sz="quarter" idx="12"/>
          </p:nvPr>
        </p:nvSpPr>
        <p:spPr/>
        <p:txBody>
          <a:bodyPr/>
          <a:lstStyle/>
          <a:p>
            <a:fld id="{0A297500-7527-634B-90F4-69D0994C32B4}" type="slidenum">
              <a:rPr lang="nl-NL" smtClean="0"/>
              <a:t>32</a:t>
            </a:fld>
            <a:endParaRPr lang="nl-NL"/>
          </a:p>
        </p:txBody>
      </p:sp>
    </p:spTree>
    <p:extLst>
      <p:ext uri="{BB962C8B-B14F-4D97-AF65-F5344CB8AC3E}">
        <p14:creationId xmlns:p14="http://schemas.microsoft.com/office/powerpoint/2010/main" val="165438150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ndertitel 1">
            <a:extLst>
              <a:ext uri="{FF2B5EF4-FFF2-40B4-BE49-F238E27FC236}">
                <a16:creationId xmlns:a16="http://schemas.microsoft.com/office/drawing/2014/main" id="{2599CCE9-0294-E8FD-38BA-F05F426A3962}"/>
              </a:ext>
            </a:extLst>
          </p:cNvPr>
          <p:cNvSpPr>
            <a:spLocks noGrp="1"/>
          </p:cNvSpPr>
          <p:nvPr>
            <p:ph type="subTitle" idx="1"/>
          </p:nvPr>
        </p:nvSpPr>
        <p:spPr>
          <a:xfrm>
            <a:off x="576003" y="4359604"/>
            <a:ext cx="8333999" cy="2317241"/>
          </a:xfrm>
        </p:spPr>
        <p:txBody>
          <a:bodyPr>
            <a:normAutofit fontScale="92500" lnSpcReduction="20000"/>
          </a:bodyPr>
          <a:lstStyle/>
          <a:p>
            <a:r>
              <a:rPr lang="nl-NL" dirty="0"/>
              <a:t>Jules Verbessem</a:t>
            </a:r>
          </a:p>
          <a:p>
            <a:endParaRPr lang="nl-NL" dirty="0"/>
          </a:p>
          <a:p>
            <a:endParaRPr lang="nl-NL" dirty="0"/>
          </a:p>
          <a:p>
            <a:r>
              <a:rPr lang="nl-BE" b="0" i="0" dirty="0">
                <a:effectLst/>
                <a:latin typeface="Arial" panose="020B0604020202020204" pitchFamily="34" charset="0"/>
              </a:rPr>
              <a:t>Promotor: Prof. dr. ir. W. </a:t>
            </a:r>
            <a:r>
              <a:rPr lang="nl-BE" b="0" i="0" dirty="0" err="1">
                <a:effectLst/>
                <a:latin typeface="Arial" panose="020B0604020202020204" pitchFamily="34" charset="0"/>
              </a:rPr>
              <a:t>Joosen</a:t>
            </a:r>
            <a:endParaRPr lang="nl-BE" b="0" i="0" dirty="0">
              <a:effectLst/>
              <a:latin typeface="Arial" panose="020B0604020202020204" pitchFamily="34" charset="0"/>
            </a:endParaRPr>
          </a:p>
          <a:p>
            <a:r>
              <a:rPr lang="nl-BE" b="0" i="0" dirty="0" err="1">
                <a:effectLst/>
                <a:latin typeface="Arial" panose="020B0604020202020204" pitchFamily="34" charset="0"/>
              </a:rPr>
              <a:t>Co-promotor</a:t>
            </a:r>
            <a:r>
              <a:rPr lang="nl-BE" b="0" i="0" dirty="0">
                <a:effectLst/>
                <a:latin typeface="Arial" panose="020B0604020202020204" pitchFamily="34" charset="0"/>
              </a:rPr>
              <a:t>: Prof. dr. ir. K. </a:t>
            </a:r>
            <a:r>
              <a:rPr lang="nl-BE" b="0" i="0" dirty="0" err="1">
                <a:effectLst/>
                <a:latin typeface="Arial" panose="020B0604020202020204" pitchFamily="34" charset="0"/>
              </a:rPr>
              <a:t>Yskout</a:t>
            </a:r>
            <a:endParaRPr lang="nl-BE" b="0" i="0" dirty="0">
              <a:effectLst/>
              <a:latin typeface="Arial" panose="020B0604020202020204" pitchFamily="34" charset="0"/>
            </a:endParaRPr>
          </a:p>
          <a:p>
            <a:r>
              <a:rPr lang="nl-BE" dirty="0">
                <a:latin typeface="Arial" panose="020B0604020202020204" pitchFamily="34" charset="0"/>
              </a:rPr>
              <a:t>Begeleiders: Dr. ir. </a:t>
            </a:r>
            <a:r>
              <a:rPr lang="nl-BE" b="0" i="0" dirty="0">
                <a:effectLst/>
                <a:latin typeface="Arial" panose="020B0604020202020204" pitchFamily="34" charset="0"/>
              </a:rPr>
              <a:t>L. Sion</a:t>
            </a:r>
            <a:r>
              <a:rPr lang="nl-BE" dirty="0">
                <a:latin typeface="Arial" panose="020B0604020202020204" pitchFamily="34" charset="0"/>
              </a:rPr>
              <a:t> &amp; Ir. </a:t>
            </a:r>
            <a:r>
              <a:rPr lang="nl-BE" b="0" i="0" dirty="0">
                <a:effectLst/>
                <a:latin typeface="Arial" panose="020B0604020202020204" pitchFamily="34" charset="0"/>
              </a:rPr>
              <a:t>J. Bellemans</a:t>
            </a:r>
            <a:endParaRPr lang="nl-BE" dirty="0"/>
          </a:p>
        </p:txBody>
      </p:sp>
      <p:sp>
        <p:nvSpPr>
          <p:cNvPr id="7" name="Titel 2">
            <a:extLst>
              <a:ext uri="{FF2B5EF4-FFF2-40B4-BE49-F238E27FC236}">
                <a16:creationId xmlns:a16="http://schemas.microsoft.com/office/drawing/2014/main" id="{E25D442B-B567-F2F9-9E43-78613BF171EB}"/>
              </a:ext>
            </a:extLst>
          </p:cNvPr>
          <p:cNvSpPr>
            <a:spLocks noGrp="1"/>
          </p:cNvSpPr>
          <p:nvPr>
            <p:ph type="title"/>
          </p:nvPr>
        </p:nvSpPr>
        <p:spPr>
          <a:xfrm>
            <a:off x="575999" y="1800000"/>
            <a:ext cx="10014835" cy="2386800"/>
          </a:xfrm>
        </p:spPr>
        <p:txBody>
          <a:bodyPr>
            <a:normAutofit/>
          </a:bodyPr>
          <a:lstStyle/>
          <a:p>
            <a:r>
              <a:rPr lang="nl-NL" sz="4000" dirty="0" err="1">
                <a:effectLst/>
                <a:latin typeface="Segoe UI" panose="020B0502040204020203" pitchFamily="34" charset="0"/>
              </a:rPr>
              <a:t>Threat</a:t>
            </a:r>
            <a:r>
              <a:rPr lang="nl-NL" sz="4000" dirty="0">
                <a:effectLst/>
                <a:latin typeface="Segoe UI" panose="020B0502040204020203" pitchFamily="34" charset="0"/>
              </a:rPr>
              <a:t> </a:t>
            </a:r>
            <a:r>
              <a:rPr lang="nl-NL" sz="4000" dirty="0" err="1">
                <a:effectLst/>
                <a:latin typeface="Segoe UI" panose="020B0502040204020203" pitchFamily="34" charset="0"/>
              </a:rPr>
              <a:t>modeling</a:t>
            </a:r>
            <a:r>
              <a:rPr lang="nl-NL" sz="4000" dirty="0">
                <a:effectLst/>
                <a:latin typeface="Segoe UI" panose="020B0502040204020203" pitchFamily="34" charset="0"/>
              </a:rPr>
              <a:t> op basis van een documenterende event-georiënteerde DSL</a:t>
            </a:r>
            <a:endParaRPr lang="nl-BE" dirty="0"/>
          </a:p>
        </p:txBody>
      </p:sp>
    </p:spTree>
    <p:extLst>
      <p:ext uri="{BB962C8B-B14F-4D97-AF65-F5344CB8AC3E}">
        <p14:creationId xmlns:p14="http://schemas.microsoft.com/office/powerpoint/2010/main" val="265990385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jdelijke aanduiding voor inhoud 1">
            <a:extLst>
              <a:ext uri="{FF2B5EF4-FFF2-40B4-BE49-F238E27FC236}">
                <a16:creationId xmlns:a16="http://schemas.microsoft.com/office/drawing/2014/main" id="{123408D4-F292-772F-FF4A-D422F926564D}"/>
              </a:ext>
            </a:extLst>
          </p:cNvPr>
          <p:cNvSpPr>
            <a:spLocks noGrp="1"/>
          </p:cNvSpPr>
          <p:nvPr>
            <p:ph idx="1"/>
          </p:nvPr>
        </p:nvSpPr>
        <p:spPr/>
        <p:txBody>
          <a:bodyPr/>
          <a:lstStyle/>
          <a:p>
            <a:r>
              <a:rPr lang="nl-BE" dirty="0"/>
              <a:t>zelf-gedocumenteerd</a:t>
            </a:r>
          </a:p>
          <a:p>
            <a:r>
              <a:rPr lang="nl-BE" dirty="0"/>
              <a:t>Compact &lt;-&gt; leesbaar</a:t>
            </a:r>
          </a:p>
          <a:p>
            <a:r>
              <a:rPr lang="nl-BE" dirty="0"/>
              <a:t>Consistent</a:t>
            </a:r>
          </a:p>
          <a:p>
            <a:r>
              <a:rPr lang="nl-BE" dirty="0"/>
              <a:t>KISS</a:t>
            </a:r>
          </a:p>
          <a:p>
            <a:r>
              <a:rPr lang="nl-BE" dirty="0"/>
              <a:t>Gebruiks- en leervriendelijk</a:t>
            </a:r>
          </a:p>
        </p:txBody>
      </p:sp>
      <p:sp>
        <p:nvSpPr>
          <p:cNvPr id="3" name="Tijdelijke aanduiding voor voettekst 2">
            <a:extLst>
              <a:ext uri="{FF2B5EF4-FFF2-40B4-BE49-F238E27FC236}">
                <a16:creationId xmlns:a16="http://schemas.microsoft.com/office/drawing/2014/main" id="{5B0C2C1A-6288-3BFB-4FF8-E4775962AB34}"/>
              </a:ext>
            </a:extLst>
          </p:cNvPr>
          <p:cNvSpPr>
            <a:spLocks noGrp="1"/>
          </p:cNvSpPr>
          <p:nvPr>
            <p:ph type="ftr" sz="quarter" idx="11"/>
          </p:nvPr>
        </p:nvSpPr>
        <p:spPr/>
        <p:txBody>
          <a:bodyPr/>
          <a:lstStyle/>
          <a:p>
            <a:r>
              <a:rPr lang="nl-NL"/>
              <a:t>Faculteit Wetenschappen, Departement Computer Wetenschappen, DistriNet</a:t>
            </a:r>
          </a:p>
        </p:txBody>
      </p:sp>
      <p:sp>
        <p:nvSpPr>
          <p:cNvPr id="4" name="Tijdelijke aanduiding voor dianummer 3">
            <a:extLst>
              <a:ext uri="{FF2B5EF4-FFF2-40B4-BE49-F238E27FC236}">
                <a16:creationId xmlns:a16="http://schemas.microsoft.com/office/drawing/2014/main" id="{BF940969-B9B2-CF25-F59B-E490187D3314}"/>
              </a:ext>
            </a:extLst>
          </p:cNvPr>
          <p:cNvSpPr>
            <a:spLocks noGrp="1"/>
          </p:cNvSpPr>
          <p:nvPr>
            <p:ph type="sldNum" sz="quarter" idx="12"/>
          </p:nvPr>
        </p:nvSpPr>
        <p:spPr/>
        <p:txBody>
          <a:bodyPr/>
          <a:lstStyle/>
          <a:p>
            <a:fld id="{0A297500-7527-634B-90F4-69D0994C32B4}" type="slidenum">
              <a:rPr lang="nl-NL" smtClean="0"/>
              <a:t>34</a:t>
            </a:fld>
            <a:endParaRPr lang="nl-NL"/>
          </a:p>
        </p:txBody>
      </p:sp>
      <p:sp>
        <p:nvSpPr>
          <p:cNvPr id="5" name="Titel 4">
            <a:extLst>
              <a:ext uri="{FF2B5EF4-FFF2-40B4-BE49-F238E27FC236}">
                <a16:creationId xmlns:a16="http://schemas.microsoft.com/office/drawing/2014/main" id="{F264BEC2-B1F8-8FFC-47E8-41941EE29EF1}"/>
              </a:ext>
            </a:extLst>
          </p:cNvPr>
          <p:cNvSpPr>
            <a:spLocks noGrp="1"/>
          </p:cNvSpPr>
          <p:nvPr>
            <p:ph type="title"/>
          </p:nvPr>
        </p:nvSpPr>
        <p:spPr/>
        <p:txBody>
          <a:bodyPr/>
          <a:lstStyle/>
          <a:p>
            <a:r>
              <a:rPr lang="nl-BE" dirty="0"/>
              <a:t>Extra richtlijnen</a:t>
            </a:r>
          </a:p>
        </p:txBody>
      </p:sp>
      <p:sp>
        <p:nvSpPr>
          <p:cNvPr id="6" name="Tijdelijke aanduiding voor voettekst 2">
            <a:extLst>
              <a:ext uri="{FF2B5EF4-FFF2-40B4-BE49-F238E27FC236}">
                <a16:creationId xmlns:a16="http://schemas.microsoft.com/office/drawing/2014/main" id="{7DEC4D64-3F0D-AF19-2F51-FD652B078FE0}"/>
              </a:ext>
            </a:extLst>
          </p:cNvPr>
          <p:cNvSpPr txBox="1">
            <a:spLocks/>
          </p:cNvSpPr>
          <p:nvPr/>
        </p:nvSpPr>
        <p:spPr>
          <a:xfrm>
            <a:off x="900000" y="5827852"/>
            <a:ext cx="5921918" cy="1449024"/>
          </a:xfrm>
          <a:prstGeom prst="rect">
            <a:avLst/>
          </a:prstGeom>
        </p:spPr>
        <p:txBody>
          <a:bodyPr vert="horz" lIns="0" tIns="0" rIns="180000" bIns="0" rtlCol="0" anchor="ctr"/>
          <a:lstStyle>
            <a:defPPr>
              <a:defRPr lang="nl-NL"/>
            </a:defPPr>
            <a:lvl1pPr marL="0" algn="r" defTabSz="914400" rtl="0" eaLnBrk="1" latinLnBrk="0" hangingPunct="1">
              <a:defRPr sz="1000" kern="1200" baseline="0">
                <a:solidFill>
                  <a:schemeClr val="bg1"/>
                </a:solidFill>
                <a:latin typeface="Arial"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b="0" i="0" dirty="0">
                <a:effectLst/>
                <a:latin typeface="Arial" panose="020B0604020202020204" pitchFamily="34" charset="0"/>
              </a:rPr>
              <a:t>[1] G. </a:t>
            </a:r>
            <a:r>
              <a:rPr lang="en-US" b="0" i="0" dirty="0" err="1">
                <a:effectLst/>
                <a:latin typeface="Arial" panose="020B0604020202020204" pitchFamily="34" charset="0"/>
              </a:rPr>
              <a:t>Karsai</a:t>
            </a:r>
            <a:r>
              <a:rPr lang="en-US" b="0" i="0" dirty="0">
                <a:effectLst/>
                <a:latin typeface="Arial" panose="020B0604020202020204" pitchFamily="34" charset="0"/>
              </a:rPr>
              <a:t>, H. </a:t>
            </a:r>
            <a:r>
              <a:rPr lang="en-US" b="0" i="0" dirty="0" err="1">
                <a:effectLst/>
                <a:latin typeface="Arial" panose="020B0604020202020204" pitchFamily="34" charset="0"/>
              </a:rPr>
              <a:t>Krahn</a:t>
            </a:r>
            <a:r>
              <a:rPr lang="en-US" b="0" i="0" dirty="0">
                <a:effectLst/>
                <a:latin typeface="Arial" panose="020B0604020202020204" pitchFamily="34" charset="0"/>
              </a:rPr>
              <a:t>, C. </a:t>
            </a:r>
            <a:r>
              <a:rPr lang="en-US" b="0" i="0" dirty="0" err="1">
                <a:effectLst/>
                <a:latin typeface="Arial" panose="020B0604020202020204" pitchFamily="34" charset="0"/>
              </a:rPr>
              <a:t>Pinkernell</a:t>
            </a:r>
            <a:r>
              <a:rPr lang="en-US" b="0" i="0" dirty="0">
                <a:effectLst/>
                <a:latin typeface="Arial" panose="020B0604020202020204" pitchFamily="34" charset="0"/>
              </a:rPr>
              <a:t>, B. </a:t>
            </a:r>
            <a:r>
              <a:rPr lang="en-US" b="0" i="0" dirty="0" err="1">
                <a:effectLst/>
                <a:latin typeface="Arial" panose="020B0604020202020204" pitchFamily="34" charset="0"/>
              </a:rPr>
              <a:t>Rumpe</a:t>
            </a:r>
            <a:r>
              <a:rPr lang="en-US" b="0" i="0" dirty="0">
                <a:effectLst/>
                <a:latin typeface="Arial" panose="020B0604020202020204" pitchFamily="34" charset="0"/>
              </a:rPr>
              <a:t>, M. Schindler, and S. V ̈</a:t>
            </a:r>
            <a:r>
              <a:rPr lang="en-US" b="0" i="0" dirty="0" err="1">
                <a:effectLst/>
                <a:latin typeface="Arial" panose="020B0604020202020204" pitchFamily="34" charset="0"/>
              </a:rPr>
              <a:t>olkel</a:t>
            </a:r>
            <a:r>
              <a:rPr lang="en-US" b="0" i="0" dirty="0">
                <a:effectLst/>
                <a:latin typeface="Arial" panose="020B0604020202020204" pitchFamily="34" charset="0"/>
              </a:rPr>
              <a:t>, “Design</a:t>
            </a:r>
          </a:p>
          <a:p>
            <a:pPr algn="l"/>
            <a:r>
              <a:rPr lang="en-US" b="0" i="0" dirty="0">
                <a:effectLst/>
                <a:latin typeface="Arial" panose="020B0604020202020204" pitchFamily="34" charset="0"/>
              </a:rPr>
              <a:t>guidelines for domain specific languages,” </a:t>
            </a:r>
            <a:r>
              <a:rPr lang="en-US" b="0" i="0" dirty="0" err="1">
                <a:effectLst/>
                <a:latin typeface="Arial" panose="020B0604020202020204" pitchFamily="34" charset="0"/>
              </a:rPr>
              <a:t>arXiv</a:t>
            </a:r>
            <a:r>
              <a:rPr lang="en-US" b="0" i="0" dirty="0">
                <a:effectLst/>
                <a:latin typeface="Arial" panose="020B0604020202020204" pitchFamily="34" charset="0"/>
              </a:rPr>
              <a:t> preprint arXiv:1409.2378, 2014.</a:t>
            </a:r>
          </a:p>
          <a:p>
            <a:pPr algn="l"/>
            <a:endParaRPr lang="nl-NL" dirty="0"/>
          </a:p>
        </p:txBody>
      </p:sp>
    </p:spTree>
    <p:extLst>
      <p:ext uri="{BB962C8B-B14F-4D97-AF65-F5344CB8AC3E}">
        <p14:creationId xmlns:p14="http://schemas.microsoft.com/office/powerpoint/2010/main" val="734000705"/>
      </p:ext>
    </p:extLst>
  </p:cSld>
  <p:clrMapOvr>
    <a:masterClrMapping/>
  </p:clrMapOvr>
  <p:extLst>
    <p:ext uri="{6950BFC3-D8DA-4A85-94F7-54DA5524770B}">
      <p188:commentRel xmlns:p188="http://schemas.microsoft.com/office/powerpoint/2018/8/main" r:id="rId3"/>
    </p:ext>
  </p:extLst>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jdelijke aanduiding voor voettekst 2">
            <a:extLst>
              <a:ext uri="{FF2B5EF4-FFF2-40B4-BE49-F238E27FC236}">
                <a16:creationId xmlns:a16="http://schemas.microsoft.com/office/drawing/2014/main" id="{2695FCFF-7B3D-0825-BE19-AED38F649A76}"/>
              </a:ext>
            </a:extLst>
          </p:cNvPr>
          <p:cNvSpPr>
            <a:spLocks noGrp="1"/>
          </p:cNvSpPr>
          <p:nvPr>
            <p:ph type="ftr" sz="quarter" idx="11"/>
          </p:nvPr>
        </p:nvSpPr>
        <p:spPr/>
        <p:txBody>
          <a:bodyPr/>
          <a:lstStyle/>
          <a:p>
            <a:r>
              <a:rPr lang="nl-NL"/>
              <a:t>Faculteit Wetenschappen, Departement Computer Wetenschappen, DistriNet</a:t>
            </a:r>
          </a:p>
        </p:txBody>
      </p:sp>
      <p:sp>
        <p:nvSpPr>
          <p:cNvPr id="4" name="Tijdelijke aanduiding voor dianummer 3">
            <a:extLst>
              <a:ext uri="{FF2B5EF4-FFF2-40B4-BE49-F238E27FC236}">
                <a16:creationId xmlns:a16="http://schemas.microsoft.com/office/drawing/2014/main" id="{5B860419-D9E8-1831-1BBE-F91C0D4AD51C}"/>
              </a:ext>
            </a:extLst>
          </p:cNvPr>
          <p:cNvSpPr>
            <a:spLocks noGrp="1"/>
          </p:cNvSpPr>
          <p:nvPr>
            <p:ph type="sldNum" sz="quarter" idx="12"/>
          </p:nvPr>
        </p:nvSpPr>
        <p:spPr/>
        <p:txBody>
          <a:bodyPr/>
          <a:lstStyle/>
          <a:p>
            <a:fld id="{0A297500-7527-634B-90F4-69D0994C32B4}" type="slidenum">
              <a:rPr lang="nl-NL" smtClean="0"/>
              <a:t>35</a:t>
            </a:fld>
            <a:endParaRPr lang="nl-NL"/>
          </a:p>
        </p:txBody>
      </p:sp>
      <p:sp>
        <p:nvSpPr>
          <p:cNvPr id="5" name="Titel 4">
            <a:extLst>
              <a:ext uri="{FF2B5EF4-FFF2-40B4-BE49-F238E27FC236}">
                <a16:creationId xmlns:a16="http://schemas.microsoft.com/office/drawing/2014/main" id="{E4679610-E9BE-33AC-809B-96086F472546}"/>
              </a:ext>
            </a:extLst>
          </p:cNvPr>
          <p:cNvSpPr>
            <a:spLocks noGrp="1"/>
          </p:cNvSpPr>
          <p:nvPr>
            <p:ph type="title"/>
          </p:nvPr>
        </p:nvSpPr>
        <p:spPr/>
        <p:txBody>
          <a:bodyPr/>
          <a:lstStyle/>
          <a:p>
            <a:r>
              <a:rPr lang="nl-BE" dirty="0"/>
              <a:t>Operaties</a:t>
            </a:r>
          </a:p>
        </p:txBody>
      </p:sp>
      <p:graphicFrame>
        <p:nvGraphicFramePr>
          <p:cNvPr id="6" name="Tijdelijke aanduiding voor inhoud 5">
            <a:extLst>
              <a:ext uri="{FF2B5EF4-FFF2-40B4-BE49-F238E27FC236}">
                <a16:creationId xmlns:a16="http://schemas.microsoft.com/office/drawing/2014/main" id="{B69615D8-8920-0DFF-B867-979521FFE41F}"/>
              </a:ext>
            </a:extLst>
          </p:cNvPr>
          <p:cNvGraphicFramePr>
            <a:graphicFrameLocks noGrp="1"/>
          </p:cNvGraphicFramePr>
          <p:nvPr>
            <p:ph idx="1"/>
            <p:extLst>
              <p:ext uri="{D42A27DB-BD31-4B8C-83A1-F6EECF244321}">
                <p14:modId xmlns:p14="http://schemas.microsoft.com/office/powerpoint/2010/main" val="4080095372"/>
              </p:ext>
            </p:extLst>
          </p:nvPr>
        </p:nvGraphicFramePr>
        <p:xfrm>
          <a:off x="8492647" y="0"/>
          <a:ext cx="3699354" cy="611270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9" name="Tijdelijke aanduiding voor inhoud 1">
            <a:extLst>
              <a:ext uri="{FF2B5EF4-FFF2-40B4-BE49-F238E27FC236}">
                <a16:creationId xmlns:a16="http://schemas.microsoft.com/office/drawing/2014/main" id="{9F48F100-95A8-9D4A-B31F-8089F8750503}"/>
              </a:ext>
            </a:extLst>
          </p:cNvPr>
          <p:cNvSpPr txBox="1">
            <a:spLocks/>
          </p:cNvSpPr>
          <p:nvPr/>
        </p:nvSpPr>
        <p:spPr>
          <a:xfrm>
            <a:off x="576000" y="1656000"/>
            <a:ext cx="11041200" cy="4464000"/>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Font typeface="Arial"/>
              <a:buChar char="•"/>
              <a:defRPr sz="2400" kern="1200" baseline="0">
                <a:solidFill>
                  <a:schemeClr val="tx1"/>
                </a:solidFill>
                <a:latin typeface="Arial" charset="0"/>
                <a:ea typeface="+mn-ea"/>
                <a:cs typeface="+mn-cs"/>
              </a:defRPr>
            </a:lvl1pPr>
            <a:lvl2pPr marL="685800" indent="-228600" algn="l" defTabSz="914400" rtl="0" eaLnBrk="1" latinLnBrk="0" hangingPunct="1">
              <a:lnSpc>
                <a:spcPct val="100000"/>
              </a:lnSpc>
              <a:spcBef>
                <a:spcPts val="500"/>
              </a:spcBef>
              <a:buFont typeface="Arial"/>
              <a:buChar char="•"/>
              <a:defRPr sz="2400" kern="1200" baseline="0">
                <a:solidFill>
                  <a:schemeClr val="tx1"/>
                </a:solidFill>
                <a:latin typeface="Arial" charset="0"/>
                <a:ea typeface="+mn-ea"/>
                <a:cs typeface="+mn-cs"/>
              </a:defRPr>
            </a:lvl2pPr>
            <a:lvl3pPr marL="1143000" indent="-228600" algn="l" defTabSz="914400" rtl="0" eaLnBrk="1" latinLnBrk="0" hangingPunct="1">
              <a:lnSpc>
                <a:spcPct val="100000"/>
              </a:lnSpc>
              <a:spcBef>
                <a:spcPts val="500"/>
              </a:spcBef>
              <a:buFont typeface="Arial"/>
              <a:buChar char="•"/>
              <a:defRPr sz="2000" kern="1200" baseline="0">
                <a:solidFill>
                  <a:schemeClr val="tx1"/>
                </a:solidFill>
                <a:latin typeface="Arial" charset="0"/>
                <a:ea typeface="+mn-ea"/>
                <a:cs typeface="+mn-cs"/>
              </a:defRPr>
            </a:lvl3pPr>
            <a:lvl4pPr marL="1600200" indent="-228600" algn="l" defTabSz="914400" rtl="0" eaLnBrk="1" latinLnBrk="0" hangingPunct="1">
              <a:lnSpc>
                <a:spcPct val="100000"/>
              </a:lnSpc>
              <a:spcBef>
                <a:spcPts val="500"/>
              </a:spcBef>
              <a:buFont typeface="Arial"/>
              <a:buChar char="•"/>
              <a:defRPr sz="1800" kern="1200" baseline="0">
                <a:solidFill>
                  <a:schemeClr val="tx1"/>
                </a:solidFill>
                <a:latin typeface="Arial" charset="0"/>
                <a:ea typeface="+mn-ea"/>
                <a:cs typeface="+mn-cs"/>
              </a:defRPr>
            </a:lvl4pPr>
            <a:lvl5pPr marL="2057400" indent="-228600" algn="l" defTabSz="914400" rtl="0" eaLnBrk="1" latinLnBrk="0" hangingPunct="1">
              <a:lnSpc>
                <a:spcPct val="100000"/>
              </a:lnSpc>
              <a:spcBef>
                <a:spcPts val="500"/>
              </a:spcBef>
              <a:buFont typeface="Arial"/>
              <a:buChar char="•"/>
              <a:defRPr sz="1800" kern="1200" baseline="0">
                <a:solidFill>
                  <a:schemeClr val="tx1"/>
                </a:solidFill>
                <a:latin typeface="Arial"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nl-BE" dirty="0"/>
              <a:t>Type kiezen</a:t>
            </a:r>
          </a:p>
          <a:p>
            <a:r>
              <a:rPr lang="nl-BE" dirty="0"/>
              <a:t>Unieke ID</a:t>
            </a:r>
          </a:p>
          <a:p>
            <a:r>
              <a:rPr lang="nl-BE" dirty="0"/>
              <a:t>Naam*</a:t>
            </a:r>
          </a:p>
          <a:p>
            <a:r>
              <a:rPr lang="nl-BE" dirty="0"/>
              <a:t>Beschrijving*</a:t>
            </a:r>
          </a:p>
          <a:p>
            <a:r>
              <a:rPr lang="nl-BE" dirty="0"/>
              <a:t>Flow: bron/bestemming</a:t>
            </a:r>
          </a:p>
          <a:p>
            <a:r>
              <a:rPr lang="nl-BE" dirty="0"/>
              <a:t>Trust </a:t>
            </a:r>
            <a:r>
              <a:rPr lang="nl-BE" dirty="0" err="1"/>
              <a:t>boundary</a:t>
            </a:r>
            <a:r>
              <a:rPr lang="nl-BE" dirty="0"/>
              <a:t>: entiteiten</a:t>
            </a:r>
          </a:p>
          <a:p>
            <a:pPr marL="0" indent="0">
              <a:buNone/>
            </a:pPr>
            <a:endParaRPr lang="nl-BE" dirty="0"/>
          </a:p>
          <a:p>
            <a:pPr marL="0" indent="0">
              <a:buNone/>
            </a:pPr>
            <a:endParaRPr lang="nl-BE" dirty="0"/>
          </a:p>
          <a:p>
            <a:pPr marL="0" indent="0">
              <a:buNone/>
            </a:pPr>
            <a:r>
              <a:rPr lang="nl-BE" dirty="0"/>
              <a:t>									*Niet verplicht</a:t>
            </a:r>
          </a:p>
        </p:txBody>
      </p:sp>
    </p:spTree>
    <p:extLst>
      <p:ext uri="{BB962C8B-B14F-4D97-AF65-F5344CB8AC3E}">
        <p14:creationId xmlns:p14="http://schemas.microsoft.com/office/powerpoint/2010/main" val="3248323344"/>
      </p:ext>
    </p:extLst>
  </p:cSld>
  <p:clrMapOvr>
    <a:masterClrMapping/>
  </p:clrMapOvr>
  <p:extLst>
    <p:ext uri="{6950BFC3-D8DA-4A85-94F7-54DA5524770B}">
      <p188:commentRel xmlns:p188="http://schemas.microsoft.com/office/powerpoint/2018/8/main" r:id="rId3"/>
    </p:ext>
  </p:extLst>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jdelijke aanduiding voor voettekst 2">
            <a:extLst>
              <a:ext uri="{FF2B5EF4-FFF2-40B4-BE49-F238E27FC236}">
                <a16:creationId xmlns:a16="http://schemas.microsoft.com/office/drawing/2014/main" id="{2695FCFF-7B3D-0825-BE19-AED38F649A76}"/>
              </a:ext>
            </a:extLst>
          </p:cNvPr>
          <p:cNvSpPr>
            <a:spLocks noGrp="1"/>
          </p:cNvSpPr>
          <p:nvPr>
            <p:ph type="ftr" sz="quarter" idx="11"/>
          </p:nvPr>
        </p:nvSpPr>
        <p:spPr/>
        <p:txBody>
          <a:bodyPr/>
          <a:lstStyle/>
          <a:p>
            <a:r>
              <a:rPr lang="nl-NL"/>
              <a:t>Faculteit Wetenschappen, Departement Computer Wetenschappen, DistriNet</a:t>
            </a:r>
          </a:p>
        </p:txBody>
      </p:sp>
      <p:sp>
        <p:nvSpPr>
          <p:cNvPr id="4" name="Tijdelijke aanduiding voor dianummer 3">
            <a:extLst>
              <a:ext uri="{FF2B5EF4-FFF2-40B4-BE49-F238E27FC236}">
                <a16:creationId xmlns:a16="http://schemas.microsoft.com/office/drawing/2014/main" id="{5B860419-D9E8-1831-1BBE-F91C0D4AD51C}"/>
              </a:ext>
            </a:extLst>
          </p:cNvPr>
          <p:cNvSpPr>
            <a:spLocks noGrp="1"/>
          </p:cNvSpPr>
          <p:nvPr>
            <p:ph type="sldNum" sz="quarter" idx="12"/>
          </p:nvPr>
        </p:nvSpPr>
        <p:spPr/>
        <p:txBody>
          <a:bodyPr/>
          <a:lstStyle/>
          <a:p>
            <a:fld id="{0A297500-7527-634B-90F4-69D0994C32B4}" type="slidenum">
              <a:rPr lang="nl-NL" smtClean="0"/>
              <a:t>36</a:t>
            </a:fld>
            <a:endParaRPr lang="nl-NL"/>
          </a:p>
        </p:txBody>
      </p:sp>
      <p:sp>
        <p:nvSpPr>
          <p:cNvPr id="5" name="Titel 4">
            <a:extLst>
              <a:ext uri="{FF2B5EF4-FFF2-40B4-BE49-F238E27FC236}">
                <a16:creationId xmlns:a16="http://schemas.microsoft.com/office/drawing/2014/main" id="{E4679610-E9BE-33AC-809B-96086F472546}"/>
              </a:ext>
            </a:extLst>
          </p:cNvPr>
          <p:cNvSpPr>
            <a:spLocks noGrp="1"/>
          </p:cNvSpPr>
          <p:nvPr>
            <p:ph type="title"/>
          </p:nvPr>
        </p:nvSpPr>
        <p:spPr/>
        <p:txBody>
          <a:bodyPr/>
          <a:lstStyle/>
          <a:p>
            <a:r>
              <a:rPr lang="nl-BE" dirty="0"/>
              <a:t>Operaties</a:t>
            </a:r>
          </a:p>
        </p:txBody>
      </p:sp>
      <p:graphicFrame>
        <p:nvGraphicFramePr>
          <p:cNvPr id="6" name="Tijdelijke aanduiding voor inhoud 5">
            <a:extLst>
              <a:ext uri="{FF2B5EF4-FFF2-40B4-BE49-F238E27FC236}">
                <a16:creationId xmlns:a16="http://schemas.microsoft.com/office/drawing/2014/main" id="{B69615D8-8920-0DFF-B867-979521FFE41F}"/>
              </a:ext>
            </a:extLst>
          </p:cNvPr>
          <p:cNvGraphicFramePr>
            <a:graphicFrameLocks noGrp="1"/>
          </p:cNvGraphicFramePr>
          <p:nvPr>
            <p:ph idx="1"/>
            <p:extLst>
              <p:ext uri="{D42A27DB-BD31-4B8C-83A1-F6EECF244321}">
                <p14:modId xmlns:p14="http://schemas.microsoft.com/office/powerpoint/2010/main" val="4087324293"/>
              </p:ext>
            </p:extLst>
          </p:nvPr>
        </p:nvGraphicFramePr>
        <p:xfrm>
          <a:off x="8492647" y="0"/>
          <a:ext cx="3699354" cy="611270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9" name="Tijdelijke aanduiding voor inhoud 1">
            <a:extLst>
              <a:ext uri="{FF2B5EF4-FFF2-40B4-BE49-F238E27FC236}">
                <a16:creationId xmlns:a16="http://schemas.microsoft.com/office/drawing/2014/main" id="{9F48F100-95A8-9D4A-B31F-8089F8750503}"/>
              </a:ext>
            </a:extLst>
          </p:cNvPr>
          <p:cNvSpPr txBox="1">
            <a:spLocks/>
          </p:cNvSpPr>
          <p:nvPr/>
        </p:nvSpPr>
        <p:spPr>
          <a:xfrm>
            <a:off x="576000" y="1656000"/>
            <a:ext cx="11041200" cy="4464000"/>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Font typeface="Arial"/>
              <a:buChar char="•"/>
              <a:defRPr sz="2400" kern="1200" baseline="0">
                <a:solidFill>
                  <a:schemeClr val="tx1"/>
                </a:solidFill>
                <a:latin typeface="Arial" charset="0"/>
                <a:ea typeface="+mn-ea"/>
                <a:cs typeface="+mn-cs"/>
              </a:defRPr>
            </a:lvl1pPr>
            <a:lvl2pPr marL="685800" indent="-228600" algn="l" defTabSz="914400" rtl="0" eaLnBrk="1" latinLnBrk="0" hangingPunct="1">
              <a:lnSpc>
                <a:spcPct val="100000"/>
              </a:lnSpc>
              <a:spcBef>
                <a:spcPts val="500"/>
              </a:spcBef>
              <a:buFont typeface="Arial"/>
              <a:buChar char="•"/>
              <a:defRPr sz="2400" kern="1200" baseline="0">
                <a:solidFill>
                  <a:schemeClr val="tx1"/>
                </a:solidFill>
                <a:latin typeface="Arial" charset="0"/>
                <a:ea typeface="+mn-ea"/>
                <a:cs typeface="+mn-cs"/>
              </a:defRPr>
            </a:lvl2pPr>
            <a:lvl3pPr marL="1143000" indent="-228600" algn="l" defTabSz="914400" rtl="0" eaLnBrk="1" latinLnBrk="0" hangingPunct="1">
              <a:lnSpc>
                <a:spcPct val="100000"/>
              </a:lnSpc>
              <a:spcBef>
                <a:spcPts val="500"/>
              </a:spcBef>
              <a:buFont typeface="Arial"/>
              <a:buChar char="•"/>
              <a:defRPr sz="2000" kern="1200" baseline="0">
                <a:solidFill>
                  <a:schemeClr val="tx1"/>
                </a:solidFill>
                <a:latin typeface="Arial" charset="0"/>
                <a:ea typeface="+mn-ea"/>
                <a:cs typeface="+mn-cs"/>
              </a:defRPr>
            </a:lvl3pPr>
            <a:lvl4pPr marL="1600200" indent="-228600" algn="l" defTabSz="914400" rtl="0" eaLnBrk="1" latinLnBrk="0" hangingPunct="1">
              <a:lnSpc>
                <a:spcPct val="100000"/>
              </a:lnSpc>
              <a:spcBef>
                <a:spcPts val="500"/>
              </a:spcBef>
              <a:buFont typeface="Arial"/>
              <a:buChar char="•"/>
              <a:defRPr sz="1800" kern="1200" baseline="0">
                <a:solidFill>
                  <a:schemeClr val="tx1"/>
                </a:solidFill>
                <a:latin typeface="Arial" charset="0"/>
                <a:ea typeface="+mn-ea"/>
                <a:cs typeface="+mn-cs"/>
              </a:defRPr>
            </a:lvl4pPr>
            <a:lvl5pPr marL="2057400" indent="-228600" algn="l" defTabSz="914400" rtl="0" eaLnBrk="1" latinLnBrk="0" hangingPunct="1">
              <a:lnSpc>
                <a:spcPct val="100000"/>
              </a:lnSpc>
              <a:spcBef>
                <a:spcPts val="500"/>
              </a:spcBef>
              <a:buFont typeface="Arial"/>
              <a:buChar char="•"/>
              <a:defRPr sz="1800" kern="1200" baseline="0">
                <a:solidFill>
                  <a:schemeClr val="tx1"/>
                </a:solidFill>
                <a:latin typeface="Arial"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nl-BE" dirty="0"/>
              <a:t>ID, Naam, Beschrijving</a:t>
            </a:r>
          </a:p>
          <a:p>
            <a:r>
              <a:rPr lang="nl-BE" dirty="0"/>
              <a:t>Flow:</a:t>
            </a:r>
          </a:p>
          <a:p>
            <a:pPr lvl="1"/>
            <a:r>
              <a:rPr lang="nl-BE" dirty="0"/>
              <a:t>Bron/Bestemming</a:t>
            </a:r>
          </a:p>
          <a:p>
            <a:pPr lvl="1"/>
            <a:r>
              <a:rPr lang="nl-BE" dirty="0"/>
              <a:t>Omdraaien</a:t>
            </a:r>
          </a:p>
          <a:p>
            <a:r>
              <a:rPr lang="nl-BE" dirty="0"/>
              <a:t>Trust </a:t>
            </a:r>
            <a:r>
              <a:rPr lang="nl-BE" dirty="0" err="1"/>
              <a:t>Boundary</a:t>
            </a:r>
            <a:r>
              <a:rPr lang="nl-BE" dirty="0"/>
              <a:t>:</a:t>
            </a:r>
          </a:p>
          <a:p>
            <a:pPr lvl="1"/>
            <a:r>
              <a:rPr lang="nl-BE" dirty="0"/>
              <a:t>Entiteiten toevoegen</a:t>
            </a:r>
          </a:p>
          <a:p>
            <a:pPr lvl="1"/>
            <a:r>
              <a:rPr lang="nl-BE" dirty="0"/>
              <a:t>Entiteiten verwijderen</a:t>
            </a:r>
          </a:p>
          <a:p>
            <a:pPr lvl="1"/>
            <a:endParaRPr lang="nl-BE" dirty="0"/>
          </a:p>
          <a:p>
            <a:pPr marL="0" indent="0">
              <a:buNone/>
            </a:pPr>
            <a:endParaRPr lang="nl-BE" dirty="0"/>
          </a:p>
          <a:p>
            <a:endParaRPr lang="nl-BE" dirty="0"/>
          </a:p>
        </p:txBody>
      </p:sp>
    </p:spTree>
    <p:extLst>
      <p:ext uri="{BB962C8B-B14F-4D97-AF65-F5344CB8AC3E}">
        <p14:creationId xmlns:p14="http://schemas.microsoft.com/office/powerpoint/2010/main" val="2044582423"/>
      </p:ext>
    </p:extLst>
  </p:cSld>
  <p:clrMapOvr>
    <a:masterClrMapping/>
  </p:clrMapOvr>
  <p:extLst>
    <p:ext uri="{6950BFC3-D8DA-4A85-94F7-54DA5524770B}">
      <p188:commentRel xmlns:p188="http://schemas.microsoft.com/office/powerpoint/2018/8/main" r:id="rId3"/>
    </p:ext>
  </p:extLs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inhoud 1">
            <a:extLst>
              <a:ext uri="{FF2B5EF4-FFF2-40B4-BE49-F238E27FC236}">
                <a16:creationId xmlns:a16="http://schemas.microsoft.com/office/drawing/2014/main" id="{2080C7CA-9C29-FCD9-711C-DA81A7338948}"/>
              </a:ext>
            </a:extLst>
          </p:cNvPr>
          <p:cNvSpPr>
            <a:spLocks noGrp="1"/>
          </p:cNvSpPr>
          <p:nvPr>
            <p:ph idx="1"/>
          </p:nvPr>
        </p:nvSpPr>
        <p:spPr/>
        <p:txBody>
          <a:bodyPr/>
          <a:lstStyle/>
          <a:p>
            <a:r>
              <a:rPr lang="nl-BE" dirty="0"/>
              <a:t>Essentieel voor beveiliging</a:t>
            </a:r>
          </a:p>
          <a:p>
            <a:r>
              <a:rPr lang="nl-BE" dirty="0"/>
              <a:t>Gevolg gebrek documenteren:</a:t>
            </a:r>
          </a:p>
          <a:p>
            <a:pPr lvl="1"/>
            <a:r>
              <a:rPr lang="nl-BE" dirty="0"/>
              <a:t>Dubbelzinnig</a:t>
            </a:r>
          </a:p>
          <a:p>
            <a:pPr lvl="1"/>
            <a:r>
              <a:rPr lang="nl-BE" dirty="0"/>
              <a:t>Dubbelwerk</a:t>
            </a:r>
            <a:endParaRPr lang="nl-BE" b="0" i="0" dirty="0">
              <a:effectLst/>
              <a:highlight>
                <a:srgbClr val="FFFFFF"/>
              </a:highlight>
              <a:latin typeface="Arial" panose="020B0604020202020204" pitchFamily="34" charset="0"/>
            </a:endParaRPr>
          </a:p>
          <a:p>
            <a:r>
              <a:rPr lang="nl-BE" b="0" i="0" dirty="0" err="1">
                <a:effectLst/>
                <a:highlight>
                  <a:srgbClr val="FFFFFF"/>
                </a:highlight>
                <a:latin typeface="Arial" panose="020B0604020202020204" pitchFamily="34" charset="0"/>
              </a:rPr>
              <a:t>Architectural</a:t>
            </a:r>
            <a:r>
              <a:rPr lang="nl-BE" b="0" i="0" dirty="0">
                <a:effectLst/>
                <a:highlight>
                  <a:srgbClr val="FFFFFF"/>
                </a:highlight>
                <a:latin typeface="Arial" panose="020B0604020202020204" pitchFamily="34" charset="0"/>
              </a:rPr>
              <a:t> </a:t>
            </a:r>
            <a:r>
              <a:rPr lang="nl-BE" dirty="0" err="1">
                <a:highlight>
                  <a:srgbClr val="FFFFFF"/>
                </a:highlight>
                <a:latin typeface="Arial" panose="020B0604020202020204" pitchFamily="34" charset="0"/>
              </a:rPr>
              <a:t>D</a:t>
            </a:r>
            <a:r>
              <a:rPr lang="nl-BE" b="0" i="0" dirty="0" err="1">
                <a:effectLst/>
                <a:highlight>
                  <a:srgbClr val="FFFFFF"/>
                </a:highlight>
                <a:latin typeface="Arial" panose="020B0604020202020204" pitchFamily="34" charset="0"/>
              </a:rPr>
              <a:t>ecision</a:t>
            </a:r>
            <a:r>
              <a:rPr lang="nl-BE" b="0" i="0" dirty="0">
                <a:effectLst/>
                <a:highlight>
                  <a:srgbClr val="FFFFFF"/>
                </a:highlight>
                <a:latin typeface="Arial" panose="020B0604020202020204" pitchFamily="34" charset="0"/>
              </a:rPr>
              <a:t> Record</a:t>
            </a:r>
            <a:endParaRPr lang="nl-BE" dirty="0"/>
          </a:p>
        </p:txBody>
      </p:sp>
      <p:sp>
        <p:nvSpPr>
          <p:cNvPr id="3" name="Tijdelijke aanduiding voor voettekst 2">
            <a:extLst>
              <a:ext uri="{FF2B5EF4-FFF2-40B4-BE49-F238E27FC236}">
                <a16:creationId xmlns:a16="http://schemas.microsoft.com/office/drawing/2014/main" id="{44C16469-4CC5-9198-3805-9E5DFC6C154B}"/>
              </a:ext>
            </a:extLst>
          </p:cNvPr>
          <p:cNvSpPr>
            <a:spLocks noGrp="1"/>
          </p:cNvSpPr>
          <p:nvPr>
            <p:ph type="ftr" sz="quarter" idx="11"/>
          </p:nvPr>
        </p:nvSpPr>
        <p:spPr/>
        <p:txBody>
          <a:bodyPr/>
          <a:lstStyle/>
          <a:p>
            <a:r>
              <a:rPr lang="nl-NL" dirty="0"/>
              <a:t>Faculteit Wetenschappen, Departement Computer Wetenschappen, </a:t>
            </a:r>
            <a:r>
              <a:rPr lang="nl-NL" dirty="0" err="1"/>
              <a:t>DistriNet</a:t>
            </a:r>
            <a:endParaRPr lang="nl-NL" dirty="0"/>
          </a:p>
        </p:txBody>
      </p:sp>
      <p:sp>
        <p:nvSpPr>
          <p:cNvPr id="4" name="Tijdelijke aanduiding voor dianummer 3">
            <a:extLst>
              <a:ext uri="{FF2B5EF4-FFF2-40B4-BE49-F238E27FC236}">
                <a16:creationId xmlns:a16="http://schemas.microsoft.com/office/drawing/2014/main" id="{CDB26165-1B8A-912E-DA4A-04F3C5BC25E3}"/>
              </a:ext>
            </a:extLst>
          </p:cNvPr>
          <p:cNvSpPr>
            <a:spLocks noGrp="1"/>
          </p:cNvSpPr>
          <p:nvPr>
            <p:ph type="sldNum" sz="quarter" idx="12"/>
          </p:nvPr>
        </p:nvSpPr>
        <p:spPr/>
        <p:txBody>
          <a:bodyPr/>
          <a:lstStyle/>
          <a:p>
            <a:fld id="{0A297500-7527-634B-90F4-69D0994C32B4}" type="slidenum">
              <a:rPr lang="nl-NL" smtClean="0"/>
              <a:t>4</a:t>
            </a:fld>
            <a:endParaRPr lang="nl-NL"/>
          </a:p>
        </p:txBody>
      </p:sp>
      <p:sp>
        <p:nvSpPr>
          <p:cNvPr id="5" name="Titel 4">
            <a:extLst>
              <a:ext uri="{FF2B5EF4-FFF2-40B4-BE49-F238E27FC236}">
                <a16:creationId xmlns:a16="http://schemas.microsoft.com/office/drawing/2014/main" id="{F97DF98B-4CF1-ACC4-B700-D009F924D516}"/>
              </a:ext>
            </a:extLst>
          </p:cNvPr>
          <p:cNvSpPr>
            <a:spLocks noGrp="1"/>
          </p:cNvSpPr>
          <p:nvPr>
            <p:ph type="title"/>
          </p:nvPr>
        </p:nvSpPr>
        <p:spPr/>
        <p:txBody>
          <a:bodyPr/>
          <a:lstStyle/>
          <a:p>
            <a:r>
              <a:rPr lang="nl-BE" dirty="0"/>
              <a:t>Documenteren tijdens </a:t>
            </a:r>
            <a:r>
              <a:rPr lang="nl-BE" dirty="0" err="1"/>
              <a:t>threat</a:t>
            </a:r>
            <a:r>
              <a:rPr lang="nl-BE" dirty="0"/>
              <a:t> </a:t>
            </a:r>
            <a:r>
              <a:rPr lang="nl-BE" dirty="0" err="1"/>
              <a:t>modeling</a:t>
            </a:r>
            <a:endParaRPr lang="nl-BE" dirty="0"/>
          </a:p>
        </p:txBody>
      </p:sp>
      <p:sp>
        <p:nvSpPr>
          <p:cNvPr id="6" name="Tijdelijke aanduiding voor voettekst 2">
            <a:extLst>
              <a:ext uri="{FF2B5EF4-FFF2-40B4-BE49-F238E27FC236}">
                <a16:creationId xmlns:a16="http://schemas.microsoft.com/office/drawing/2014/main" id="{4C66DD6A-D2DF-AA27-F215-FEE8CF4637D5}"/>
              </a:ext>
            </a:extLst>
          </p:cNvPr>
          <p:cNvSpPr txBox="1">
            <a:spLocks/>
          </p:cNvSpPr>
          <p:nvPr/>
        </p:nvSpPr>
        <p:spPr>
          <a:xfrm>
            <a:off x="800936" y="5809488"/>
            <a:ext cx="5796634" cy="1449024"/>
          </a:xfrm>
          <a:prstGeom prst="rect">
            <a:avLst/>
          </a:prstGeom>
        </p:spPr>
        <p:txBody>
          <a:bodyPr vert="horz" lIns="0" tIns="0" rIns="180000" bIns="0" rtlCol="0" anchor="ctr"/>
          <a:lstStyle>
            <a:defPPr>
              <a:defRPr lang="nl-NL"/>
            </a:defPPr>
            <a:lvl1pPr marL="0" algn="r" defTabSz="914400" rtl="0" eaLnBrk="1" latinLnBrk="0" hangingPunct="1">
              <a:defRPr sz="1000" kern="1200" baseline="0">
                <a:solidFill>
                  <a:schemeClr val="bg1"/>
                </a:solidFill>
                <a:latin typeface="Arial"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b="0" i="0" dirty="0">
                <a:solidFill>
                  <a:srgbClr val="1D8DB0"/>
                </a:solidFill>
                <a:effectLst/>
                <a:latin typeface="Arial" panose="020B0604020202020204" pitchFamily="34" charset="0"/>
              </a:rPr>
              <a:t>[1] C. J. </a:t>
            </a:r>
            <a:r>
              <a:rPr lang="en-US" b="0" i="0" dirty="0" err="1">
                <a:solidFill>
                  <a:srgbClr val="1D8DB0"/>
                </a:solidFill>
                <a:effectLst/>
                <a:latin typeface="Arial" panose="020B0604020202020204" pitchFamily="34" charset="0"/>
              </a:rPr>
              <a:t>Stettina</a:t>
            </a:r>
            <a:r>
              <a:rPr lang="en-US" b="0" i="0" dirty="0">
                <a:solidFill>
                  <a:srgbClr val="1D8DB0"/>
                </a:solidFill>
                <a:effectLst/>
                <a:latin typeface="Arial" panose="020B0604020202020204" pitchFamily="34" charset="0"/>
              </a:rPr>
              <a:t> and W. </a:t>
            </a:r>
            <a:r>
              <a:rPr lang="en-US" b="0" i="0" dirty="0" err="1">
                <a:solidFill>
                  <a:srgbClr val="1D8DB0"/>
                </a:solidFill>
                <a:effectLst/>
                <a:latin typeface="Arial" panose="020B0604020202020204" pitchFamily="34" charset="0"/>
              </a:rPr>
              <a:t>Heijstek</a:t>
            </a:r>
            <a:r>
              <a:rPr lang="en-US" b="0" i="0" dirty="0">
                <a:solidFill>
                  <a:srgbClr val="1D8DB0"/>
                </a:solidFill>
                <a:effectLst/>
                <a:latin typeface="Arial" panose="020B0604020202020204" pitchFamily="34" charset="0"/>
              </a:rPr>
              <a:t>, “Necessary and neglected? an empirical study of internal </a:t>
            </a:r>
            <a:r>
              <a:rPr lang="en-US" b="0" i="0" dirty="0">
                <a:effectLst/>
                <a:latin typeface="Arial" panose="020B0604020202020204" pitchFamily="34" charset="0"/>
              </a:rPr>
              <a:t>documentation in agile software development teams,” in Proceedings of the 29th ACM international conference on Design of communication, 2011</a:t>
            </a:r>
          </a:p>
          <a:p>
            <a:pPr algn="l"/>
            <a:r>
              <a:rPr lang="en-US" b="0" i="0" dirty="0">
                <a:effectLst/>
                <a:latin typeface="Arial" panose="020B0604020202020204" pitchFamily="34" charset="0"/>
              </a:rPr>
              <a:t>[2] B. </a:t>
            </a:r>
            <a:r>
              <a:rPr lang="en-US" b="0" i="0" dirty="0" err="1">
                <a:effectLst/>
                <a:latin typeface="Arial" panose="020B0604020202020204" pitchFamily="34" charset="0"/>
              </a:rPr>
              <a:t>Ahmeti</a:t>
            </a:r>
            <a:r>
              <a:rPr lang="en-US" b="0" i="0" dirty="0">
                <a:effectLst/>
                <a:latin typeface="Arial" panose="020B0604020202020204" pitchFamily="34" charset="0"/>
              </a:rPr>
              <a:t>, M. Linder, and R. </a:t>
            </a:r>
            <a:r>
              <a:rPr lang="en-US" b="0" i="0" dirty="0" err="1">
                <a:effectLst/>
                <a:latin typeface="Arial" panose="020B0604020202020204" pitchFamily="34" charset="0"/>
              </a:rPr>
              <a:t>Wohlrab</a:t>
            </a:r>
            <a:r>
              <a:rPr lang="en-US" b="0" i="0" dirty="0">
                <a:effectLst/>
                <a:latin typeface="Arial" panose="020B0604020202020204" pitchFamily="34" charset="0"/>
              </a:rPr>
              <a:t>, “Exploring the adoption and effectiveness of architecture decision records in agile software development: An action research study,” 2018 </a:t>
            </a:r>
            <a:br>
              <a:rPr lang="en-US" b="0" i="0" dirty="0">
                <a:solidFill>
                  <a:srgbClr val="495365"/>
                </a:solidFill>
                <a:effectLst/>
                <a:latin typeface="Lato" panose="020F0502020204030203" pitchFamily="34" charset="0"/>
              </a:rPr>
            </a:br>
            <a:endParaRPr lang="nl-NL" dirty="0"/>
          </a:p>
        </p:txBody>
      </p:sp>
    </p:spTree>
    <p:extLst>
      <p:ext uri="{BB962C8B-B14F-4D97-AF65-F5344CB8AC3E}">
        <p14:creationId xmlns:p14="http://schemas.microsoft.com/office/powerpoint/2010/main" val="16267949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jdelijke aanduiding voor voettekst 2">
            <a:extLst>
              <a:ext uri="{FF2B5EF4-FFF2-40B4-BE49-F238E27FC236}">
                <a16:creationId xmlns:a16="http://schemas.microsoft.com/office/drawing/2014/main" id="{74DF9006-1238-8887-0E08-78DB8228EB76}"/>
              </a:ext>
            </a:extLst>
          </p:cNvPr>
          <p:cNvSpPr>
            <a:spLocks noGrp="1"/>
          </p:cNvSpPr>
          <p:nvPr>
            <p:ph type="ftr" sz="quarter" idx="11"/>
          </p:nvPr>
        </p:nvSpPr>
        <p:spPr/>
        <p:txBody>
          <a:bodyPr/>
          <a:lstStyle/>
          <a:p>
            <a:r>
              <a:rPr lang="nl-NL" dirty="0"/>
              <a:t>Faculteit Wetenschappen, Departement Computer Wetenschappen, </a:t>
            </a:r>
            <a:r>
              <a:rPr lang="nl-NL" dirty="0" err="1"/>
              <a:t>DistriNet</a:t>
            </a:r>
            <a:r>
              <a:rPr lang="nl-NL" dirty="0"/>
              <a:t> </a:t>
            </a:r>
          </a:p>
        </p:txBody>
      </p:sp>
      <p:sp>
        <p:nvSpPr>
          <p:cNvPr id="4" name="Tijdelijke aanduiding voor dianummer 3">
            <a:extLst>
              <a:ext uri="{FF2B5EF4-FFF2-40B4-BE49-F238E27FC236}">
                <a16:creationId xmlns:a16="http://schemas.microsoft.com/office/drawing/2014/main" id="{6476208C-CEEC-7FC7-197F-33240884F603}"/>
              </a:ext>
            </a:extLst>
          </p:cNvPr>
          <p:cNvSpPr>
            <a:spLocks noGrp="1"/>
          </p:cNvSpPr>
          <p:nvPr>
            <p:ph type="sldNum" sz="quarter" idx="12"/>
          </p:nvPr>
        </p:nvSpPr>
        <p:spPr/>
        <p:txBody>
          <a:bodyPr/>
          <a:lstStyle/>
          <a:p>
            <a:fld id="{0A297500-7527-634B-90F4-69D0994C32B4}" type="slidenum">
              <a:rPr lang="nl-NL" smtClean="0"/>
              <a:t>5</a:t>
            </a:fld>
            <a:endParaRPr lang="nl-NL"/>
          </a:p>
        </p:txBody>
      </p:sp>
      <p:sp>
        <p:nvSpPr>
          <p:cNvPr id="5" name="Titel 4">
            <a:extLst>
              <a:ext uri="{FF2B5EF4-FFF2-40B4-BE49-F238E27FC236}">
                <a16:creationId xmlns:a16="http://schemas.microsoft.com/office/drawing/2014/main" id="{2EB1644C-FFF1-6293-BDEC-3A7F52AD7E7B}"/>
              </a:ext>
            </a:extLst>
          </p:cNvPr>
          <p:cNvSpPr>
            <a:spLocks noGrp="1"/>
          </p:cNvSpPr>
          <p:nvPr>
            <p:ph type="title"/>
          </p:nvPr>
        </p:nvSpPr>
        <p:spPr/>
        <p:txBody>
          <a:bodyPr/>
          <a:lstStyle/>
          <a:p>
            <a:r>
              <a:rPr lang="nl-BE" dirty="0"/>
              <a:t>Tools</a:t>
            </a:r>
          </a:p>
        </p:txBody>
      </p:sp>
      <p:graphicFrame>
        <p:nvGraphicFramePr>
          <p:cNvPr id="6" name="Tabel 5">
            <a:extLst>
              <a:ext uri="{FF2B5EF4-FFF2-40B4-BE49-F238E27FC236}">
                <a16:creationId xmlns:a16="http://schemas.microsoft.com/office/drawing/2014/main" id="{0AB78D60-40B6-BBF6-7AE4-0E61BC6F1712}"/>
              </a:ext>
            </a:extLst>
          </p:cNvPr>
          <p:cNvGraphicFramePr>
            <a:graphicFrameLocks noGrp="1"/>
          </p:cNvGraphicFramePr>
          <p:nvPr>
            <p:extLst>
              <p:ext uri="{D42A27DB-BD31-4B8C-83A1-F6EECF244321}">
                <p14:modId xmlns:p14="http://schemas.microsoft.com/office/powerpoint/2010/main" val="501319028"/>
              </p:ext>
            </p:extLst>
          </p:nvPr>
        </p:nvGraphicFramePr>
        <p:xfrm>
          <a:off x="228270" y="1360532"/>
          <a:ext cx="11735460" cy="4496449"/>
        </p:xfrm>
        <a:graphic>
          <a:graphicData uri="http://schemas.openxmlformats.org/drawingml/2006/table">
            <a:tbl>
              <a:tblPr firstRow="1" bandRow="1">
                <a:tableStyleId>{5C22544A-7EE6-4342-B048-85BDC9FD1C3A}</a:tableStyleId>
              </a:tblPr>
              <a:tblGrid>
                <a:gridCol w="2838596">
                  <a:extLst>
                    <a:ext uri="{9D8B030D-6E8A-4147-A177-3AD203B41FA5}">
                      <a16:colId xmlns:a16="http://schemas.microsoft.com/office/drawing/2014/main" val="2213039656"/>
                    </a:ext>
                  </a:extLst>
                </a:gridCol>
                <a:gridCol w="1370246">
                  <a:extLst>
                    <a:ext uri="{9D8B030D-6E8A-4147-A177-3AD203B41FA5}">
                      <a16:colId xmlns:a16="http://schemas.microsoft.com/office/drawing/2014/main" val="4235746292"/>
                    </a:ext>
                  </a:extLst>
                </a:gridCol>
                <a:gridCol w="1718943">
                  <a:extLst>
                    <a:ext uri="{9D8B030D-6E8A-4147-A177-3AD203B41FA5}">
                      <a16:colId xmlns:a16="http://schemas.microsoft.com/office/drawing/2014/main" val="3448381683"/>
                    </a:ext>
                  </a:extLst>
                </a:gridCol>
                <a:gridCol w="1910707">
                  <a:extLst>
                    <a:ext uri="{9D8B030D-6E8A-4147-A177-3AD203B41FA5}">
                      <a16:colId xmlns:a16="http://schemas.microsoft.com/office/drawing/2014/main" val="2701245747"/>
                    </a:ext>
                  </a:extLst>
                </a:gridCol>
                <a:gridCol w="1487401">
                  <a:extLst>
                    <a:ext uri="{9D8B030D-6E8A-4147-A177-3AD203B41FA5}">
                      <a16:colId xmlns:a16="http://schemas.microsoft.com/office/drawing/2014/main" val="259107182"/>
                    </a:ext>
                  </a:extLst>
                </a:gridCol>
                <a:gridCol w="2409567">
                  <a:extLst>
                    <a:ext uri="{9D8B030D-6E8A-4147-A177-3AD203B41FA5}">
                      <a16:colId xmlns:a16="http://schemas.microsoft.com/office/drawing/2014/main" val="3038191876"/>
                    </a:ext>
                  </a:extLst>
                </a:gridCol>
              </a:tblGrid>
              <a:tr h="506135">
                <a:tc>
                  <a:txBody>
                    <a:bodyPr/>
                    <a:lstStyle/>
                    <a:p>
                      <a:r>
                        <a:rPr lang="nl-BE" dirty="0"/>
                        <a:t>Tools</a:t>
                      </a:r>
                    </a:p>
                  </a:txBody>
                  <a:tcPr/>
                </a:tc>
                <a:tc>
                  <a:txBody>
                    <a:bodyPr/>
                    <a:lstStyle/>
                    <a:p>
                      <a:r>
                        <a:rPr lang="nl-BE" dirty="0"/>
                        <a:t>Meta Elementen</a:t>
                      </a:r>
                    </a:p>
                  </a:txBody>
                  <a:tcPr/>
                </a:tc>
                <a:tc>
                  <a:txBody>
                    <a:bodyPr/>
                    <a:lstStyle/>
                    <a:p>
                      <a:r>
                        <a:rPr lang="nl-BE" dirty="0"/>
                        <a:t>Documentatie per element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BE" dirty="0"/>
                        <a:t>Documenteren </a:t>
                      </a:r>
                      <a:r>
                        <a:rPr lang="nl-BE" dirty="0" err="1"/>
                        <a:t>mitgaties</a:t>
                      </a:r>
                      <a:endParaRPr lang="nl-BE"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BE" dirty="0"/>
                        <a:t>Traceerbare acties</a:t>
                      </a:r>
                    </a:p>
                    <a:p>
                      <a:endParaRPr lang="nl-BE" dirty="0"/>
                    </a:p>
                  </a:txBody>
                  <a:tcPr/>
                </a:tc>
                <a:tc>
                  <a:txBody>
                    <a:bodyPr/>
                    <a:lstStyle/>
                    <a:p>
                      <a:r>
                        <a:rPr lang="nl-BE" dirty="0"/>
                        <a:t>Rationaal documenteren / actie</a:t>
                      </a:r>
                    </a:p>
                  </a:txBody>
                  <a:tcPr/>
                </a:tc>
                <a:extLst>
                  <a:ext uri="{0D108BD9-81ED-4DB2-BD59-A6C34878D82A}">
                    <a16:rowId xmlns:a16="http://schemas.microsoft.com/office/drawing/2014/main" val="1451099056"/>
                  </a:ext>
                </a:extLst>
              </a:tr>
              <a:tr h="603286">
                <a:tc>
                  <a:txBody>
                    <a:bodyPr/>
                    <a:lstStyle/>
                    <a:p>
                      <a:r>
                        <a:rPr lang="nl-BE" dirty="0" err="1"/>
                        <a:t>ThreatSpec</a:t>
                      </a:r>
                      <a:endParaRPr lang="nl-BE" dirty="0"/>
                    </a:p>
                  </a:txBody>
                  <a:tcPr/>
                </a:tc>
                <a:tc>
                  <a:txBody>
                    <a:bodyPr/>
                    <a:lstStyle/>
                    <a:p>
                      <a:endParaRPr lang="nl-BE" dirty="0"/>
                    </a:p>
                  </a:txBody>
                  <a:tcPr/>
                </a:tc>
                <a:tc>
                  <a:txBody>
                    <a:bodyPr/>
                    <a:lstStyle/>
                    <a:p>
                      <a:endParaRPr lang="nl-BE" dirty="0"/>
                    </a:p>
                  </a:txBody>
                  <a:tcPr/>
                </a:tc>
                <a:tc>
                  <a:txBody>
                    <a:bodyPr/>
                    <a:lstStyle/>
                    <a:p>
                      <a:endParaRPr lang="nl-BE" dirty="0"/>
                    </a:p>
                  </a:txBody>
                  <a:tcPr/>
                </a:tc>
                <a:tc>
                  <a:txBody>
                    <a:bodyPr/>
                    <a:lstStyle/>
                    <a:p>
                      <a:endParaRPr lang="nl-BE"/>
                    </a:p>
                  </a:txBody>
                  <a:tcPr/>
                </a:tc>
                <a:tc>
                  <a:txBody>
                    <a:bodyPr/>
                    <a:lstStyle/>
                    <a:p>
                      <a:endParaRPr lang="nl-BE"/>
                    </a:p>
                  </a:txBody>
                  <a:tcPr/>
                </a:tc>
                <a:extLst>
                  <a:ext uri="{0D108BD9-81ED-4DB2-BD59-A6C34878D82A}">
                    <a16:rowId xmlns:a16="http://schemas.microsoft.com/office/drawing/2014/main" val="1683579406"/>
                  </a:ext>
                </a:extLst>
              </a:tr>
              <a:tr h="60715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BE" dirty="0" err="1"/>
                        <a:t>Pytm</a:t>
                      </a:r>
                      <a:endParaRPr lang="nl-BE" dirty="0"/>
                    </a:p>
                  </a:txBody>
                  <a:tcPr/>
                </a:tc>
                <a:tc>
                  <a:txBody>
                    <a:bodyPr/>
                    <a:lstStyle/>
                    <a:p>
                      <a:endParaRPr lang="nl-BE" dirty="0"/>
                    </a:p>
                  </a:txBody>
                  <a:tcPr/>
                </a:tc>
                <a:tc>
                  <a:txBody>
                    <a:bodyPr/>
                    <a:lstStyle/>
                    <a:p>
                      <a:endParaRPr lang="nl-BE" dirty="0"/>
                    </a:p>
                  </a:txBody>
                  <a:tcPr/>
                </a:tc>
                <a:tc>
                  <a:txBody>
                    <a:bodyPr/>
                    <a:lstStyle/>
                    <a:p>
                      <a:endParaRPr lang="nl-BE" dirty="0"/>
                    </a:p>
                  </a:txBody>
                  <a:tcPr/>
                </a:tc>
                <a:tc>
                  <a:txBody>
                    <a:bodyPr/>
                    <a:lstStyle/>
                    <a:p>
                      <a:endParaRPr lang="nl-BE" dirty="0"/>
                    </a:p>
                  </a:txBody>
                  <a:tcPr/>
                </a:tc>
                <a:tc>
                  <a:txBody>
                    <a:bodyPr/>
                    <a:lstStyle/>
                    <a:p>
                      <a:endParaRPr lang="nl-BE" dirty="0"/>
                    </a:p>
                  </a:txBody>
                  <a:tcPr/>
                </a:tc>
                <a:extLst>
                  <a:ext uri="{0D108BD9-81ED-4DB2-BD59-A6C34878D82A}">
                    <a16:rowId xmlns:a16="http://schemas.microsoft.com/office/drawing/2014/main" val="1281457693"/>
                  </a:ext>
                </a:extLst>
              </a:tr>
              <a:tr h="697747">
                <a:tc>
                  <a:txBody>
                    <a:bodyPr/>
                    <a:lstStyle/>
                    <a:p>
                      <a:r>
                        <a:rPr lang="nl-BE" dirty="0" err="1"/>
                        <a:t>Threat</a:t>
                      </a:r>
                      <a:r>
                        <a:rPr lang="nl-BE" dirty="0"/>
                        <a:t> Dragon</a:t>
                      </a:r>
                    </a:p>
                  </a:txBody>
                  <a:tcPr/>
                </a:tc>
                <a:tc>
                  <a:txBody>
                    <a:bodyPr/>
                    <a:lstStyle/>
                    <a:p>
                      <a:endParaRPr lang="nl-BE" dirty="0"/>
                    </a:p>
                  </a:txBody>
                  <a:tcPr/>
                </a:tc>
                <a:tc>
                  <a:txBody>
                    <a:bodyPr/>
                    <a:lstStyle/>
                    <a:p>
                      <a:endParaRPr lang="nl-BE" dirty="0"/>
                    </a:p>
                  </a:txBody>
                  <a:tcPr/>
                </a:tc>
                <a:tc>
                  <a:txBody>
                    <a:bodyPr/>
                    <a:lstStyle/>
                    <a:p>
                      <a:endParaRPr lang="nl-BE" dirty="0"/>
                    </a:p>
                  </a:txBody>
                  <a:tcPr/>
                </a:tc>
                <a:tc>
                  <a:txBody>
                    <a:bodyPr/>
                    <a:lstStyle/>
                    <a:p>
                      <a:endParaRPr lang="nl-BE"/>
                    </a:p>
                  </a:txBody>
                  <a:tcPr/>
                </a:tc>
                <a:tc>
                  <a:txBody>
                    <a:bodyPr/>
                    <a:lstStyle/>
                    <a:p>
                      <a:endParaRPr lang="nl-BE"/>
                    </a:p>
                  </a:txBody>
                  <a:tcPr/>
                </a:tc>
                <a:extLst>
                  <a:ext uri="{0D108BD9-81ED-4DB2-BD59-A6C34878D82A}">
                    <a16:rowId xmlns:a16="http://schemas.microsoft.com/office/drawing/2014/main" val="1736807430"/>
                  </a:ext>
                </a:extLst>
              </a:tr>
              <a:tr h="55795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BE" dirty="0"/>
                        <a:t>Microsoft TMT</a:t>
                      </a:r>
                    </a:p>
                  </a:txBody>
                  <a:tcPr/>
                </a:tc>
                <a:tc>
                  <a:txBody>
                    <a:bodyPr/>
                    <a:lstStyle/>
                    <a:p>
                      <a:endParaRPr lang="nl-BE" dirty="0"/>
                    </a:p>
                  </a:txBody>
                  <a:tcPr/>
                </a:tc>
                <a:tc>
                  <a:txBody>
                    <a:bodyPr/>
                    <a:lstStyle/>
                    <a:p>
                      <a:endParaRPr lang="nl-BE" dirty="0"/>
                    </a:p>
                  </a:txBody>
                  <a:tcPr/>
                </a:tc>
                <a:tc>
                  <a:txBody>
                    <a:bodyPr/>
                    <a:lstStyle/>
                    <a:p>
                      <a:endParaRPr lang="nl-BE" dirty="0"/>
                    </a:p>
                  </a:txBody>
                  <a:tcPr/>
                </a:tc>
                <a:tc>
                  <a:txBody>
                    <a:bodyPr/>
                    <a:lstStyle/>
                    <a:p>
                      <a:endParaRPr lang="nl-BE" dirty="0"/>
                    </a:p>
                  </a:txBody>
                  <a:tcPr/>
                </a:tc>
                <a:tc>
                  <a:txBody>
                    <a:bodyPr/>
                    <a:lstStyle/>
                    <a:p>
                      <a:endParaRPr lang="nl-BE" dirty="0"/>
                    </a:p>
                  </a:txBody>
                  <a:tcPr/>
                </a:tc>
                <a:extLst>
                  <a:ext uri="{0D108BD9-81ED-4DB2-BD59-A6C34878D82A}">
                    <a16:rowId xmlns:a16="http://schemas.microsoft.com/office/drawing/2014/main" val="240936814"/>
                  </a:ext>
                </a:extLst>
              </a:tr>
              <a:tr h="55795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BE" dirty="0"/>
                        <a:t>Sparta</a:t>
                      </a:r>
                    </a:p>
                  </a:txBody>
                  <a:tcPr/>
                </a:tc>
                <a:tc>
                  <a:txBody>
                    <a:bodyPr/>
                    <a:lstStyle/>
                    <a:p>
                      <a:endParaRPr lang="nl-BE" dirty="0"/>
                    </a:p>
                  </a:txBody>
                  <a:tcPr/>
                </a:tc>
                <a:tc>
                  <a:txBody>
                    <a:bodyPr/>
                    <a:lstStyle/>
                    <a:p>
                      <a:endParaRPr lang="nl-BE" dirty="0"/>
                    </a:p>
                  </a:txBody>
                  <a:tcPr/>
                </a:tc>
                <a:tc>
                  <a:txBody>
                    <a:bodyPr/>
                    <a:lstStyle/>
                    <a:p>
                      <a:endParaRPr lang="nl-BE" dirty="0"/>
                    </a:p>
                  </a:txBody>
                  <a:tcPr/>
                </a:tc>
                <a:tc>
                  <a:txBody>
                    <a:bodyPr/>
                    <a:lstStyle/>
                    <a:p>
                      <a:endParaRPr lang="nl-BE" dirty="0"/>
                    </a:p>
                  </a:txBody>
                  <a:tcPr/>
                </a:tc>
                <a:tc>
                  <a:txBody>
                    <a:bodyPr/>
                    <a:lstStyle/>
                    <a:p>
                      <a:endParaRPr lang="nl-BE" dirty="0"/>
                    </a:p>
                  </a:txBody>
                  <a:tcPr/>
                </a:tc>
                <a:extLst>
                  <a:ext uri="{0D108BD9-81ED-4DB2-BD59-A6C34878D82A}">
                    <a16:rowId xmlns:a16="http://schemas.microsoft.com/office/drawing/2014/main" val="2070332480"/>
                  </a:ext>
                </a:extLst>
              </a:tr>
              <a:tr h="55795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BE" dirty="0" err="1"/>
                        <a:t>UMLSec</a:t>
                      </a:r>
                      <a:endParaRPr lang="nl-BE" dirty="0"/>
                    </a:p>
                  </a:txBody>
                  <a:tcPr/>
                </a:tc>
                <a:tc>
                  <a:txBody>
                    <a:bodyPr/>
                    <a:lstStyle/>
                    <a:p>
                      <a:endParaRPr lang="nl-BE" dirty="0"/>
                    </a:p>
                  </a:txBody>
                  <a:tcPr/>
                </a:tc>
                <a:tc>
                  <a:txBody>
                    <a:bodyPr/>
                    <a:lstStyle/>
                    <a:p>
                      <a:endParaRPr lang="nl-BE" dirty="0"/>
                    </a:p>
                  </a:txBody>
                  <a:tcPr/>
                </a:tc>
                <a:tc>
                  <a:txBody>
                    <a:bodyPr/>
                    <a:lstStyle/>
                    <a:p>
                      <a:endParaRPr lang="nl-BE" dirty="0"/>
                    </a:p>
                  </a:txBody>
                  <a:tcPr/>
                </a:tc>
                <a:tc>
                  <a:txBody>
                    <a:bodyPr/>
                    <a:lstStyle/>
                    <a:p>
                      <a:endParaRPr lang="nl-BE" dirty="0"/>
                    </a:p>
                  </a:txBody>
                  <a:tcPr/>
                </a:tc>
                <a:tc>
                  <a:txBody>
                    <a:bodyPr/>
                    <a:lstStyle/>
                    <a:p>
                      <a:endParaRPr lang="nl-BE" dirty="0"/>
                    </a:p>
                  </a:txBody>
                  <a:tcPr/>
                </a:tc>
                <a:extLst>
                  <a:ext uri="{0D108BD9-81ED-4DB2-BD59-A6C34878D82A}">
                    <a16:rowId xmlns:a16="http://schemas.microsoft.com/office/drawing/2014/main" val="924811022"/>
                  </a:ext>
                </a:extLst>
              </a:tr>
            </a:tbl>
          </a:graphicData>
        </a:graphic>
      </p:graphicFrame>
      <p:pic>
        <p:nvPicPr>
          <p:cNvPr id="21" name="Graphic 20" descr="Vinkje met effen opvulling">
            <a:extLst>
              <a:ext uri="{FF2B5EF4-FFF2-40B4-BE49-F238E27FC236}">
                <a16:creationId xmlns:a16="http://schemas.microsoft.com/office/drawing/2014/main" id="{C6717F3C-0488-73A9-2796-0D84B297F54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486807" y="5343000"/>
            <a:ext cx="479647" cy="479647"/>
          </a:xfrm>
          <a:prstGeom prst="rect">
            <a:avLst/>
          </a:prstGeom>
        </p:spPr>
      </p:pic>
      <p:pic>
        <p:nvPicPr>
          <p:cNvPr id="9" name="Graphic 8" descr="Vinkje met effen opvulling">
            <a:extLst>
              <a:ext uri="{FF2B5EF4-FFF2-40B4-BE49-F238E27FC236}">
                <a16:creationId xmlns:a16="http://schemas.microsoft.com/office/drawing/2014/main" id="{F18555F7-5137-9751-946D-9EA1B6AD3A7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487118" y="4748661"/>
            <a:ext cx="479647" cy="479647"/>
          </a:xfrm>
          <a:prstGeom prst="rect">
            <a:avLst/>
          </a:prstGeom>
        </p:spPr>
      </p:pic>
      <p:pic>
        <p:nvPicPr>
          <p:cNvPr id="10" name="Graphic 9" descr="Vinkje met effen opvulling">
            <a:extLst>
              <a:ext uri="{FF2B5EF4-FFF2-40B4-BE49-F238E27FC236}">
                <a16:creationId xmlns:a16="http://schemas.microsoft.com/office/drawing/2014/main" id="{341299D6-DD9F-14A6-F6E3-8FD13379E3F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487118" y="4211668"/>
            <a:ext cx="479647" cy="479647"/>
          </a:xfrm>
          <a:prstGeom prst="rect">
            <a:avLst/>
          </a:prstGeom>
        </p:spPr>
      </p:pic>
      <p:pic>
        <p:nvPicPr>
          <p:cNvPr id="11" name="Graphic 10" descr="Vinkje met effen opvulling">
            <a:extLst>
              <a:ext uri="{FF2B5EF4-FFF2-40B4-BE49-F238E27FC236}">
                <a16:creationId xmlns:a16="http://schemas.microsoft.com/office/drawing/2014/main" id="{417C4FB0-9512-CF9C-4E1B-38835D0E412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996912" y="4816716"/>
            <a:ext cx="479647" cy="479647"/>
          </a:xfrm>
          <a:prstGeom prst="rect">
            <a:avLst/>
          </a:prstGeom>
        </p:spPr>
      </p:pic>
      <p:pic>
        <p:nvPicPr>
          <p:cNvPr id="12" name="Graphic 11" descr="Vinkje met effen opvulling">
            <a:extLst>
              <a:ext uri="{FF2B5EF4-FFF2-40B4-BE49-F238E27FC236}">
                <a16:creationId xmlns:a16="http://schemas.microsoft.com/office/drawing/2014/main" id="{0DB3230B-7520-1867-020C-3917191EE99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024830" y="4209521"/>
            <a:ext cx="479647" cy="479647"/>
          </a:xfrm>
          <a:prstGeom prst="rect">
            <a:avLst/>
          </a:prstGeom>
        </p:spPr>
      </p:pic>
      <p:pic>
        <p:nvPicPr>
          <p:cNvPr id="14" name="Graphic 13" descr="Vinkje met effen opvulling">
            <a:extLst>
              <a:ext uri="{FF2B5EF4-FFF2-40B4-BE49-F238E27FC236}">
                <a16:creationId xmlns:a16="http://schemas.microsoft.com/office/drawing/2014/main" id="{F2C1CBD5-4116-C64E-F4CC-A3EDDEC08CD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024831" y="3544693"/>
            <a:ext cx="479647" cy="479647"/>
          </a:xfrm>
          <a:prstGeom prst="rect">
            <a:avLst/>
          </a:prstGeom>
        </p:spPr>
      </p:pic>
      <p:pic>
        <p:nvPicPr>
          <p:cNvPr id="15" name="Graphic 14" descr="Vinkje met effen opvulling">
            <a:extLst>
              <a:ext uri="{FF2B5EF4-FFF2-40B4-BE49-F238E27FC236}">
                <a16:creationId xmlns:a16="http://schemas.microsoft.com/office/drawing/2014/main" id="{0BBDDC92-ED10-662D-E899-C0D9A9C9668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730458" y="2319230"/>
            <a:ext cx="479647" cy="479647"/>
          </a:xfrm>
          <a:prstGeom prst="rect">
            <a:avLst/>
          </a:prstGeom>
        </p:spPr>
      </p:pic>
      <p:pic>
        <p:nvPicPr>
          <p:cNvPr id="26" name="Graphic 25" descr="Vinkje met effen opvulling">
            <a:extLst>
              <a:ext uri="{FF2B5EF4-FFF2-40B4-BE49-F238E27FC236}">
                <a16:creationId xmlns:a16="http://schemas.microsoft.com/office/drawing/2014/main" id="{D95895EB-E39F-DA6C-266B-277F7D85E36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963565" y="4769737"/>
            <a:ext cx="479647" cy="479647"/>
          </a:xfrm>
          <a:prstGeom prst="rect">
            <a:avLst/>
          </a:prstGeom>
        </p:spPr>
      </p:pic>
      <p:pic>
        <p:nvPicPr>
          <p:cNvPr id="27" name="Graphic 26" descr="Vinkje met effen opvulling">
            <a:extLst>
              <a:ext uri="{FF2B5EF4-FFF2-40B4-BE49-F238E27FC236}">
                <a16:creationId xmlns:a16="http://schemas.microsoft.com/office/drawing/2014/main" id="{0D53FEC7-1AC0-3A4F-D37E-0EEF4B906E4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876141" y="3600887"/>
            <a:ext cx="479647" cy="479647"/>
          </a:xfrm>
          <a:prstGeom prst="rect">
            <a:avLst/>
          </a:prstGeom>
        </p:spPr>
      </p:pic>
      <p:pic>
        <p:nvPicPr>
          <p:cNvPr id="2" name="Graphic 1" descr="Vinkje met effen opvulling">
            <a:extLst>
              <a:ext uri="{FF2B5EF4-FFF2-40B4-BE49-F238E27FC236}">
                <a16:creationId xmlns:a16="http://schemas.microsoft.com/office/drawing/2014/main" id="{1D541D40-2A6E-F615-2912-7966170394C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024831" y="2928181"/>
            <a:ext cx="479647" cy="479647"/>
          </a:xfrm>
          <a:prstGeom prst="rect">
            <a:avLst/>
          </a:prstGeom>
        </p:spPr>
      </p:pic>
    </p:spTree>
    <p:extLst>
      <p:ext uri="{BB962C8B-B14F-4D97-AF65-F5344CB8AC3E}">
        <p14:creationId xmlns:p14="http://schemas.microsoft.com/office/powerpoint/2010/main" val="3867910745"/>
      </p:ext>
    </p:extLst>
  </p:cSld>
  <p:clrMapOvr>
    <a:masterClrMapping/>
  </p:clrMapOvr>
  <p:extLst>
    <p:ext uri="{6950BFC3-D8DA-4A85-94F7-54DA5524770B}">
      <p188:commentRel xmlns:p188="http://schemas.microsoft.com/office/powerpoint/2018/8/main" r:id="rId3"/>
    </p:ext>
  </p:extLs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inhoud 1">
            <a:extLst>
              <a:ext uri="{FF2B5EF4-FFF2-40B4-BE49-F238E27FC236}">
                <a16:creationId xmlns:a16="http://schemas.microsoft.com/office/drawing/2014/main" id="{67B0AEBA-A65E-0B44-132A-33F355BAA728}"/>
              </a:ext>
            </a:extLst>
          </p:cNvPr>
          <p:cNvSpPr>
            <a:spLocks noGrp="1"/>
          </p:cNvSpPr>
          <p:nvPr>
            <p:ph idx="1"/>
          </p:nvPr>
        </p:nvSpPr>
        <p:spPr/>
        <p:txBody>
          <a:bodyPr/>
          <a:lstStyle/>
          <a:p>
            <a:r>
              <a:rPr lang="nl-BE" dirty="0"/>
              <a:t>E</a:t>
            </a:r>
            <a:r>
              <a:rPr lang="nl-BE" b="0" i="0" dirty="0">
                <a:effectLst/>
                <a:highlight>
                  <a:srgbClr val="FFFFFF"/>
                </a:highlight>
                <a:latin typeface="Arial" panose="020B0604020202020204" pitchFamily="34" charset="0"/>
              </a:rPr>
              <a:t>nkel eindresultaat vastgelegd 		redenering verloren</a:t>
            </a:r>
          </a:p>
          <a:p>
            <a:r>
              <a:rPr lang="nl-BE" b="0" i="0" dirty="0">
                <a:effectLst/>
                <a:highlight>
                  <a:srgbClr val="FFFFFF"/>
                </a:highlight>
                <a:latin typeface="Arial" panose="020B0604020202020204" pitchFamily="34" charset="0"/>
              </a:rPr>
              <a:t>ADR</a:t>
            </a:r>
          </a:p>
          <a:p>
            <a:r>
              <a:rPr lang="nl-BE" dirty="0">
                <a:highlight>
                  <a:srgbClr val="FFFFFF"/>
                </a:highlight>
                <a:latin typeface="Arial" panose="020B0604020202020204" pitchFamily="34" charset="0"/>
              </a:rPr>
              <a:t>Tools</a:t>
            </a:r>
          </a:p>
          <a:p>
            <a:r>
              <a:rPr lang="nl-BE" dirty="0">
                <a:highlight>
                  <a:srgbClr val="FFFFFF"/>
                </a:highlight>
                <a:latin typeface="Arial" panose="020B0604020202020204" pitchFamily="34" charset="0"/>
              </a:rPr>
              <a:t>Literatuuronderzoek </a:t>
            </a:r>
          </a:p>
          <a:p>
            <a:endParaRPr lang="nl-BE" b="0" i="0" dirty="0">
              <a:effectLst/>
              <a:highlight>
                <a:srgbClr val="FFFFFF"/>
              </a:highlight>
              <a:latin typeface="Arial" panose="020B0604020202020204" pitchFamily="34" charset="0"/>
            </a:endParaRPr>
          </a:p>
        </p:txBody>
      </p:sp>
      <p:sp>
        <p:nvSpPr>
          <p:cNvPr id="3" name="Tijdelijke aanduiding voor voettekst 2">
            <a:extLst>
              <a:ext uri="{FF2B5EF4-FFF2-40B4-BE49-F238E27FC236}">
                <a16:creationId xmlns:a16="http://schemas.microsoft.com/office/drawing/2014/main" id="{14672CCC-9AC0-1274-F271-A14ED08DE033}"/>
              </a:ext>
            </a:extLst>
          </p:cNvPr>
          <p:cNvSpPr>
            <a:spLocks noGrp="1"/>
          </p:cNvSpPr>
          <p:nvPr>
            <p:ph type="ftr" sz="quarter" idx="11"/>
          </p:nvPr>
        </p:nvSpPr>
        <p:spPr/>
        <p:txBody>
          <a:bodyPr/>
          <a:lstStyle/>
          <a:p>
            <a:r>
              <a:rPr lang="nl-NL"/>
              <a:t>Faculteit Wetenschappen, Departement Computer Wetenschappen, DistriNet</a:t>
            </a:r>
          </a:p>
        </p:txBody>
      </p:sp>
      <p:sp>
        <p:nvSpPr>
          <p:cNvPr id="4" name="Tijdelijke aanduiding voor dianummer 3">
            <a:extLst>
              <a:ext uri="{FF2B5EF4-FFF2-40B4-BE49-F238E27FC236}">
                <a16:creationId xmlns:a16="http://schemas.microsoft.com/office/drawing/2014/main" id="{03070AF3-7F1E-D10C-50D5-7BF032337A4B}"/>
              </a:ext>
            </a:extLst>
          </p:cNvPr>
          <p:cNvSpPr>
            <a:spLocks noGrp="1"/>
          </p:cNvSpPr>
          <p:nvPr>
            <p:ph type="sldNum" sz="quarter" idx="12"/>
          </p:nvPr>
        </p:nvSpPr>
        <p:spPr/>
        <p:txBody>
          <a:bodyPr/>
          <a:lstStyle/>
          <a:p>
            <a:fld id="{0A297500-7527-634B-90F4-69D0994C32B4}" type="slidenum">
              <a:rPr lang="nl-NL" smtClean="0"/>
              <a:t>6</a:t>
            </a:fld>
            <a:endParaRPr lang="nl-NL"/>
          </a:p>
        </p:txBody>
      </p:sp>
      <p:sp>
        <p:nvSpPr>
          <p:cNvPr id="5" name="Titel 4">
            <a:extLst>
              <a:ext uri="{FF2B5EF4-FFF2-40B4-BE49-F238E27FC236}">
                <a16:creationId xmlns:a16="http://schemas.microsoft.com/office/drawing/2014/main" id="{46A37F80-45E7-EAF1-4ABB-40D132A5B565}"/>
              </a:ext>
            </a:extLst>
          </p:cNvPr>
          <p:cNvSpPr>
            <a:spLocks noGrp="1"/>
          </p:cNvSpPr>
          <p:nvPr>
            <p:ph type="title"/>
          </p:nvPr>
        </p:nvSpPr>
        <p:spPr/>
        <p:txBody>
          <a:bodyPr/>
          <a:lstStyle/>
          <a:p>
            <a:r>
              <a:rPr lang="nl-BE" b="0" i="0" dirty="0">
                <a:effectLst/>
                <a:highlight>
                  <a:srgbClr val="FFFFFF"/>
                </a:highlight>
                <a:latin typeface="Arial" panose="020B0604020202020204" pitchFamily="34" charset="0"/>
              </a:rPr>
              <a:t>Probleemstelling</a:t>
            </a:r>
            <a:endParaRPr lang="nl-BE" dirty="0"/>
          </a:p>
        </p:txBody>
      </p:sp>
      <p:cxnSp>
        <p:nvCxnSpPr>
          <p:cNvPr id="7" name="Rechte verbindingslijn met pijl 6">
            <a:extLst>
              <a:ext uri="{FF2B5EF4-FFF2-40B4-BE49-F238E27FC236}">
                <a16:creationId xmlns:a16="http://schemas.microsoft.com/office/drawing/2014/main" id="{17511AB7-FC30-0CF9-1B2E-E42EA380149D}"/>
              </a:ext>
            </a:extLst>
          </p:cNvPr>
          <p:cNvCxnSpPr>
            <a:cxnSpLocks/>
          </p:cNvCxnSpPr>
          <p:nvPr/>
        </p:nvCxnSpPr>
        <p:spPr>
          <a:xfrm>
            <a:off x="5197033" y="1929008"/>
            <a:ext cx="836567"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9" name="Tijdelijke aanduiding voor voettekst 2">
            <a:extLst>
              <a:ext uri="{FF2B5EF4-FFF2-40B4-BE49-F238E27FC236}">
                <a16:creationId xmlns:a16="http://schemas.microsoft.com/office/drawing/2014/main" id="{A16D83B8-1A90-F929-19D8-E25725AD8D7A}"/>
              </a:ext>
            </a:extLst>
          </p:cNvPr>
          <p:cNvSpPr txBox="1">
            <a:spLocks/>
          </p:cNvSpPr>
          <p:nvPr/>
        </p:nvSpPr>
        <p:spPr>
          <a:xfrm>
            <a:off x="800937" y="5934647"/>
            <a:ext cx="6113429" cy="1449024"/>
          </a:xfrm>
          <a:prstGeom prst="rect">
            <a:avLst/>
          </a:prstGeom>
        </p:spPr>
        <p:txBody>
          <a:bodyPr vert="horz" lIns="0" tIns="0" rIns="180000" bIns="0" rtlCol="0" anchor="ctr"/>
          <a:lstStyle>
            <a:defPPr>
              <a:defRPr lang="nl-NL"/>
            </a:defPPr>
            <a:lvl1pPr marL="0" algn="r" defTabSz="914400" rtl="0" eaLnBrk="1" latinLnBrk="0" hangingPunct="1">
              <a:defRPr sz="1000" kern="1200" baseline="0">
                <a:solidFill>
                  <a:schemeClr val="bg1"/>
                </a:solidFill>
                <a:latin typeface="Arial"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b="0" i="0" dirty="0">
                <a:effectLst/>
                <a:latin typeface="Arial" panose="020B0604020202020204" pitchFamily="34" charset="0"/>
              </a:rPr>
              <a:t>[1] K. </a:t>
            </a:r>
            <a:r>
              <a:rPr lang="en-US" b="0" i="0" dirty="0" err="1">
                <a:effectLst/>
                <a:latin typeface="Arial" panose="020B0604020202020204" pitchFamily="34" charset="0"/>
              </a:rPr>
              <a:t>Yskout</a:t>
            </a:r>
            <a:r>
              <a:rPr lang="en-US" b="0" i="0" dirty="0">
                <a:effectLst/>
                <a:latin typeface="Arial" panose="020B0604020202020204" pitchFamily="34" charset="0"/>
              </a:rPr>
              <a:t>, T. Heyman, D </a:t>
            </a:r>
            <a:r>
              <a:rPr lang="nl-BE" dirty="0"/>
              <a:t>Van Landuyt,</a:t>
            </a:r>
            <a:r>
              <a:rPr lang="en-US" b="0" i="0" dirty="0">
                <a:effectLst/>
                <a:latin typeface="Arial" panose="020B0604020202020204" pitchFamily="34" charset="0"/>
              </a:rPr>
              <a:t> L. </a:t>
            </a:r>
            <a:r>
              <a:rPr lang="nl-BE" dirty="0"/>
              <a:t>Sion,</a:t>
            </a:r>
            <a:r>
              <a:rPr lang="en-US" b="0" i="0" dirty="0">
                <a:effectLst/>
                <a:latin typeface="Arial" panose="020B0604020202020204" pitchFamily="34" charset="0"/>
              </a:rPr>
              <a:t> K. </a:t>
            </a:r>
            <a:r>
              <a:rPr lang="nl-BE" dirty="0"/>
              <a:t>Wuyts, </a:t>
            </a:r>
            <a:r>
              <a:rPr lang="en-US" b="0" i="0" dirty="0">
                <a:effectLst/>
                <a:latin typeface="Arial" panose="020B0604020202020204" pitchFamily="34" charset="0"/>
              </a:rPr>
              <a:t>W. J</a:t>
            </a:r>
            <a:r>
              <a:rPr lang="nl-BE" dirty="0" err="1"/>
              <a:t>oosen</a:t>
            </a:r>
            <a:r>
              <a:rPr lang="en-US" b="0" i="0" dirty="0">
                <a:effectLst/>
                <a:latin typeface="Arial" panose="020B0604020202020204" pitchFamily="34" charset="0"/>
              </a:rPr>
              <a:t>. Threat modeling: from infancy to maturity. Flemish Research </a:t>
            </a:r>
            <a:r>
              <a:rPr lang="en-US" b="0" i="0" dirty="0" err="1">
                <a:effectLst/>
                <a:latin typeface="Arial" panose="020B0604020202020204" pitchFamily="34" charset="0"/>
              </a:rPr>
              <a:t>Programme</a:t>
            </a:r>
            <a:r>
              <a:rPr lang="en-US" b="0" i="0" dirty="0">
                <a:effectLst/>
                <a:latin typeface="Arial" panose="020B0604020202020204" pitchFamily="34" charset="0"/>
              </a:rPr>
              <a:t> Cybersecurity (2020), </a:t>
            </a:r>
            <a:br>
              <a:rPr lang="en-US" b="0" i="0" dirty="0">
                <a:solidFill>
                  <a:srgbClr val="495365"/>
                </a:solidFill>
                <a:effectLst/>
                <a:latin typeface="Lato" panose="020F0502020204030203" pitchFamily="34" charset="0"/>
              </a:rPr>
            </a:br>
            <a:endParaRPr lang="nl-NL" dirty="0"/>
          </a:p>
        </p:txBody>
      </p:sp>
      <p:sp>
        <p:nvSpPr>
          <p:cNvPr id="8" name="Vermenigvuldigingsteken 7">
            <a:extLst>
              <a:ext uri="{FF2B5EF4-FFF2-40B4-BE49-F238E27FC236}">
                <a16:creationId xmlns:a16="http://schemas.microsoft.com/office/drawing/2014/main" id="{4B22266C-0209-152D-1040-9B018C73965A}"/>
              </a:ext>
            </a:extLst>
          </p:cNvPr>
          <p:cNvSpPr/>
          <p:nvPr/>
        </p:nvSpPr>
        <p:spPr>
          <a:xfrm>
            <a:off x="900000" y="2075083"/>
            <a:ext cx="544011" cy="590309"/>
          </a:xfrm>
          <a:prstGeom prst="mathMultiply">
            <a:avLst>
              <a:gd name="adj1" fmla="val 12882"/>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 name="Vermenigvuldigingsteken 9">
            <a:extLst>
              <a:ext uri="{FF2B5EF4-FFF2-40B4-BE49-F238E27FC236}">
                <a16:creationId xmlns:a16="http://schemas.microsoft.com/office/drawing/2014/main" id="{9A880807-E0AC-9657-C796-9E604A8963D8}"/>
              </a:ext>
            </a:extLst>
          </p:cNvPr>
          <p:cNvSpPr/>
          <p:nvPr/>
        </p:nvSpPr>
        <p:spPr>
          <a:xfrm>
            <a:off x="900000" y="2633073"/>
            <a:ext cx="544011" cy="590309"/>
          </a:xfrm>
          <a:prstGeom prst="mathMultiply">
            <a:avLst>
              <a:gd name="adj1" fmla="val 12882"/>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BE"/>
          </a:p>
        </p:txBody>
      </p:sp>
    </p:spTree>
    <p:extLst>
      <p:ext uri="{BB962C8B-B14F-4D97-AF65-F5344CB8AC3E}">
        <p14:creationId xmlns:p14="http://schemas.microsoft.com/office/powerpoint/2010/main" val="681983992"/>
      </p:ext>
    </p:extLst>
  </p:cSld>
  <p:clrMapOvr>
    <a:masterClrMapping/>
  </p:clrMapOvr>
  <p:extLst>
    <p:ext uri="{6950BFC3-D8DA-4A85-94F7-54DA5524770B}">
      <p188:commentRel xmlns:p188="http://schemas.microsoft.com/office/powerpoint/2018/8/main" r:id="rId3"/>
    </p:ext>
  </p:extLs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jdelijke aanduiding voor voettekst 2">
            <a:extLst>
              <a:ext uri="{FF2B5EF4-FFF2-40B4-BE49-F238E27FC236}">
                <a16:creationId xmlns:a16="http://schemas.microsoft.com/office/drawing/2014/main" id="{62B92044-137F-8449-C4F3-E0EB1D6F6ACA}"/>
              </a:ext>
            </a:extLst>
          </p:cNvPr>
          <p:cNvSpPr>
            <a:spLocks noGrp="1"/>
          </p:cNvSpPr>
          <p:nvPr>
            <p:ph type="ftr" sz="quarter" idx="11"/>
          </p:nvPr>
        </p:nvSpPr>
        <p:spPr/>
        <p:txBody>
          <a:bodyPr/>
          <a:lstStyle/>
          <a:p>
            <a:r>
              <a:rPr lang="nl-NL"/>
              <a:t>Faculteit Wetenschappen, Departement Computer Wetenschappen, DistriNet</a:t>
            </a:r>
          </a:p>
        </p:txBody>
      </p:sp>
      <p:sp>
        <p:nvSpPr>
          <p:cNvPr id="4" name="Tijdelijke aanduiding voor dianummer 3">
            <a:extLst>
              <a:ext uri="{FF2B5EF4-FFF2-40B4-BE49-F238E27FC236}">
                <a16:creationId xmlns:a16="http://schemas.microsoft.com/office/drawing/2014/main" id="{73EB74BF-ACBD-404F-4056-D549FCDCB55B}"/>
              </a:ext>
            </a:extLst>
          </p:cNvPr>
          <p:cNvSpPr>
            <a:spLocks noGrp="1"/>
          </p:cNvSpPr>
          <p:nvPr>
            <p:ph type="sldNum" sz="quarter" idx="12"/>
          </p:nvPr>
        </p:nvSpPr>
        <p:spPr/>
        <p:txBody>
          <a:bodyPr/>
          <a:lstStyle/>
          <a:p>
            <a:fld id="{0A297500-7527-634B-90F4-69D0994C32B4}" type="slidenum">
              <a:rPr lang="nl-NL" smtClean="0"/>
              <a:t>7</a:t>
            </a:fld>
            <a:endParaRPr lang="nl-NL"/>
          </a:p>
        </p:txBody>
      </p:sp>
      <p:sp>
        <p:nvSpPr>
          <p:cNvPr id="6" name="Titel 5">
            <a:extLst>
              <a:ext uri="{FF2B5EF4-FFF2-40B4-BE49-F238E27FC236}">
                <a16:creationId xmlns:a16="http://schemas.microsoft.com/office/drawing/2014/main" id="{E7491C1D-3AE9-5154-83D1-0D922FF4059E}"/>
              </a:ext>
            </a:extLst>
          </p:cNvPr>
          <p:cNvSpPr>
            <a:spLocks noGrp="1"/>
          </p:cNvSpPr>
          <p:nvPr>
            <p:ph type="title"/>
          </p:nvPr>
        </p:nvSpPr>
        <p:spPr>
          <a:xfrm>
            <a:off x="1165200" y="1800000"/>
            <a:ext cx="10020542" cy="4410000"/>
          </a:xfrm>
        </p:spPr>
        <p:txBody>
          <a:bodyPr>
            <a:normAutofit/>
          </a:bodyPr>
          <a:lstStyle/>
          <a:p>
            <a:r>
              <a:rPr lang="nl-BE" dirty="0"/>
              <a:t>H</a:t>
            </a:r>
            <a:r>
              <a:rPr lang="nl-NL" dirty="0"/>
              <a:t>oe kan het modelleren tijdens </a:t>
            </a:r>
            <a:r>
              <a:rPr lang="nl-NL" dirty="0" err="1"/>
              <a:t>threat</a:t>
            </a:r>
            <a:r>
              <a:rPr lang="nl-NL" dirty="0"/>
              <a:t> </a:t>
            </a:r>
            <a:r>
              <a:rPr lang="nl-NL" dirty="0" err="1"/>
              <a:t>modeling</a:t>
            </a:r>
            <a:r>
              <a:rPr lang="nl-NL" dirty="0"/>
              <a:t> worden verbeterd om de design beslissingen en hun bijhorende redenering te documenteren zonder het modelleren te hinderen?</a:t>
            </a:r>
            <a:br>
              <a:rPr lang="nl-NL" dirty="0"/>
            </a:br>
            <a:endParaRPr lang="nl-BE" dirty="0"/>
          </a:p>
        </p:txBody>
      </p:sp>
    </p:spTree>
    <p:extLst>
      <p:ext uri="{BB962C8B-B14F-4D97-AF65-F5344CB8AC3E}">
        <p14:creationId xmlns:p14="http://schemas.microsoft.com/office/powerpoint/2010/main" val="254085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voettekst 1">
            <a:extLst>
              <a:ext uri="{FF2B5EF4-FFF2-40B4-BE49-F238E27FC236}">
                <a16:creationId xmlns:a16="http://schemas.microsoft.com/office/drawing/2014/main" id="{EEC6441E-51DC-197D-F360-FA4B4B1786F2}"/>
              </a:ext>
            </a:extLst>
          </p:cNvPr>
          <p:cNvSpPr>
            <a:spLocks noGrp="1"/>
          </p:cNvSpPr>
          <p:nvPr>
            <p:ph type="ftr" sz="quarter" idx="11"/>
          </p:nvPr>
        </p:nvSpPr>
        <p:spPr/>
        <p:txBody>
          <a:bodyPr/>
          <a:lstStyle/>
          <a:p>
            <a:r>
              <a:rPr lang="nl-NL"/>
              <a:t>Faculteit Wetenschappen, Departement Computer Wetenschappen, DistriNet</a:t>
            </a:r>
          </a:p>
        </p:txBody>
      </p:sp>
      <p:sp>
        <p:nvSpPr>
          <p:cNvPr id="3" name="Tijdelijke aanduiding voor dianummer 2">
            <a:extLst>
              <a:ext uri="{FF2B5EF4-FFF2-40B4-BE49-F238E27FC236}">
                <a16:creationId xmlns:a16="http://schemas.microsoft.com/office/drawing/2014/main" id="{A5BDCEEF-AD59-F01D-5259-7CAF202523BE}"/>
              </a:ext>
            </a:extLst>
          </p:cNvPr>
          <p:cNvSpPr>
            <a:spLocks noGrp="1"/>
          </p:cNvSpPr>
          <p:nvPr>
            <p:ph type="sldNum" sz="quarter" idx="12"/>
          </p:nvPr>
        </p:nvSpPr>
        <p:spPr/>
        <p:txBody>
          <a:bodyPr/>
          <a:lstStyle/>
          <a:p>
            <a:fld id="{CF179DAE-D0A6-40C3-B8BC-6A97C268D03A}" type="slidenum">
              <a:rPr lang="nl-NL" smtClean="0"/>
              <a:t>8</a:t>
            </a:fld>
            <a:endParaRPr lang="nl-NL"/>
          </a:p>
        </p:txBody>
      </p:sp>
      <p:sp>
        <p:nvSpPr>
          <p:cNvPr id="6" name="Titel 5">
            <a:extLst>
              <a:ext uri="{FF2B5EF4-FFF2-40B4-BE49-F238E27FC236}">
                <a16:creationId xmlns:a16="http://schemas.microsoft.com/office/drawing/2014/main" id="{6D1DCC05-87AD-D033-DAA6-C8D0790ADE9B}"/>
              </a:ext>
            </a:extLst>
          </p:cNvPr>
          <p:cNvSpPr>
            <a:spLocks noGrp="1"/>
          </p:cNvSpPr>
          <p:nvPr>
            <p:ph type="title"/>
          </p:nvPr>
        </p:nvSpPr>
        <p:spPr/>
        <p:txBody>
          <a:bodyPr/>
          <a:lstStyle/>
          <a:p>
            <a:r>
              <a:rPr lang="nl-NL" dirty="0"/>
              <a:t>Methodologie</a:t>
            </a:r>
            <a:endParaRPr lang="nl-BE" dirty="0"/>
          </a:p>
        </p:txBody>
      </p:sp>
      <p:sp>
        <p:nvSpPr>
          <p:cNvPr id="7" name="Tijdelijke aanduiding voor tekst 6">
            <a:extLst>
              <a:ext uri="{FF2B5EF4-FFF2-40B4-BE49-F238E27FC236}">
                <a16:creationId xmlns:a16="http://schemas.microsoft.com/office/drawing/2014/main" id="{8DC7D488-90F4-36C2-66DA-0A7654DF9796}"/>
              </a:ext>
            </a:extLst>
          </p:cNvPr>
          <p:cNvSpPr>
            <a:spLocks noGrp="1"/>
          </p:cNvSpPr>
          <p:nvPr>
            <p:ph type="body" idx="1"/>
          </p:nvPr>
        </p:nvSpPr>
        <p:spPr/>
        <p:txBody>
          <a:bodyPr/>
          <a:lstStyle/>
          <a:p>
            <a:endParaRPr lang="nl-BE"/>
          </a:p>
        </p:txBody>
      </p:sp>
    </p:spTree>
    <p:extLst>
      <p:ext uri="{BB962C8B-B14F-4D97-AF65-F5344CB8AC3E}">
        <p14:creationId xmlns:p14="http://schemas.microsoft.com/office/powerpoint/2010/main" val="28761628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Afbeelding 6">
            <a:extLst>
              <a:ext uri="{FF2B5EF4-FFF2-40B4-BE49-F238E27FC236}">
                <a16:creationId xmlns:a16="http://schemas.microsoft.com/office/drawing/2014/main" id="{41E2BF1C-5782-D104-519D-1F47997330D0}"/>
              </a:ext>
            </a:extLst>
          </p:cNvPr>
          <p:cNvPicPr>
            <a:picLocks noChangeAspect="1"/>
          </p:cNvPicPr>
          <p:nvPr/>
        </p:nvPicPr>
        <p:blipFill>
          <a:blip r:embed="rId3"/>
          <a:stretch>
            <a:fillRect/>
          </a:stretch>
        </p:blipFill>
        <p:spPr>
          <a:xfrm>
            <a:off x="2392222" y="2771783"/>
            <a:ext cx="9320167" cy="3056070"/>
          </a:xfrm>
          <a:prstGeom prst="rect">
            <a:avLst/>
          </a:prstGeom>
        </p:spPr>
      </p:pic>
      <p:sp>
        <p:nvSpPr>
          <p:cNvPr id="2" name="Tijdelijke aanduiding voor inhoud 1">
            <a:extLst>
              <a:ext uri="{FF2B5EF4-FFF2-40B4-BE49-F238E27FC236}">
                <a16:creationId xmlns:a16="http://schemas.microsoft.com/office/drawing/2014/main" id="{0F8DC1CF-51F0-738E-1B0E-8F9CCCEB4EB2}"/>
              </a:ext>
            </a:extLst>
          </p:cNvPr>
          <p:cNvSpPr>
            <a:spLocks noGrp="1"/>
          </p:cNvSpPr>
          <p:nvPr>
            <p:ph idx="1"/>
          </p:nvPr>
        </p:nvSpPr>
        <p:spPr/>
        <p:txBody>
          <a:bodyPr/>
          <a:lstStyle/>
          <a:p>
            <a:r>
              <a:rPr lang="nl-BE" dirty="0" err="1"/>
              <a:t>Threat</a:t>
            </a:r>
            <a:r>
              <a:rPr lang="nl-BE" dirty="0"/>
              <a:t> </a:t>
            </a:r>
            <a:r>
              <a:rPr lang="nl-BE" dirty="0" err="1"/>
              <a:t>Modeling</a:t>
            </a:r>
            <a:r>
              <a:rPr lang="nl-BE" dirty="0"/>
              <a:t> Language</a:t>
            </a:r>
          </a:p>
          <a:p>
            <a:r>
              <a:rPr lang="nl-BE" dirty="0"/>
              <a:t>Domain </a:t>
            </a:r>
            <a:r>
              <a:rPr lang="nl-BE" dirty="0" err="1"/>
              <a:t>Specific</a:t>
            </a:r>
            <a:r>
              <a:rPr lang="nl-BE" dirty="0"/>
              <a:t> Language</a:t>
            </a:r>
          </a:p>
          <a:p>
            <a:r>
              <a:rPr lang="nl-BE" dirty="0"/>
              <a:t>DSL		DFD + documentatie</a:t>
            </a:r>
          </a:p>
        </p:txBody>
      </p:sp>
      <p:sp>
        <p:nvSpPr>
          <p:cNvPr id="3" name="Tijdelijke aanduiding voor voettekst 2">
            <a:extLst>
              <a:ext uri="{FF2B5EF4-FFF2-40B4-BE49-F238E27FC236}">
                <a16:creationId xmlns:a16="http://schemas.microsoft.com/office/drawing/2014/main" id="{58D62E57-ED5E-4C44-BE0F-5EA9FE28C78C}"/>
              </a:ext>
            </a:extLst>
          </p:cNvPr>
          <p:cNvSpPr>
            <a:spLocks noGrp="1"/>
          </p:cNvSpPr>
          <p:nvPr>
            <p:ph type="ftr" sz="quarter" idx="11"/>
          </p:nvPr>
        </p:nvSpPr>
        <p:spPr/>
        <p:txBody>
          <a:bodyPr/>
          <a:lstStyle/>
          <a:p>
            <a:r>
              <a:rPr lang="nl-NL"/>
              <a:t>Faculteit Wetenschappen, Departement Computer Wetenschappen, DistriNet</a:t>
            </a:r>
          </a:p>
        </p:txBody>
      </p:sp>
      <p:sp>
        <p:nvSpPr>
          <p:cNvPr id="4" name="Tijdelijke aanduiding voor dianummer 3">
            <a:extLst>
              <a:ext uri="{FF2B5EF4-FFF2-40B4-BE49-F238E27FC236}">
                <a16:creationId xmlns:a16="http://schemas.microsoft.com/office/drawing/2014/main" id="{035904DF-DAB1-79E4-C5FE-90E8CC36821C}"/>
              </a:ext>
            </a:extLst>
          </p:cNvPr>
          <p:cNvSpPr>
            <a:spLocks noGrp="1"/>
          </p:cNvSpPr>
          <p:nvPr>
            <p:ph type="sldNum" sz="quarter" idx="12"/>
          </p:nvPr>
        </p:nvSpPr>
        <p:spPr/>
        <p:txBody>
          <a:bodyPr/>
          <a:lstStyle/>
          <a:p>
            <a:fld id="{0A297500-7527-634B-90F4-69D0994C32B4}" type="slidenum">
              <a:rPr lang="nl-NL" smtClean="0"/>
              <a:t>9</a:t>
            </a:fld>
            <a:endParaRPr lang="nl-NL"/>
          </a:p>
        </p:txBody>
      </p:sp>
      <p:sp>
        <p:nvSpPr>
          <p:cNvPr id="5" name="Titel 4">
            <a:extLst>
              <a:ext uri="{FF2B5EF4-FFF2-40B4-BE49-F238E27FC236}">
                <a16:creationId xmlns:a16="http://schemas.microsoft.com/office/drawing/2014/main" id="{C1A6BC58-2683-45BA-9187-1D0BBA4F80F9}"/>
              </a:ext>
            </a:extLst>
          </p:cNvPr>
          <p:cNvSpPr>
            <a:spLocks noGrp="1"/>
          </p:cNvSpPr>
          <p:nvPr>
            <p:ph type="title"/>
          </p:nvPr>
        </p:nvSpPr>
        <p:spPr/>
        <p:txBody>
          <a:bodyPr/>
          <a:lstStyle/>
          <a:p>
            <a:r>
              <a:rPr lang="nl-BE" dirty="0"/>
              <a:t>Event-georiënteerde DSL</a:t>
            </a:r>
          </a:p>
        </p:txBody>
      </p:sp>
      <p:cxnSp>
        <p:nvCxnSpPr>
          <p:cNvPr id="9" name="Rechte verbindingslijn met pijl 8">
            <a:extLst>
              <a:ext uri="{FF2B5EF4-FFF2-40B4-BE49-F238E27FC236}">
                <a16:creationId xmlns:a16="http://schemas.microsoft.com/office/drawing/2014/main" id="{5CE1879B-6FBC-61F4-DEDE-B3E71E93652F}"/>
              </a:ext>
            </a:extLst>
          </p:cNvPr>
          <p:cNvCxnSpPr>
            <a:cxnSpLocks/>
          </p:cNvCxnSpPr>
          <p:nvPr/>
        </p:nvCxnSpPr>
        <p:spPr>
          <a:xfrm>
            <a:off x="1728788" y="2857511"/>
            <a:ext cx="663434" cy="0"/>
          </a:xfrm>
          <a:prstGeom prst="straightConnector1">
            <a:avLst/>
          </a:prstGeom>
          <a:ln w="57150">
            <a:tailEnd type="triangle"/>
          </a:ln>
        </p:spPr>
        <p:style>
          <a:lnRef idx="3">
            <a:schemeClr val="accent1"/>
          </a:lnRef>
          <a:fillRef idx="0">
            <a:schemeClr val="accent1"/>
          </a:fillRef>
          <a:effectRef idx="2">
            <a:schemeClr val="accent1"/>
          </a:effectRef>
          <a:fontRef idx="minor">
            <a:schemeClr val="tx1"/>
          </a:fontRef>
        </p:style>
      </p:cxnSp>
      <p:sp>
        <p:nvSpPr>
          <p:cNvPr id="11" name="Tijdelijke aanduiding voor voettekst 2">
            <a:extLst>
              <a:ext uri="{FF2B5EF4-FFF2-40B4-BE49-F238E27FC236}">
                <a16:creationId xmlns:a16="http://schemas.microsoft.com/office/drawing/2014/main" id="{86D32350-9FB2-AD28-D6EF-E6E57B446E89}"/>
              </a:ext>
            </a:extLst>
          </p:cNvPr>
          <p:cNvSpPr txBox="1">
            <a:spLocks/>
          </p:cNvSpPr>
          <p:nvPr/>
        </p:nvSpPr>
        <p:spPr>
          <a:xfrm>
            <a:off x="900000" y="5827852"/>
            <a:ext cx="5921918" cy="1449024"/>
          </a:xfrm>
          <a:prstGeom prst="rect">
            <a:avLst/>
          </a:prstGeom>
        </p:spPr>
        <p:txBody>
          <a:bodyPr vert="horz" lIns="0" tIns="0" rIns="180000" bIns="0" rtlCol="0" anchor="ctr"/>
          <a:lstStyle>
            <a:defPPr>
              <a:defRPr lang="nl-NL"/>
            </a:defPPr>
            <a:lvl1pPr marL="0" algn="r" defTabSz="914400" rtl="0" eaLnBrk="1" latinLnBrk="0" hangingPunct="1">
              <a:defRPr sz="1000" kern="1200" baseline="0">
                <a:solidFill>
                  <a:schemeClr val="bg1"/>
                </a:solidFill>
                <a:latin typeface="Arial"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b="0" i="0" dirty="0">
                <a:effectLst/>
                <a:latin typeface="Arial" panose="020B0604020202020204" pitchFamily="34" charset="0"/>
              </a:rPr>
              <a:t>[1] I. Alves. (2023) Making your life easier with domain-specific languages. 28/10/2023. [Online]</a:t>
            </a:r>
          </a:p>
          <a:p>
            <a:pPr algn="l"/>
            <a:r>
              <a:rPr lang="en-US" b="0" i="0" dirty="0">
                <a:effectLst/>
                <a:latin typeface="Arial" panose="020B0604020202020204" pitchFamily="34" charset="0"/>
              </a:rPr>
              <a:t>[2] K. </a:t>
            </a:r>
            <a:r>
              <a:rPr lang="en-US" b="0" i="0" dirty="0" err="1">
                <a:effectLst/>
                <a:latin typeface="Arial" panose="020B0604020202020204" pitchFamily="34" charset="0"/>
              </a:rPr>
              <a:t>Yskout</a:t>
            </a:r>
            <a:r>
              <a:rPr lang="en-US" b="0" i="0" dirty="0">
                <a:effectLst/>
                <a:latin typeface="Arial" panose="020B0604020202020204" pitchFamily="34" charset="0"/>
              </a:rPr>
              <a:t>, T. Heyman, D </a:t>
            </a:r>
            <a:r>
              <a:rPr lang="nl-BE" dirty="0"/>
              <a:t>Van Landuyt,</a:t>
            </a:r>
            <a:r>
              <a:rPr lang="en-US" b="0" i="0" dirty="0">
                <a:effectLst/>
                <a:latin typeface="Arial" panose="020B0604020202020204" pitchFamily="34" charset="0"/>
              </a:rPr>
              <a:t> L. </a:t>
            </a:r>
            <a:r>
              <a:rPr lang="nl-BE" dirty="0"/>
              <a:t>Sion,</a:t>
            </a:r>
            <a:r>
              <a:rPr lang="en-US" b="0" i="0" dirty="0">
                <a:effectLst/>
                <a:latin typeface="Arial" panose="020B0604020202020204" pitchFamily="34" charset="0"/>
              </a:rPr>
              <a:t> K. </a:t>
            </a:r>
            <a:r>
              <a:rPr lang="nl-BE" dirty="0"/>
              <a:t>Wuyts, </a:t>
            </a:r>
            <a:r>
              <a:rPr lang="en-US" b="0" i="0" dirty="0">
                <a:effectLst/>
                <a:latin typeface="Arial" panose="020B0604020202020204" pitchFamily="34" charset="0"/>
              </a:rPr>
              <a:t>W. J</a:t>
            </a:r>
            <a:r>
              <a:rPr lang="nl-BE" dirty="0" err="1"/>
              <a:t>oosen</a:t>
            </a:r>
            <a:r>
              <a:rPr lang="en-US" b="0" i="0" dirty="0">
                <a:effectLst/>
                <a:latin typeface="Arial" panose="020B0604020202020204" pitchFamily="34" charset="0"/>
              </a:rPr>
              <a:t>. Threat modeling: from infancy to maturity. Flemish Research </a:t>
            </a:r>
            <a:r>
              <a:rPr lang="en-US" b="0" i="0" dirty="0" err="1">
                <a:effectLst/>
                <a:latin typeface="Arial" panose="020B0604020202020204" pitchFamily="34" charset="0"/>
              </a:rPr>
              <a:t>Programme</a:t>
            </a:r>
            <a:r>
              <a:rPr lang="en-US" b="0" i="0" dirty="0">
                <a:effectLst/>
                <a:latin typeface="Arial" panose="020B0604020202020204" pitchFamily="34" charset="0"/>
              </a:rPr>
              <a:t> Cybersecurity (2020),</a:t>
            </a:r>
          </a:p>
          <a:p>
            <a:pPr algn="l"/>
            <a:r>
              <a:rPr lang="en-US" dirty="0">
                <a:latin typeface="Arial" panose="020B0604020202020204" pitchFamily="34" charset="0"/>
              </a:rPr>
              <a:t>[3] M. Fowler. (2005) Event sourcing. 22/10/2023. [Online]</a:t>
            </a:r>
            <a:endParaRPr lang="nl-NL" dirty="0"/>
          </a:p>
        </p:txBody>
      </p:sp>
    </p:spTree>
    <p:extLst>
      <p:ext uri="{BB962C8B-B14F-4D97-AF65-F5344CB8AC3E}">
        <p14:creationId xmlns:p14="http://schemas.microsoft.com/office/powerpoint/2010/main" val="1908287485"/>
      </p:ext>
    </p:extLst>
  </p:cSld>
  <p:clrMapOvr>
    <a:masterClrMapping/>
  </p:clrMapOvr>
</p:sld>
</file>

<file path=ppt/theme/theme1.xml><?xml version="1.0" encoding="utf-8"?>
<a:theme xmlns:a="http://schemas.openxmlformats.org/drawingml/2006/main" name="KU Leuven">
  <a:themeElements>
    <a:clrScheme name="Custom 14">
      <a:dk1>
        <a:srgbClr val="2F4D5D"/>
      </a:dk1>
      <a:lt1>
        <a:srgbClr val="FFFFFF"/>
      </a:lt1>
      <a:dk2>
        <a:srgbClr val="1D8DB0"/>
      </a:dk2>
      <a:lt2>
        <a:srgbClr val="DCE7F0"/>
      </a:lt2>
      <a:accent1>
        <a:srgbClr val="1D8DB0"/>
      </a:accent1>
      <a:accent2>
        <a:srgbClr val="2F4D5D"/>
      </a:accent2>
      <a:accent3>
        <a:srgbClr val="52BDEC"/>
      </a:accent3>
      <a:accent4>
        <a:srgbClr val="466E87"/>
      </a:accent4>
      <a:accent5>
        <a:srgbClr val="E7B037"/>
      </a:accent5>
      <a:accent6>
        <a:srgbClr val="D4D842"/>
      </a:accent6>
      <a:hlink>
        <a:srgbClr val="466E87"/>
      </a:hlink>
      <a:folHlink>
        <a:srgbClr val="1D8DB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KU Leuven Sedes">
  <a:themeElements>
    <a:clrScheme name="Custom 14">
      <a:dk1>
        <a:srgbClr val="2F4D5D"/>
      </a:dk1>
      <a:lt1>
        <a:srgbClr val="FFFFFF"/>
      </a:lt1>
      <a:dk2>
        <a:srgbClr val="1D8DB0"/>
      </a:dk2>
      <a:lt2>
        <a:srgbClr val="DCE7F0"/>
      </a:lt2>
      <a:accent1>
        <a:srgbClr val="1D8DB0"/>
      </a:accent1>
      <a:accent2>
        <a:srgbClr val="2F4D5D"/>
      </a:accent2>
      <a:accent3>
        <a:srgbClr val="52BDEC"/>
      </a:accent3>
      <a:accent4>
        <a:srgbClr val="466E87"/>
      </a:accent4>
      <a:accent5>
        <a:srgbClr val="E7B037"/>
      </a:accent5>
      <a:accent6>
        <a:srgbClr val="D4D842"/>
      </a:accent6>
      <a:hlink>
        <a:srgbClr val="466E87"/>
      </a:hlink>
      <a:folHlink>
        <a:srgbClr val="1D8DB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KU Leuven" id="{BC384CAF-57B4-4083-BC3D-22218BF4A46A}" vid="{75672E21-F18C-4958-94B8-19E54344552B}"/>
    </a:ext>
  </a:extLst>
</a:theme>
</file>

<file path=ppt/theme/theme3.xml><?xml version="1.0" encoding="utf-8"?>
<a:theme xmlns:a="http://schemas.openxmlformats.org/drawingml/2006/main" name="Office-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KU Leuven</Template>
  <TotalTime>2099</TotalTime>
  <Words>4230</Words>
  <Application>Microsoft Office PowerPoint</Application>
  <PresentationFormat>Breedbeeld</PresentationFormat>
  <Paragraphs>522</Paragraphs>
  <Slides>36</Slides>
  <Notes>30</Notes>
  <HiddenSlides>3</HiddenSlides>
  <MMClips>0</MMClips>
  <ScaleCrop>false</ScaleCrop>
  <HeadingPairs>
    <vt:vector size="6" baseType="variant">
      <vt:variant>
        <vt:lpstr>Gebruikte lettertypen</vt:lpstr>
      </vt:variant>
      <vt:variant>
        <vt:i4>5</vt:i4>
      </vt:variant>
      <vt:variant>
        <vt:lpstr>Thema</vt:lpstr>
      </vt:variant>
      <vt:variant>
        <vt:i4>2</vt:i4>
      </vt:variant>
      <vt:variant>
        <vt:lpstr>Diatitels</vt:lpstr>
      </vt:variant>
      <vt:variant>
        <vt:i4>36</vt:i4>
      </vt:variant>
    </vt:vector>
  </HeadingPairs>
  <TitlesOfParts>
    <vt:vector size="43" baseType="lpstr">
      <vt:lpstr>Arial</vt:lpstr>
      <vt:lpstr>Arial</vt:lpstr>
      <vt:lpstr>Calibri</vt:lpstr>
      <vt:lpstr>Lato</vt:lpstr>
      <vt:lpstr>Segoe UI</vt:lpstr>
      <vt:lpstr>KU Leuven</vt:lpstr>
      <vt:lpstr>KU Leuven Sedes</vt:lpstr>
      <vt:lpstr>Threat modeling op basis van een documenterende event-georiënteerde DSL</vt:lpstr>
      <vt:lpstr>Threat modeling</vt:lpstr>
      <vt:lpstr>Probleemstelling</vt:lpstr>
      <vt:lpstr>Documenteren tijdens threat modeling</vt:lpstr>
      <vt:lpstr>Tools</vt:lpstr>
      <vt:lpstr>Probleemstelling</vt:lpstr>
      <vt:lpstr>Hoe kan het modelleren tijdens threat modeling worden verbeterd om de design beslissingen en hun bijhorende redenering te documenteren zonder het modelleren te hinderen? </vt:lpstr>
      <vt:lpstr>Methodologie</vt:lpstr>
      <vt:lpstr>Event-georiënteerde DSL</vt:lpstr>
      <vt:lpstr>Doelstellingen</vt:lpstr>
      <vt:lpstr>Doelstellingen</vt:lpstr>
      <vt:lpstr>Doelstellingen</vt:lpstr>
      <vt:lpstr>Doelstellingen</vt:lpstr>
      <vt:lpstr>Operaties</vt:lpstr>
      <vt:lpstr>Operaties: Verwijderen</vt:lpstr>
      <vt:lpstr>Operaties: Splitsen/Mergen</vt:lpstr>
      <vt:lpstr>Operaties: Splitsen/Mergen</vt:lpstr>
      <vt:lpstr>Operaties</vt:lpstr>
      <vt:lpstr>Implementatie</vt:lpstr>
      <vt:lpstr>Implementatie</vt:lpstr>
      <vt:lpstr>Gebruik van DSL</vt:lpstr>
      <vt:lpstr>Demo</vt:lpstr>
      <vt:lpstr>Evaluatie</vt:lpstr>
      <vt:lpstr>Evaluatie 1</vt:lpstr>
      <vt:lpstr>Evaluatie 1: resultaten</vt:lpstr>
      <vt:lpstr>Evaluatie 2</vt:lpstr>
      <vt:lpstr>Evaluatie 2: Resultaten</vt:lpstr>
      <vt:lpstr>Discussie</vt:lpstr>
      <vt:lpstr>Verbeteringen onoverzichtelijkheid</vt:lpstr>
      <vt:lpstr>Event analyse</vt:lpstr>
      <vt:lpstr>Conclusie</vt:lpstr>
      <vt:lpstr>Vragen?</vt:lpstr>
      <vt:lpstr>Threat modeling op basis van een documenterende event-georiënteerde DSL</vt:lpstr>
      <vt:lpstr>Extra richtlijnen</vt:lpstr>
      <vt:lpstr>Operaties</vt:lpstr>
      <vt:lpstr>Operaties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Threat modeling op basis van een documenterend event-georiënteerd DSL</dc:title>
  <dc:creator/>
  <cp:lastModifiedBy>Jules Verbessem</cp:lastModifiedBy>
  <cp:revision>9</cp:revision>
  <dcterms:created xsi:type="dcterms:W3CDTF">2017-09-13T11:47:32Z</dcterms:created>
  <dcterms:modified xsi:type="dcterms:W3CDTF">2024-06-10T13:59:04Z</dcterms:modified>
</cp:coreProperties>
</file>