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4E8C7-8991-589B-3686-E3B88EAAB76D}" v="63" dt="2024-02-21T06:00:00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17" d="100"/>
          <a:sy n="117" d="100"/>
        </p:scale>
        <p:origin x="183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48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01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9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06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21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45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59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94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2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92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83F9154-D564-47E1-9D20-2E0AFD5F4BCA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D26ACE1-6FDA-4AA0-AA71-655D058716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7F6CC-C2BA-BB3B-4D8E-E1C17DA3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s-ES" dirty="0">
                <a:latin typeface="Roboto"/>
                <a:ea typeface="Roboto"/>
                <a:cs typeface="Roboto"/>
              </a:rPr>
              <a:t>Julen </a:t>
            </a:r>
            <a:r>
              <a:rPr lang="es-ES" dirty="0" err="1">
                <a:latin typeface="Roboto"/>
                <a:ea typeface="Roboto"/>
                <a:cs typeface="Roboto"/>
              </a:rPr>
              <a:t>Marmol</a:t>
            </a:r>
            <a:r>
              <a:rPr lang="es-ES" dirty="0">
                <a:latin typeface="Roboto"/>
                <a:ea typeface="Roboto"/>
                <a:cs typeface="Roboto"/>
              </a:rPr>
              <a:t> - </a:t>
            </a:r>
            <a:r>
              <a:rPr lang="es-ES" dirty="0" err="1">
                <a:latin typeface="Roboto"/>
                <a:ea typeface="Roboto"/>
                <a:cs typeface="Roboto"/>
              </a:rPr>
              <a:t>Crime</a:t>
            </a:r>
            <a:r>
              <a:rPr lang="es-ES" b="0" i="0" dirty="0">
                <a:effectLst/>
                <a:latin typeface="Roboto"/>
                <a:ea typeface="Roboto"/>
                <a:cs typeface="Roboto"/>
              </a:rPr>
              <a:t> Data </a:t>
            </a:r>
            <a:r>
              <a:rPr lang="es-ES" b="0" i="0" dirty="0" err="1">
                <a:effectLst/>
                <a:latin typeface="Roboto"/>
                <a:ea typeface="Roboto"/>
                <a:cs typeface="Roboto"/>
              </a:rPr>
              <a:t>from</a:t>
            </a:r>
            <a:r>
              <a:rPr lang="es-ES" b="0" i="0" dirty="0">
                <a:effectLst/>
                <a:latin typeface="Roboto"/>
                <a:ea typeface="Roboto"/>
                <a:cs typeface="Roboto"/>
              </a:rPr>
              <a:t> 2020 </a:t>
            </a:r>
            <a:r>
              <a:rPr lang="es-ES" b="0" i="0" dirty="0" err="1">
                <a:effectLst/>
                <a:latin typeface="Roboto"/>
                <a:ea typeface="Roboto"/>
                <a:cs typeface="Roboto"/>
              </a:rPr>
              <a:t>to</a:t>
            </a:r>
            <a:r>
              <a:rPr lang="es-ES" b="0" i="0" dirty="0">
                <a:effectLst/>
                <a:latin typeface="Roboto"/>
                <a:ea typeface="Roboto"/>
                <a:cs typeface="Roboto"/>
              </a:rPr>
              <a:t> </a:t>
            </a:r>
            <a:r>
              <a:rPr lang="es-ES" b="0" i="0" dirty="0" err="1">
                <a:effectLst/>
                <a:latin typeface="Roboto"/>
                <a:ea typeface="Roboto"/>
                <a:cs typeface="Roboto"/>
              </a:rPr>
              <a:t>Present</a:t>
            </a:r>
            <a:r>
              <a:rPr lang="es-ES" b="0" i="0" dirty="0">
                <a:effectLst/>
                <a:latin typeface="Roboto"/>
                <a:ea typeface="Roboto"/>
                <a:cs typeface="Roboto"/>
              </a:rPr>
              <a:t> In LA</a:t>
            </a:r>
            <a:endParaRPr lang="es-ES" dirty="0">
              <a:latin typeface="Roboto"/>
              <a:ea typeface="Roboto"/>
              <a:cs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32CDE-BE16-5485-499E-68E2AD5A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21" y="1976700"/>
            <a:ext cx="6134386" cy="397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B9A16-150D-FE8B-BF08-AD84FBD0D109}"/>
              </a:ext>
            </a:extLst>
          </p:cNvPr>
          <p:cNvSpPr txBox="1"/>
          <p:nvPr/>
        </p:nvSpPr>
        <p:spPr>
          <a:xfrm>
            <a:off x="1159653" y="1972405"/>
            <a:ext cx="3696032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Victim Age Distribution for Stolen bicycles in LA</a:t>
            </a:r>
            <a:endParaRPr lang="en-US" dirty="0"/>
          </a:p>
          <a:p>
            <a:r>
              <a:rPr lang="en-US" sz="1700" b="1" dirty="0">
                <a:ea typeface="+mn-lt"/>
                <a:cs typeface="+mn-lt"/>
              </a:rPr>
              <a:t>Source:</a:t>
            </a:r>
            <a:r>
              <a:rPr lang="en-US" sz="17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sz="1700" dirty="0">
                <a:ea typeface="+mn-lt"/>
                <a:cs typeface="+mn-lt"/>
              </a:rPr>
              <a:t>https://data.lacity.org/Public-Safety/Crime-Data-from-2020-to-Present/2nrs-mtv8/about_data</a:t>
            </a:r>
            <a:endParaRPr lang="en-US"/>
          </a:p>
          <a:p>
            <a:pPr marL="0" indent="0">
              <a:buNone/>
            </a:pPr>
            <a:r>
              <a:rPr lang="es-ES" b="1" err="1"/>
              <a:t>Query</a:t>
            </a:r>
            <a:r>
              <a:rPr lang="es-ES" b="1" dirty="0"/>
              <a:t>: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n-US" dirty="0"/>
              <a:t>db.LA_crimes_since_2020.aggregate([{$match: {</a:t>
            </a:r>
            <a:r>
              <a:rPr lang="en-US" dirty="0" err="1"/>
              <a:t>CrimeDescription</a:t>
            </a:r>
            <a:r>
              <a:rPr lang="en-US" dirty="0"/>
              <a:t>: "BIKE - STOLEN" } }, {$group:{_id: "$</a:t>
            </a:r>
            <a:r>
              <a:rPr lang="en-US" dirty="0" err="1"/>
              <a:t>VictimAge</a:t>
            </a:r>
            <a:r>
              <a:rPr lang="en-US" dirty="0"/>
              <a:t>", count: {$sum: 1}}}, {$sort: {_id: 1}}]);</a:t>
            </a:r>
          </a:p>
          <a:p>
            <a:pPr marL="0" indent="0">
              <a:buNone/>
            </a:pP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052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</TotalTime>
  <Words>104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View</vt:lpstr>
      <vt:lpstr>Julen Marmol - Crime Data from 2020 to Present In 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from 2020 to Present In LA</dc:title>
  <dc:creator>julen marmol</dc:creator>
  <cp:lastModifiedBy>julen marmol</cp:lastModifiedBy>
  <cp:revision>23</cp:revision>
  <dcterms:created xsi:type="dcterms:W3CDTF">2024-02-20T20:32:45Z</dcterms:created>
  <dcterms:modified xsi:type="dcterms:W3CDTF">2024-02-21T06:00:19Z</dcterms:modified>
</cp:coreProperties>
</file>