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0" r:id="rId2"/>
    <p:sldId id="281" r:id="rId3"/>
    <p:sldId id="282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8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9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8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2435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Putting it all together, Final Section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Putting it all together, Final Section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I want you to start with some of the code I just talked about in the last video.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sure to start with the Student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LPAStudent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classes, as well as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QueryItem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72449382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2435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Putting it all together, Final Section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Putting it all together, Final Section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want to do the following items: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extend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removing the items field.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student id field to the Student class, and implement a way to compare Students, so that students are naturally ordered by a student id.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at least one other mechanism for comparing Students by course or year, or 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LPAStudents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by percent complete.</a:t>
            </a:r>
          </a:p>
        </p:txBody>
      </p:sp>
    </p:spTree>
    <p:extLst>
      <p:ext uri="{BB962C8B-B14F-4D97-AF65-F5344CB8AC3E}">
        <p14:creationId xmlns:p14="http://schemas.microsoft.com/office/powerpoint/2010/main" val="30329855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2435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Putting it all together, Final Section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Putting it all together, Final Section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want to do the following items: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matchFieldValue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LPAStudent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so that you return students not matched on percent complete equal to a value, but on percent less than or equal to a submitted value.  Note: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LPAStudent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should be searchable by the same fields as Student as well.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 your code for 25 random students selecting students who have completed less than or equal to 50% of their course, and print out the list, sorted in at least two ways. First by using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List.sort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Comparator.naturalOrder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comparator, and then using your own Comparator, so first by student id, as well as one of the other ways you selected.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be sure to have some fun!</a:t>
            </a:r>
          </a:p>
        </p:txBody>
      </p:sp>
    </p:spTree>
    <p:extLst>
      <p:ext uri="{BB962C8B-B14F-4D97-AF65-F5344CB8AC3E}">
        <p14:creationId xmlns:p14="http://schemas.microsoft.com/office/powerpoint/2010/main" val="230253885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321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2024-08-07T09:32:31Z</dcterms:modified>
</cp:coreProperties>
</file>