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6" r:id="rId2"/>
    <p:sldId id="294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8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0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6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5533114"/>
            <a:ext cx="34782670" cy="11593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of this lambda expression is on the left below.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passed directly as a method argument, for a parameter type that was a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Comparator's abstract method, compare, is shown here on the right side.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 parameters are determined by the associated interface's method, the functional method.  More on the functional method,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a Comparator, and it's compare method, there are two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we get o1, and o2 in parentheses, in the generated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8970B2-8373-40AA-7558-DA0012C3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91605"/>
              </p:ext>
            </p:extLst>
          </p:nvPr>
        </p:nvGraphicFramePr>
        <p:xfrm>
          <a:off x="952498" y="2671681"/>
          <a:ext cx="34782669" cy="24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0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3076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4957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generated 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Comparator’s Abstract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64BBBC-4CC5-4F17-DB93-D87B62EB7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67" y="4013069"/>
            <a:ext cx="22619048" cy="868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D3DF-9813-2204-629C-AA995E467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9318" y="3994408"/>
            <a:ext cx="10422857" cy="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5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5533114"/>
            <a:ext cx="34782670" cy="11593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arguments can be used in the expression, which is on the right of the arrow token.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Technically arrow, rather than arrow token is the official term used by Oracle, when using it in a lambda expression, so I'll use that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moving forward.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8970B2-8373-40AA-7558-DA0012C39152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2671681"/>
          <a:ext cx="34782669" cy="24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0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3076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4957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generated 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Comparator’s Abstract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64BBBC-4CC5-4F17-DB93-D87B62EB7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67" y="4013069"/>
            <a:ext cx="22619048" cy="868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D3DF-9813-2204-629C-AA995E467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9318" y="3994408"/>
            <a:ext cx="10422857" cy="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78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004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of a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lambda expression consists of a formal parameter list, usually but not always declared in parentheses; the arrow; and either an expression or a code block after the arrow.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lambda expressions are usually simple expressions, it's more common to see them written as shown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should return a value, if the associated interface's method returns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our generated expression, it returns an int, which is the result of the compare method on Comparator.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A10F5-97AD-A196-232C-AD95BCAB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58" y="9392095"/>
            <a:ext cx="23722285" cy="1099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12361-B868-866D-3BC4-D3E5A3AC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714" y="15282431"/>
            <a:ext cx="26428572" cy="11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14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4928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the anonymous class and 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1341"/>
            <a:ext cx="34782666" cy="152456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Perhaps you are asking, where's the link between the compare method, and this lambda expression?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obvious in the anonymous class, because we override the compare method, and return the result of that expression.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E3198E-C445-531E-0FAC-0B6CD5C2BBB3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230172"/>
          <a:ext cx="34782665" cy="62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9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5327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004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1131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183C0C-41A4-3C15-DE87-86985DEFF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63" y="9572057"/>
            <a:ext cx="17292857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E7D37-BBBD-4739-8B90-AEEBDE91D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3052" y="9634056"/>
            <a:ext cx="16097142" cy="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81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4928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the anonymous class and 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1341"/>
            <a:ext cx="34782666" cy="152456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see the two parameters and their types, and what the return value should be, in the anonymous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lambda expression has no reference to an enclosing method, as far as we can see from this code.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DA281-1D57-2455-D965-CF0E62464457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230172"/>
          <a:ext cx="34782665" cy="62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9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5327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004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1131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25735A-1098-8976-B151-4B0D8EE0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63" y="9572057"/>
            <a:ext cx="17292857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7927C-4564-14BE-5C90-3D8B58E9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3052" y="9634056"/>
            <a:ext cx="16097142" cy="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32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5756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Where's the method in the lambda expression?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lambda expression,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is inferred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Java!</a:t>
            </a:r>
          </a:p>
        </p:txBody>
      </p:sp>
    </p:spTree>
    <p:extLst>
      <p:ext uri="{BB962C8B-B14F-4D97-AF65-F5344CB8AC3E}">
        <p14:creationId xmlns:p14="http://schemas.microsoft.com/office/powerpoint/2010/main" val="33503613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584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Java infer the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7104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takes its clue from the reference type, in the context of the lambda expression usage.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a simplified view, of the sort method on List.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 is the call to that method passing the lambda expression.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this, Java can infer that this lambda expression, resolves to a Comparator type, because of the method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lambda expression passed, should represent code for a specific method on the Comparator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8B3E2-ADAB-B2A4-01C3-73EA7135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513975"/>
            <a:ext cx="12199428" cy="105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FD746-64D2-3ECD-268E-40453D04A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0562303"/>
            <a:ext cx="33786284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763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584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Java infer the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which method?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there's only one the lambda expression cares about, and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requires types which support lambda expressions, to be something called a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136957775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414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functional interface?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functional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interface that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one, and only one,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Java can infer the method to derive the parameters and return type, for the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also see this referred to as SAM, which is short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called the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functional interface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type for a lambda expression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5592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731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2024-08-15T02:10:50Z</dcterms:modified>
</cp:coreProperties>
</file>