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6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1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1364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 with multiple parameters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Continued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rules for multiple parameters used in a lambda expression are shown here.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B673AD-530E-0DB4-7E1D-DDF41881A505}"/>
              </a:ext>
            </a:extLst>
          </p:cNvPr>
          <p:cNvGraphicFramePr>
            <a:graphicFrameLocks noGrp="1"/>
          </p:cNvGraphicFramePr>
          <p:nvPr/>
        </p:nvGraphicFramePr>
        <p:xfrm>
          <a:off x="952501" y="5790810"/>
          <a:ext cx="34782667" cy="664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787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73479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40439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3297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Parentheses are always required. Explicit types are not.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89196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you use an explicit type for one parameter, you must use explicit types for all the parameters.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51077"/>
                  </a:ext>
                </a:extLst>
              </a:tr>
              <a:tr h="20158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you use var for one parameter, you must use var for all parameters. 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6941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9566BB7-D31F-59B1-8575-F176ABDB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73" y="7318105"/>
            <a:ext cx="7600000" cy="971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F716A-2DCC-02FB-DF02-E8754660B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145" y="8711376"/>
            <a:ext cx="15142856" cy="952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B220B6-8727-C24B-2AD9-5D8AEDDE5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145" y="10616034"/>
            <a:ext cx="11371428" cy="9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564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3482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 that return values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Continued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two rules for returning values from a lambda expression.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B673AD-530E-0DB4-7E1D-DDF41881A505}"/>
              </a:ext>
            </a:extLst>
          </p:cNvPr>
          <p:cNvGraphicFramePr>
            <a:graphicFrameLocks noGrp="1"/>
          </p:cNvGraphicFramePr>
          <p:nvPr/>
        </p:nvGraphicFramePr>
        <p:xfrm>
          <a:off x="952501" y="5790809"/>
          <a:ext cx="34782667" cy="8510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787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73479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5116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04200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not using curly braces, the return keyword is unnecessary, and will throw a compiler error.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431768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you use a statement block, meaning you use the curly braces, a return is required.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5107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9127FA-992E-26C3-4E40-E4B0BA93A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766" y="7076171"/>
            <a:ext cx="7561904" cy="971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4EBB46-9200-57D5-45E2-937A1DB4D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766" y="10109648"/>
            <a:ext cx="9904762" cy="38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8666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142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2024-08-15T06:10:10Z</dcterms:modified>
</cp:coreProperties>
</file>